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6" r:id="rId4"/>
    <p:sldId id="272" r:id="rId5"/>
    <p:sldId id="274" r:id="rId6"/>
    <p:sldId id="273" r:id="rId7"/>
    <p:sldId id="275" r:id="rId8"/>
    <p:sldId id="277" r:id="rId9"/>
    <p:sldId id="27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A6FB1-D489-47D5-B65A-E60D1C04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A5ECAC-72F8-4110-97E9-E60AB5A7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45FE6-BDF2-414D-8396-4F523EB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F4B05-A43A-43EE-B71B-BAF3B3D7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24708-1ABB-496C-BA76-E4A4952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EBB3A-ABA4-4B87-80BC-AF33765B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759EA0-A156-4422-8A9E-70265892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C1AF2-C9B1-42E8-96CF-2A2DADCD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4C991-0ADF-4E18-AFDB-15F6347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8DA20-6FE4-4883-A8BB-5D09F1C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8E1EE-2748-4077-931A-2BE4FE1B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EEAAD-CCDC-43DB-BEFA-24C34B88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B7DBD-F0AB-41C4-8B2C-8D1D8F18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22D834-F4E3-4949-AA7D-A69D188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20387-8A31-4D59-8F3C-434280A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8D335-65A9-4B63-B827-55C0A6BC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1858C-7152-406E-8F21-41F0CAE7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ED9A4-009D-462B-AE60-D5BED527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20D86-77CC-4BBE-8787-870343DF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1F2C97-2866-4ED5-BA6A-DA87925E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28022-1D31-4A51-A887-89B089D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3F553C-710E-4DDF-BCD6-7B7064E0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BFC5C-23A3-4C65-87FB-D9FF246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FCF8D-4EED-4A7B-909D-2CF24E73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22C9A-1C32-47E7-9651-C9BD032C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3FF25-2641-421C-9C0E-CFF3DFC7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9620A-77A8-4801-BED8-BE4BD728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EA6322-C698-4D2F-87A1-B81451BE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6F9AF4-AC91-468C-81A1-36BC28AA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F55C7-3C68-43C1-9713-FBB24D0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E3D68-0F3B-47A6-AC78-AD974E51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251C3-D8DD-44BB-A399-7D8744E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7DD59-2EC2-450A-8CD2-4F2D5656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B6623D-41DC-4A6A-A96A-938C2359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C1CDA-5D18-4CB8-8960-4E0A96E5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497B7-75CE-4E8B-88A3-BF793663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854D78-AB6C-426E-9D1F-774EC407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2A4BAA-9AD4-4346-8E23-AB14FA5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5137EC-ED68-4EAE-9385-29DB499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32F3-31DC-4FD0-BE6D-06130F2C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E66D5C-E7E4-4B1B-8DDA-66456592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8F0238-E780-4E31-B9EA-8DFBA9A4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8899F9-CFBE-45AB-BBDB-0FF8B918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EB988-ED30-4202-8A43-12BF5021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401F9-B2E3-42E8-9373-0B7D31F8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C9B6B7-4FB5-4AAB-A412-50D62E0F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12F3A-4A52-4277-AF93-49BA029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E0896-7727-4D2A-A57F-C52D813C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9D181F-E546-4D26-9BB3-5EA437EB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80D6E-ECE5-45F4-9205-0430E41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F6972-22A9-460D-A0A9-484464C2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6AE66-1D52-4785-92B7-62BF5D6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EBE7-C6D6-4D53-8400-94F9D3B3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F8D88A-7A9B-420A-9288-70A79DE3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45F77D-442B-4B9D-A00F-B22E647E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4FC73-8199-4F06-8FE3-E5452D2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89595-BC92-4AF3-8D14-89D72A8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8A24A-1A30-40DD-8EE7-C198FE0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3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B6A97-7940-4F12-884F-6A29651B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94A21-169B-45E8-89A3-62340593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91EF5-7466-4E6C-8F33-867A44B7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1045-342B-429F-AF7B-DF2A7968FF8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E3A69-591F-444E-9727-9E0347CA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E13F7-18CD-4E45-A832-A82EE805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060576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054" y="3789364"/>
            <a:ext cx="328973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Кротова Ксения Николаевна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Пентин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Сергеевич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69" y="261939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372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2075" y="1722439"/>
            <a:ext cx="9324975" cy="1800225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        Цель курсового проекта – разработка программного обеспечения для учёта пропусков учебных занятий.</a:t>
            </a:r>
            <a:r>
              <a:rPr lang="ru-RU" altLang="ru-RU" dirty="0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7" y="2885283"/>
            <a:ext cx="864235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4909" y="1513091"/>
            <a:ext cx="11291455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Преподаватель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работник высших, средних специальных и профессионально-технических учебных заведений, ведущий какой-либо предмет и воспитательную работу (в общеобразовательной школе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учитель).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учащийся высшего,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некоторых государствах и странах и среднего учебного заведения.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Администратор - специалист, отвечающий за управление и обслуживание клиентского приложения и базы данных.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1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725"/>
            <a:ext cx="5871679" cy="444425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9688" y="6088257"/>
            <a:ext cx="513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>
                <a:latin typeface="Times New Roman" panose="02020603050405020304" pitchFamily="18" charset="0"/>
              </a:rPr>
              <a:t>Диаграмма вариантов использования </a:t>
            </a:r>
            <a:endParaRPr lang="ru-RU" altLang="ru-RU" sz="2400" dirty="0">
              <a:latin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42" y="1644002"/>
            <a:ext cx="5821558" cy="4444255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7215046" y="6088256"/>
            <a:ext cx="413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>
                <a:latin typeface="Times New Roman" panose="02020603050405020304" pitchFamily="18" charset="0"/>
              </a:rPr>
              <a:t>Модель баз</a:t>
            </a:r>
            <a:r>
              <a:rPr lang="ru-RU" altLang="ru-RU" sz="2400" dirty="0">
                <a:latin typeface="Times New Roman" panose="02020603050405020304" pitchFamily="18" charset="0"/>
              </a:rPr>
              <a:t>ы</a:t>
            </a:r>
            <a:r>
              <a:rPr lang="ru-RU" altLang="ru-RU" sz="2400" dirty="0" smtClean="0">
                <a:latin typeface="Times New Roman" panose="02020603050405020304" pitchFamily="18" charset="0"/>
              </a:rPr>
              <a:t> данных систем</a:t>
            </a:r>
            <a:r>
              <a:rPr lang="ru-RU" altLang="ru-RU" sz="2400" dirty="0">
                <a:latin typeface="Times New Roman" panose="02020603050405020304" pitchFamily="18" charset="0"/>
              </a:rPr>
              <a:t>ы</a:t>
            </a:r>
          </a:p>
        </p:txBody>
      </p:sp>
    </p:spTree>
    <p:extLst>
      <p:ext uri="{BB962C8B-B14F-4D97-AF65-F5344CB8AC3E}">
        <p14:creationId xmlns:p14="http://schemas.microsoft.com/office/powerpoint/2010/main" val="5174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5250" y="2088941"/>
            <a:ext cx="9508476" cy="38730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1. Среда разработки </a:t>
            </a:r>
            <a:r>
              <a:rPr lang="en-US" altLang="ru-RU" dirty="0">
                <a:latin typeface="Times New Roman" panose="02020603050405020304" pitchFamily="18" charset="0"/>
              </a:rPr>
              <a:t>Visual Studio 20</a:t>
            </a:r>
            <a:r>
              <a:rPr lang="ru-RU" altLang="ru-RU" dirty="0">
                <a:latin typeface="Times New Roman" panose="02020603050405020304" pitchFamily="18" charset="0"/>
              </a:rPr>
              <a:t>22</a:t>
            </a:r>
          </a:p>
          <a:p>
            <a:pPr marL="0" indent="0" algn="just"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2. Языка программирования </a:t>
            </a:r>
            <a:r>
              <a:rPr lang="en-US" altLang="ru-RU" dirty="0">
                <a:latin typeface="Times New Roman" panose="02020603050405020304" pitchFamily="18" charset="0"/>
              </a:rPr>
              <a:t>C#</a:t>
            </a:r>
            <a:r>
              <a:rPr lang="ru-RU" altLang="ru-RU" dirty="0">
                <a:latin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3. </a:t>
            </a:r>
            <a:r>
              <a:rPr lang="en-US" altLang="ru-RU" dirty="0">
                <a:latin typeface="Times New Roman" panose="02020603050405020304" pitchFamily="18" charset="0"/>
              </a:rPr>
              <a:t>Windows Presentation Foundation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(WPF) 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 smtClean="0">
                <a:latin typeface="Times New Roman" panose="02020603050405020304" pitchFamily="18" charset="0"/>
              </a:rPr>
              <a:t>                    4. </a:t>
            </a:r>
            <a:r>
              <a:rPr lang="en-US" altLang="ru-RU" dirty="0">
                <a:latin typeface="Times New Roman" panose="02020603050405020304" pitchFamily="18" charset="0"/>
              </a:rPr>
              <a:t>Microsoft SQL Server 2019 Express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2050" name="Picture 2" descr="Картинки по запросу C#">
            <a:extLst>
              <a:ext uri="{FF2B5EF4-FFF2-40B4-BE49-F238E27FC236}">
                <a16:creationId xmlns:a16="http://schemas.microsoft.com/office/drawing/2014/main" id="{7F4171DE-033E-46EF-B80E-9E6DD2E6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37" y="4367479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48" y="4595140"/>
            <a:ext cx="3657600" cy="1257300"/>
          </a:xfrm>
          <a:prstGeom prst="rect">
            <a:avLst/>
          </a:prstGeom>
        </p:spPr>
      </p:pic>
      <p:pic>
        <p:nvPicPr>
          <p:cNvPr id="1036" name="Picture 12" descr="Microsoft Visual Studio — Википедия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9" y="4239490"/>
            <a:ext cx="1899639" cy="189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088" y="4119046"/>
            <a:ext cx="2269466" cy="22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4008439" y="1484314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76608" y="3255818"/>
            <a:ext cx="3407291" cy="2410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 smtClean="0"/>
              <a:t>Ведение учета посещаемости (добавление, редактирование, удаление данных</a:t>
            </a:r>
            <a:r>
              <a:rPr lang="ru-RU" sz="2400" dirty="0"/>
              <a:t>) </a:t>
            </a:r>
          </a:p>
          <a:p>
            <a:pPr algn="ctr">
              <a:defRPr/>
            </a:pPr>
            <a:endParaRPr lang="ru-RU" sz="2800" dirty="0"/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792920" y="952735"/>
            <a:ext cx="690417" cy="3915748"/>
          </a:xfrm>
          <a:prstGeom prst="bentConnector3">
            <a:avLst>
              <a:gd name="adj1" fmla="val 70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392356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 smtClean="0"/>
              <a:t>Просмотр данных о посещаемости</a:t>
            </a:r>
            <a:endParaRPr lang="ru-RU" sz="2800" dirty="0"/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5613533" y="3047870"/>
            <a:ext cx="9649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8308104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Сохранение </a:t>
            </a:r>
            <a:r>
              <a:rPr lang="ru-RU" sz="2800" dirty="0" smtClean="0"/>
              <a:t>данных в виде отчетов</a:t>
            </a:r>
            <a:endParaRPr lang="ru-RU" sz="2800" dirty="0"/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7571407" y="1089996"/>
            <a:ext cx="964939" cy="3915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911902"/>
            <a:ext cx="9508476" cy="3873077"/>
          </a:xfrm>
        </p:spPr>
        <p:txBody>
          <a:bodyPr>
            <a:normAutofit/>
          </a:bodyPr>
          <a:lstStyle/>
          <a:p>
            <a:pPr lvl="3" algn="just"/>
            <a:r>
              <a:rPr lang="ru-RU" altLang="ru-RU" sz="2800" dirty="0" smtClean="0">
                <a:latin typeface="Times New Roman" panose="02020603050405020304" pitchFamily="18" charset="0"/>
              </a:rPr>
              <a:t>Некорректный вывод данных</a:t>
            </a:r>
          </a:p>
          <a:p>
            <a:pPr lvl="3" algn="just"/>
            <a:r>
              <a:rPr lang="ru-RU" altLang="ru-RU" sz="2800" dirty="0" smtClean="0">
                <a:latin typeface="Times New Roman" panose="02020603050405020304" pitchFamily="18" charset="0"/>
              </a:rPr>
              <a:t>Некорректная работа некоторых функций</a:t>
            </a:r>
            <a:endParaRPr lang="ru-RU" altLang="ru-RU" sz="2800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2050" name="Picture 2" descr="Error with letter - векторные изображения, Error with letter картинки | 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04" y="4031673"/>
            <a:ext cx="4285796" cy="282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 txBox="1">
            <a:spLocks noChangeArrowheads="1"/>
          </p:cNvSpPr>
          <p:nvPr/>
        </p:nvSpPr>
        <p:spPr>
          <a:xfrm>
            <a:off x="2105041" y="14675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790604"/>
            <a:ext cx="9508476" cy="3873077"/>
          </a:xfrm>
        </p:spPr>
        <p:txBody>
          <a:bodyPr>
            <a:normAutofit/>
          </a:bodyPr>
          <a:lstStyle/>
          <a:p>
            <a:pPr algn="just"/>
            <a:r>
              <a:rPr lang="ru-RU" altLang="ru-RU" sz="2800" dirty="0" smtClean="0">
                <a:latin typeface="Times New Roman" panose="02020603050405020304" pitchFamily="18" charset="0"/>
              </a:rPr>
              <a:t>Изменить интерфейс программы</a:t>
            </a:r>
          </a:p>
          <a:p>
            <a:pPr algn="just"/>
            <a:r>
              <a:rPr lang="ru-RU" altLang="ru-RU" dirty="0" smtClean="0">
                <a:latin typeface="Times New Roman" panose="02020603050405020304" pitchFamily="18" charset="0"/>
              </a:rPr>
              <a:t>Добавить </a:t>
            </a:r>
            <a:r>
              <a:rPr lang="ru-RU" altLang="ru-RU" dirty="0" smtClean="0">
                <a:latin typeface="Times New Roman" panose="02020603050405020304" pitchFamily="18" charset="0"/>
              </a:rPr>
              <a:t>новые функции</a:t>
            </a:r>
          </a:p>
          <a:p>
            <a:pPr algn="just"/>
            <a:r>
              <a:rPr lang="ru-RU" altLang="ru-RU" sz="2800" dirty="0" smtClean="0">
                <a:latin typeface="Times New Roman" panose="02020603050405020304" pitchFamily="18" charset="0"/>
              </a:rPr>
              <a:t>Реализовать неработающие функции</a:t>
            </a:r>
            <a:endParaRPr lang="ru-RU" altLang="ru-RU" sz="2800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3076" name="Picture 4" descr="Перспективы развития п.Воля | Администрация Воленского сельского поселения  Новоусманского муниципального района Воронежской обла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033" y="3727142"/>
            <a:ext cx="3408719" cy="256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 txBox="1">
            <a:spLocks noChangeArrowheads="1"/>
          </p:cNvSpPr>
          <p:nvPr/>
        </p:nvSpPr>
        <p:spPr>
          <a:xfrm>
            <a:off x="2105041" y="146759"/>
            <a:ext cx="8229600" cy="63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altLang="ru-RU" sz="1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ПРОГРАММНОГО МОДУЛЯ ДЛЯ УЧЁТА ПРОПУСКОВ УЧЕБНЫХ ЗАНЯТИЙ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273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РАЗРАБОТКА ПРОГРАММНОГО МОДУЛЯ ДЛЯ УЧЁТА ПРОПУСКОВ УЧЕБНЫХ ЗАНЯТИЙ</vt:lpstr>
      <vt:lpstr>РАЗРАБОТКА ПРОГРАММНОГО МОДУЛЯ ДЛЯ УЧЁТА ПРОПУСКОВ УЧЕБНЫХ ЗАНЯТИЙ</vt:lpstr>
      <vt:lpstr>РАЗРАБОТКА ПРОГРАММНОГО МОДУЛЯ ДЛЯ УЧЁТА ПРОПУСКОВ УЧЕБНЫХ ЗАНЯТИЙ</vt:lpstr>
      <vt:lpstr>РАЗРАБОТКА ПРОГРАММНОГО МОДУЛЯ ДЛЯ УЧЁТА ПРОПУСКОВ УЧЕБНЫХ ЗАНЯТИЙ</vt:lpstr>
      <vt:lpstr>РАЗРАБОТКА ПРОГРАММНОГО МОДУЛЯ ДЛЯ УЧЁТА ПРОПУСКОВ УЧЕБНЫХ ЗАНЯТИЙ</vt:lpstr>
      <vt:lpstr>РАЗРАБОТКА ПРОГРАММНОГО МОДУЛЯ ДЛЯ УЧЁТА ПРОПУСКОВ УЧЕБНЫХ ЗАНЯТИЙ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Хороми</cp:lastModifiedBy>
  <cp:revision>34</cp:revision>
  <dcterms:created xsi:type="dcterms:W3CDTF">2022-04-06T17:27:23Z</dcterms:created>
  <dcterms:modified xsi:type="dcterms:W3CDTF">2024-12-19T23:17:49Z</dcterms:modified>
</cp:coreProperties>
</file>