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72" r:id="rId5"/>
    <p:sldId id="285" r:id="rId6"/>
    <p:sldId id="274" r:id="rId7"/>
    <p:sldId id="275" r:id="rId8"/>
    <p:sldId id="286" r:id="rId9"/>
    <p:sldId id="259" r:id="rId10"/>
    <p:sldId id="287" r:id="rId11"/>
    <p:sldId id="288" r:id="rId12"/>
    <p:sldId id="289" r:id="rId13"/>
    <p:sldId id="29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F611A3-7456-4822-846F-0F655F3202F8}">
          <p14:sldIdLst>
            <p14:sldId id="256"/>
            <p14:sldId id="257"/>
            <p14:sldId id="268"/>
            <p14:sldId id="272"/>
            <p14:sldId id="285"/>
            <p14:sldId id="274"/>
            <p14:sldId id="275"/>
            <p14:sldId id="286"/>
            <p14:sldId id="259"/>
            <p14:sldId id="287"/>
            <p14:sldId id="288"/>
            <p14:sldId id="289"/>
            <p14:sldId id="29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AF2EA-BCA1-4DF8-AC92-03A8ED3B56A8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BADF7-C475-4D57-89D7-348C8DC333F8}">
      <dgm:prSet phldrT="[Текст]"/>
      <dgm:spPr/>
      <dgm:t>
        <a:bodyPr/>
        <a:lstStyle/>
        <a:p>
          <a:r>
            <a:rPr lang="ru-RU" dirty="0"/>
            <a:t>Сотрудники</a:t>
          </a:r>
        </a:p>
      </dgm:t>
    </dgm:pt>
    <dgm:pt modelId="{5F212361-B9D4-451C-B6F0-020901933DAB}" type="parTrans" cxnId="{86B27B6E-6299-41EA-B38A-C85405820919}">
      <dgm:prSet/>
      <dgm:spPr/>
      <dgm:t>
        <a:bodyPr/>
        <a:lstStyle/>
        <a:p>
          <a:endParaRPr lang="ru-RU"/>
        </a:p>
      </dgm:t>
    </dgm:pt>
    <dgm:pt modelId="{6C15E9F0-4691-4744-AEAF-99532190383C}" type="sibTrans" cxnId="{86B27B6E-6299-41EA-B38A-C85405820919}">
      <dgm:prSet/>
      <dgm:spPr/>
      <dgm:t>
        <a:bodyPr/>
        <a:lstStyle/>
        <a:p>
          <a:endParaRPr lang="ru-RU"/>
        </a:p>
      </dgm:t>
    </dgm:pt>
    <dgm:pt modelId="{4C1188C1-FEAD-4E07-AED9-C1F9E3F91039}">
      <dgm:prSet phldrT="[Текст]"/>
      <dgm:spPr/>
      <dgm:t>
        <a:bodyPr/>
        <a:lstStyle/>
        <a:p>
          <a:r>
            <a:rPr lang="ru-RU" dirty="0"/>
            <a:t>Пользователи</a:t>
          </a:r>
        </a:p>
      </dgm:t>
    </dgm:pt>
    <dgm:pt modelId="{CA8C9B16-F794-480E-B5BF-C2C6AF9D1607}" type="parTrans" cxnId="{D26B86DF-26A2-40D6-B1DB-76E7C35FA653}">
      <dgm:prSet/>
      <dgm:spPr/>
      <dgm:t>
        <a:bodyPr/>
        <a:lstStyle/>
        <a:p>
          <a:endParaRPr lang="ru-RU"/>
        </a:p>
      </dgm:t>
    </dgm:pt>
    <dgm:pt modelId="{EB3624DA-712C-4AE9-B024-FCE97BD9ED80}" type="sibTrans" cxnId="{D26B86DF-26A2-40D6-B1DB-76E7C35FA653}">
      <dgm:prSet/>
      <dgm:spPr/>
      <dgm:t>
        <a:bodyPr/>
        <a:lstStyle/>
        <a:p>
          <a:endParaRPr lang="ru-RU"/>
        </a:p>
      </dgm:t>
    </dgm:pt>
    <dgm:pt modelId="{FE79C1E5-9C6B-49BE-8D21-275E86C166E8}">
      <dgm:prSet phldrT="[Текст]"/>
      <dgm:spPr/>
      <dgm:t>
        <a:bodyPr/>
        <a:lstStyle/>
        <a:p>
          <a:r>
            <a:rPr lang="ru-RU" dirty="0"/>
            <a:t>Группы посещения</a:t>
          </a:r>
        </a:p>
      </dgm:t>
    </dgm:pt>
    <dgm:pt modelId="{BE954664-3ECD-43CA-8190-6A98E10B2405}" type="parTrans" cxnId="{B24ED066-9869-45DA-9D4E-E8907A81C9B4}">
      <dgm:prSet/>
      <dgm:spPr/>
      <dgm:t>
        <a:bodyPr/>
        <a:lstStyle/>
        <a:p>
          <a:endParaRPr lang="ru-RU"/>
        </a:p>
      </dgm:t>
    </dgm:pt>
    <dgm:pt modelId="{ACD5BE8E-0004-4B49-B278-0DD7ED258B44}" type="sibTrans" cxnId="{B24ED066-9869-45DA-9D4E-E8907A81C9B4}">
      <dgm:prSet/>
      <dgm:spPr/>
      <dgm:t>
        <a:bodyPr/>
        <a:lstStyle/>
        <a:p>
          <a:endParaRPr lang="ru-RU"/>
        </a:p>
      </dgm:t>
    </dgm:pt>
    <dgm:pt modelId="{B9A8D4EB-6669-4902-8277-B498E9983809}">
      <dgm:prSet phldrT="[Текст]"/>
      <dgm:spPr/>
      <dgm:t>
        <a:bodyPr/>
        <a:lstStyle/>
        <a:p>
          <a:r>
            <a:rPr lang="ru-RU" dirty="0"/>
            <a:t>Личное посещение</a:t>
          </a:r>
        </a:p>
      </dgm:t>
    </dgm:pt>
    <dgm:pt modelId="{0DEEDEBB-F0ED-4DB6-A56E-34209E36037D}" type="parTrans" cxnId="{5FEAD8AC-9779-4779-935D-861E90ACF3DD}">
      <dgm:prSet/>
      <dgm:spPr/>
      <dgm:t>
        <a:bodyPr/>
        <a:lstStyle/>
        <a:p>
          <a:endParaRPr lang="ru-RU"/>
        </a:p>
      </dgm:t>
    </dgm:pt>
    <dgm:pt modelId="{5605258C-F5CC-466A-8494-A876592D81F9}" type="sibTrans" cxnId="{5FEAD8AC-9779-4779-935D-861E90ACF3DD}">
      <dgm:prSet/>
      <dgm:spPr/>
      <dgm:t>
        <a:bodyPr/>
        <a:lstStyle/>
        <a:p>
          <a:endParaRPr lang="ru-RU"/>
        </a:p>
      </dgm:t>
    </dgm:pt>
    <dgm:pt modelId="{F1907F67-C31C-4EC8-877C-3C814CA65D0F}">
      <dgm:prSet phldrT="[Текст]"/>
      <dgm:spPr/>
      <dgm:t>
        <a:bodyPr/>
        <a:lstStyle/>
        <a:p>
          <a:r>
            <a:rPr lang="ru-RU" dirty="0"/>
            <a:t>Групповое посещение</a:t>
          </a:r>
        </a:p>
      </dgm:t>
    </dgm:pt>
    <dgm:pt modelId="{598CC124-85C8-4763-BBFF-714D7323EB86}" type="parTrans" cxnId="{316831C5-BEDA-4B60-98A7-DD35E65D7013}">
      <dgm:prSet/>
      <dgm:spPr/>
      <dgm:t>
        <a:bodyPr/>
        <a:lstStyle/>
        <a:p>
          <a:endParaRPr lang="ru-RU"/>
        </a:p>
      </dgm:t>
    </dgm:pt>
    <dgm:pt modelId="{3C59CA0D-F9A7-453C-9E5B-211A367BFEB9}" type="sibTrans" cxnId="{316831C5-BEDA-4B60-98A7-DD35E65D7013}">
      <dgm:prSet/>
      <dgm:spPr/>
      <dgm:t>
        <a:bodyPr/>
        <a:lstStyle/>
        <a:p>
          <a:endParaRPr lang="ru-RU"/>
        </a:p>
      </dgm:t>
    </dgm:pt>
    <dgm:pt modelId="{AC8A3D62-4341-46F1-91E8-1F45D3DAE9E6}" type="pres">
      <dgm:prSet presAssocID="{F61AF2EA-BCA1-4DF8-AC92-03A8ED3B56A8}" presName="diagram" presStyleCnt="0">
        <dgm:presLayoutVars>
          <dgm:dir/>
          <dgm:resizeHandles val="exact"/>
        </dgm:presLayoutVars>
      </dgm:prSet>
      <dgm:spPr/>
    </dgm:pt>
    <dgm:pt modelId="{AE0C5B48-E951-4471-9DD1-2120F3ED6DFD}" type="pres">
      <dgm:prSet presAssocID="{38BBADF7-C475-4D57-89D7-348C8DC333F8}" presName="node" presStyleLbl="node1" presStyleIdx="0" presStyleCnt="5">
        <dgm:presLayoutVars>
          <dgm:bulletEnabled val="1"/>
        </dgm:presLayoutVars>
      </dgm:prSet>
      <dgm:spPr/>
    </dgm:pt>
    <dgm:pt modelId="{8AA67189-DF28-4078-B86F-E3E3E05B5A5C}" type="pres">
      <dgm:prSet presAssocID="{6C15E9F0-4691-4744-AEAF-99532190383C}" presName="sibTrans" presStyleCnt="0"/>
      <dgm:spPr/>
    </dgm:pt>
    <dgm:pt modelId="{9C1589D5-3895-472B-BE4C-2EE5136136A6}" type="pres">
      <dgm:prSet presAssocID="{4C1188C1-FEAD-4E07-AED9-C1F9E3F91039}" presName="node" presStyleLbl="node1" presStyleIdx="1" presStyleCnt="5">
        <dgm:presLayoutVars>
          <dgm:bulletEnabled val="1"/>
        </dgm:presLayoutVars>
      </dgm:prSet>
      <dgm:spPr/>
    </dgm:pt>
    <dgm:pt modelId="{81C061C6-4A98-4B1F-8110-A036D9582AF1}" type="pres">
      <dgm:prSet presAssocID="{EB3624DA-712C-4AE9-B024-FCE97BD9ED80}" presName="sibTrans" presStyleCnt="0"/>
      <dgm:spPr/>
    </dgm:pt>
    <dgm:pt modelId="{9BDCD9C9-A91A-41E6-8D47-E08E3898B3D0}" type="pres">
      <dgm:prSet presAssocID="{FE79C1E5-9C6B-49BE-8D21-275E86C166E8}" presName="node" presStyleLbl="node1" presStyleIdx="2" presStyleCnt="5">
        <dgm:presLayoutVars>
          <dgm:bulletEnabled val="1"/>
        </dgm:presLayoutVars>
      </dgm:prSet>
      <dgm:spPr/>
    </dgm:pt>
    <dgm:pt modelId="{81B3E035-DC14-4320-8374-B053FEE4425F}" type="pres">
      <dgm:prSet presAssocID="{ACD5BE8E-0004-4B49-B278-0DD7ED258B44}" presName="sibTrans" presStyleCnt="0"/>
      <dgm:spPr/>
    </dgm:pt>
    <dgm:pt modelId="{4E6E6413-84F8-49DD-9834-D258FE496650}" type="pres">
      <dgm:prSet presAssocID="{B9A8D4EB-6669-4902-8277-B498E9983809}" presName="node" presStyleLbl="node1" presStyleIdx="3" presStyleCnt="5">
        <dgm:presLayoutVars>
          <dgm:bulletEnabled val="1"/>
        </dgm:presLayoutVars>
      </dgm:prSet>
      <dgm:spPr/>
    </dgm:pt>
    <dgm:pt modelId="{E3295EA8-E8D8-47EE-837B-F610A7A9D98D}" type="pres">
      <dgm:prSet presAssocID="{5605258C-F5CC-466A-8494-A876592D81F9}" presName="sibTrans" presStyleCnt="0"/>
      <dgm:spPr/>
    </dgm:pt>
    <dgm:pt modelId="{00D5BBE1-DD5B-40BF-916C-7DE725C34040}" type="pres">
      <dgm:prSet presAssocID="{F1907F67-C31C-4EC8-877C-3C814CA65D0F}" presName="node" presStyleLbl="node1" presStyleIdx="4" presStyleCnt="5">
        <dgm:presLayoutVars>
          <dgm:bulletEnabled val="1"/>
        </dgm:presLayoutVars>
      </dgm:prSet>
      <dgm:spPr/>
    </dgm:pt>
  </dgm:ptLst>
  <dgm:cxnLst>
    <dgm:cxn modelId="{711DF807-16DA-49ED-B269-276004A791C4}" type="presOf" srcId="{38BBADF7-C475-4D57-89D7-348C8DC333F8}" destId="{AE0C5B48-E951-4471-9DD1-2120F3ED6DFD}" srcOrd="0" destOrd="0" presId="urn:microsoft.com/office/officeart/2005/8/layout/default"/>
    <dgm:cxn modelId="{B24ED066-9869-45DA-9D4E-E8907A81C9B4}" srcId="{F61AF2EA-BCA1-4DF8-AC92-03A8ED3B56A8}" destId="{FE79C1E5-9C6B-49BE-8D21-275E86C166E8}" srcOrd="2" destOrd="0" parTransId="{BE954664-3ECD-43CA-8190-6A98E10B2405}" sibTransId="{ACD5BE8E-0004-4B49-B278-0DD7ED258B44}"/>
    <dgm:cxn modelId="{ACA7FF69-015B-4BCA-A12A-ED4AB7873638}" type="presOf" srcId="{FE79C1E5-9C6B-49BE-8D21-275E86C166E8}" destId="{9BDCD9C9-A91A-41E6-8D47-E08E3898B3D0}" srcOrd="0" destOrd="0" presId="urn:microsoft.com/office/officeart/2005/8/layout/default"/>
    <dgm:cxn modelId="{EC8E706D-C3D8-4061-9DC9-301665A4ADBE}" type="presOf" srcId="{F61AF2EA-BCA1-4DF8-AC92-03A8ED3B56A8}" destId="{AC8A3D62-4341-46F1-91E8-1F45D3DAE9E6}" srcOrd="0" destOrd="0" presId="urn:microsoft.com/office/officeart/2005/8/layout/default"/>
    <dgm:cxn modelId="{86B27B6E-6299-41EA-B38A-C85405820919}" srcId="{F61AF2EA-BCA1-4DF8-AC92-03A8ED3B56A8}" destId="{38BBADF7-C475-4D57-89D7-348C8DC333F8}" srcOrd="0" destOrd="0" parTransId="{5F212361-B9D4-451C-B6F0-020901933DAB}" sibTransId="{6C15E9F0-4691-4744-AEAF-99532190383C}"/>
    <dgm:cxn modelId="{5FEAD8AC-9779-4779-935D-861E90ACF3DD}" srcId="{F61AF2EA-BCA1-4DF8-AC92-03A8ED3B56A8}" destId="{B9A8D4EB-6669-4902-8277-B498E9983809}" srcOrd="3" destOrd="0" parTransId="{0DEEDEBB-F0ED-4DB6-A56E-34209E36037D}" sibTransId="{5605258C-F5CC-466A-8494-A876592D81F9}"/>
    <dgm:cxn modelId="{EFBC7BC0-A15D-4166-AEF5-4573AA483C55}" type="presOf" srcId="{4C1188C1-FEAD-4E07-AED9-C1F9E3F91039}" destId="{9C1589D5-3895-472B-BE4C-2EE5136136A6}" srcOrd="0" destOrd="0" presId="urn:microsoft.com/office/officeart/2005/8/layout/default"/>
    <dgm:cxn modelId="{316831C5-BEDA-4B60-98A7-DD35E65D7013}" srcId="{F61AF2EA-BCA1-4DF8-AC92-03A8ED3B56A8}" destId="{F1907F67-C31C-4EC8-877C-3C814CA65D0F}" srcOrd="4" destOrd="0" parTransId="{598CC124-85C8-4763-BBFF-714D7323EB86}" sibTransId="{3C59CA0D-F9A7-453C-9E5B-211A367BFEB9}"/>
    <dgm:cxn modelId="{D26B86DF-26A2-40D6-B1DB-76E7C35FA653}" srcId="{F61AF2EA-BCA1-4DF8-AC92-03A8ED3B56A8}" destId="{4C1188C1-FEAD-4E07-AED9-C1F9E3F91039}" srcOrd="1" destOrd="0" parTransId="{CA8C9B16-F794-480E-B5BF-C2C6AF9D1607}" sibTransId="{EB3624DA-712C-4AE9-B024-FCE97BD9ED80}"/>
    <dgm:cxn modelId="{3BBCBBE7-579E-4DED-9524-A5F5DB216390}" type="presOf" srcId="{F1907F67-C31C-4EC8-877C-3C814CA65D0F}" destId="{00D5BBE1-DD5B-40BF-916C-7DE725C34040}" srcOrd="0" destOrd="0" presId="urn:microsoft.com/office/officeart/2005/8/layout/default"/>
    <dgm:cxn modelId="{6BCE38F9-CD33-4353-A647-826596B4DB7D}" type="presOf" srcId="{B9A8D4EB-6669-4902-8277-B498E9983809}" destId="{4E6E6413-84F8-49DD-9834-D258FE496650}" srcOrd="0" destOrd="0" presId="urn:microsoft.com/office/officeart/2005/8/layout/default"/>
    <dgm:cxn modelId="{C1A90A6D-B460-4CED-B6C6-FF3FBDC679EA}" type="presParOf" srcId="{AC8A3D62-4341-46F1-91E8-1F45D3DAE9E6}" destId="{AE0C5B48-E951-4471-9DD1-2120F3ED6DFD}" srcOrd="0" destOrd="0" presId="urn:microsoft.com/office/officeart/2005/8/layout/default"/>
    <dgm:cxn modelId="{75C54EA6-3F83-4A1C-AB24-A34464B1F6CF}" type="presParOf" srcId="{AC8A3D62-4341-46F1-91E8-1F45D3DAE9E6}" destId="{8AA67189-DF28-4078-B86F-E3E3E05B5A5C}" srcOrd="1" destOrd="0" presId="urn:microsoft.com/office/officeart/2005/8/layout/default"/>
    <dgm:cxn modelId="{FAB89753-77E5-436C-BDF0-04FF4EFE09CD}" type="presParOf" srcId="{AC8A3D62-4341-46F1-91E8-1F45D3DAE9E6}" destId="{9C1589D5-3895-472B-BE4C-2EE5136136A6}" srcOrd="2" destOrd="0" presId="urn:microsoft.com/office/officeart/2005/8/layout/default"/>
    <dgm:cxn modelId="{0273A389-EFDD-48DB-BD44-82D58D71FB09}" type="presParOf" srcId="{AC8A3D62-4341-46F1-91E8-1F45D3DAE9E6}" destId="{81C061C6-4A98-4B1F-8110-A036D9582AF1}" srcOrd="3" destOrd="0" presId="urn:microsoft.com/office/officeart/2005/8/layout/default"/>
    <dgm:cxn modelId="{70512D80-2941-4A8C-9F98-680B87A52DA1}" type="presParOf" srcId="{AC8A3D62-4341-46F1-91E8-1F45D3DAE9E6}" destId="{9BDCD9C9-A91A-41E6-8D47-E08E3898B3D0}" srcOrd="4" destOrd="0" presId="urn:microsoft.com/office/officeart/2005/8/layout/default"/>
    <dgm:cxn modelId="{A793D508-EC2D-4C43-A7A4-D62D5D7AB348}" type="presParOf" srcId="{AC8A3D62-4341-46F1-91E8-1F45D3DAE9E6}" destId="{81B3E035-DC14-4320-8374-B053FEE4425F}" srcOrd="5" destOrd="0" presId="urn:microsoft.com/office/officeart/2005/8/layout/default"/>
    <dgm:cxn modelId="{EEB79215-7856-46E4-9B71-B72FD05C4474}" type="presParOf" srcId="{AC8A3D62-4341-46F1-91E8-1F45D3DAE9E6}" destId="{4E6E6413-84F8-49DD-9834-D258FE496650}" srcOrd="6" destOrd="0" presId="urn:microsoft.com/office/officeart/2005/8/layout/default"/>
    <dgm:cxn modelId="{7846EB1A-3E25-423B-A4D6-87197A1900DC}" type="presParOf" srcId="{AC8A3D62-4341-46F1-91E8-1F45D3DAE9E6}" destId="{E3295EA8-E8D8-47EE-837B-F610A7A9D98D}" srcOrd="7" destOrd="0" presId="urn:microsoft.com/office/officeart/2005/8/layout/default"/>
    <dgm:cxn modelId="{5D7E52DB-14AE-4434-9189-CB8CA6E7B1DA}" type="presParOf" srcId="{AC8A3D62-4341-46F1-91E8-1F45D3DAE9E6}" destId="{00D5BBE1-DD5B-40BF-916C-7DE725C3404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8EB83-2F15-480F-85B6-CEFB4583CBD5}" type="doc">
      <dgm:prSet loTypeId="urn:microsoft.com/office/officeart/2005/8/layout/defaul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37BCD7-7E48-4538-86A7-46527A6A0836}">
      <dgm:prSet phldrT="[Текст]" custT="1"/>
      <dgm:spPr/>
      <dgm:t>
        <a:bodyPr/>
        <a:lstStyle/>
        <a:p>
          <a:r>
            <a:rPr lang="ru-RU" sz="2800" dirty="0"/>
            <a:t>Пропуск</a:t>
          </a:r>
        </a:p>
      </dgm:t>
    </dgm:pt>
    <dgm:pt modelId="{B361F06A-CCB8-4E52-936F-116F1197A0D6}" type="parTrans" cxnId="{DBFA1C11-B8D4-420A-9F02-6C788B3BCF3E}">
      <dgm:prSet/>
      <dgm:spPr/>
      <dgm:t>
        <a:bodyPr/>
        <a:lstStyle/>
        <a:p>
          <a:endParaRPr lang="ru-RU"/>
        </a:p>
      </dgm:t>
    </dgm:pt>
    <dgm:pt modelId="{5AB564DA-5FAC-4D86-89C4-DBB22B1F1605}" type="sibTrans" cxnId="{DBFA1C11-B8D4-420A-9F02-6C788B3BCF3E}">
      <dgm:prSet/>
      <dgm:spPr/>
      <dgm:t>
        <a:bodyPr/>
        <a:lstStyle/>
        <a:p>
          <a:endParaRPr lang="ru-RU"/>
        </a:p>
      </dgm:t>
    </dgm:pt>
    <dgm:pt modelId="{3A56E5FB-69AF-42A2-895C-93105E545160}">
      <dgm:prSet phldrT="[Текст]" custT="1"/>
      <dgm:spPr/>
      <dgm:t>
        <a:bodyPr/>
        <a:lstStyle/>
        <a:p>
          <a:r>
            <a:rPr lang="ru-RU" sz="2400" dirty="0"/>
            <a:t>Статус заявки</a:t>
          </a:r>
        </a:p>
      </dgm:t>
    </dgm:pt>
    <dgm:pt modelId="{173ABF2B-C979-4028-979A-0255A2B162DD}" type="parTrans" cxnId="{65DF83FF-65B5-4EFD-BAD6-E524ED56B994}">
      <dgm:prSet/>
      <dgm:spPr/>
      <dgm:t>
        <a:bodyPr/>
        <a:lstStyle/>
        <a:p>
          <a:endParaRPr lang="ru-RU"/>
        </a:p>
      </dgm:t>
    </dgm:pt>
    <dgm:pt modelId="{14351A3C-E91F-4881-9147-9578768835A0}" type="sibTrans" cxnId="{65DF83FF-65B5-4EFD-BAD6-E524ED56B994}">
      <dgm:prSet/>
      <dgm:spPr/>
      <dgm:t>
        <a:bodyPr/>
        <a:lstStyle/>
        <a:p>
          <a:endParaRPr lang="ru-RU"/>
        </a:p>
      </dgm:t>
    </dgm:pt>
    <dgm:pt modelId="{0A387E7D-B450-4E60-8576-1572F8CFE753}">
      <dgm:prSet phldrT="[Текст]"/>
      <dgm:spPr/>
      <dgm:t>
        <a:bodyPr/>
        <a:lstStyle/>
        <a:p>
          <a:r>
            <a:rPr lang="ru-RU" dirty="0"/>
            <a:t>Заявка на посещение</a:t>
          </a:r>
        </a:p>
      </dgm:t>
    </dgm:pt>
    <dgm:pt modelId="{088EA0FE-C39E-4531-8641-FB25F2BEFB9D}" type="parTrans" cxnId="{CBC6C35D-E4F2-4B3E-BCE7-DB2CEF1AEE10}">
      <dgm:prSet/>
      <dgm:spPr/>
      <dgm:t>
        <a:bodyPr/>
        <a:lstStyle/>
        <a:p>
          <a:endParaRPr lang="ru-RU"/>
        </a:p>
      </dgm:t>
    </dgm:pt>
    <dgm:pt modelId="{3F7BB738-1238-4DC6-B50B-86A123E0219C}" type="sibTrans" cxnId="{CBC6C35D-E4F2-4B3E-BCE7-DB2CEF1AEE10}">
      <dgm:prSet/>
      <dgm:spPr/>
      <dgm:t>
        <a:bodyPr/>
        <a:lstStyle/>
        <a:p>
          <a:endParaRPr lang="ru-RU"/>
        </a:p>
      </dgm:t>
    </dgm:pt>
    <dgm:pt modelId="{0916E382-CF80-483D-8493-3630C85DCCCE}">
      <dgm:prSet phldrT="[Текст]"/>
      <dgm:spPr/>
      <dgm:t>
        <a:bodyPr/>
        <a:lstStyle/>
        <a:p>
          <a:r>
            <a:rPr lang="ru-RU" dirty="0"/>
            <a:t>Отдел</a:t>
          </a:r>
        </a:p>
      </dgm:t>
    </dgm:pt>
    <dgm:pt modelId="{A7417D7C-7066-4720-8984-DD4D67920D36}" type="parTrans" cxnId="{2C1065FB-77FF-4C10-8FE4-B5740772FDE6}">
      <dgm:prSet/>
      <dgm:spPr/>
      <dgm:t>
        <a:bodyPr/>
        <a:lstStyle/>
        <a:p>
          <a:endParaRPr lang="ru-RU"/>
        </a:p>
      </dgm:t>
    </dgm:pt>
    <dgm:pt modelId="{B676843A-61F4-4855-B3D4-E3B05A8BE64D}" type="sibTrans" cxnId="{2C1065FB-77FF-4C10-8FE4-B5740772FDE6}">
      <dgm:prSet/>
      <dgm:spPr/>
      <dgm:t>
        <a:bodyPr/>
        <a:lstStyle/>
        <a:p>
          <a:endParaRPr lang="ru-RU"/>
        </a:p>
      </dgm:t>
    </dgm:pt>
    <dgm:pt modelId="{22BE2A3D-F269-436F-BCEF-920B7AFC2143}">
      <dgm:prSet phldrT="[Текст]"/>
      <dgm:spPr/>
      <dgm:t>
        <a:bodyPr/>
        <a:lstStyle/>
        <a:p>
          <a:r>
            <a:rPr lang="ru-RU" dirty="0"/>
            <a:t>Подразделение</a:t>
          </a:r>
        </a:p>
      </dgm:t>
    </dgm:pt>
    <dgm:pt modelId="{EA825CD8-21F7-4A92-948C-CD98D2E0DD16}" type="parTrans" cxnId="{DE7CBC2D-A0B3-441D-A19D-AB975EF421B7}">
      <dgm:prSet/>
      <dgm:spPr/>
      <dgm:t>
        <a:bodyPr/>
        <a:lstStyle/>
        <a:p>
          <a:endParaRPr lang="ru-RU"/>
        </a:p>
      </dgm:t>
    </dgm:pt>
    <dgm:pt modelId="{918E9E35-AB6E-4A95-B478-5140FE51E7A4}" type="sibTrans" cxnId="{DE7CBC2D-A0B3-441D-A19D-AB975EF421B7}">
      <dgm:prSet/>
      <dgm:spPr/>
      <dgm:t>
        <a:bodyPr/>
        <a:lstStyle/>
        <a:p>
          <a:endParaRPr lang="ru-RU"/>
        </a:p>
      </dgm:t>
    </dgm:pt>
    <dgm:pt modelId="{5BFC9017-CB92-4A47-8408-5395F3EBFD13}" type="pres">
      <dgm:prSet presAssocID="{6598EB83-2F15-480F-85B6-CEFB4583CBD5}" presName="diagram" presStyleCnt="0">
        <dgm:presLayoutVars>
          <dgm:dir/>
          <dgm:resizeHandles val="exact"/>
        </dgm:presLayoutVars>
      </dgm:prSet>
      <dgm:spPr/>
    </dgm:pt>
    <dgm:pt modelId="{A6EC1DD7-BDC1-4CBB-A92D-DF5696AFF06F}" type="pres">
      <dgm:prSet presAssocID="{E337BCD7-7E48-4538-86A7-46527A6A0836}" presName="node" presStyleLbl="node1" presStyleIdx="0" presStyleCnt="5">
        <dgm:presLayoutVars>
          <dgm:bulletEnabled val="1"/>
        </dgm:presLayoutVars>
      </dgm:prSet>
      <dgm:spPr/>
    </dgm:pt>
    <dgm:pt modelId="{F9AE96A7-57DB-4C18-91CD-30EB4ED87526}" type="pres">
      <dgm:prSet presAssocID="{5AB564DA-5FAC-4D86-89C4-DBB22B1F1605}" presName="sibTrans" presStyleCnt="0"/>
      <dgm:spPr/>
    </dgm:pt>
    <dgm:pt modelId="{CD59DD29-FB94-4832-ABEC-AEC5346F5FC9}" type="pres">
      <dgm:prSet presAssocID="{3A56E5FB-69AF-42A2-895C-93105E545160}" presName="node" presStyleLbl="node1" presStyleIdx="1" presStyleCnt="5">
        <dgm:presLayoutVars>
          <dgm:bulletEnabled val="1"/>
        </dgm:presLayoutVars>
      </dgm:prSet>
      <dgm:spPr/>
    </dgm:pt>
    <dgm:pt modelId="{B2D5F6FD-ED30-4C35-81E3-F1DECD2748AE}" type="pres">
      <dgm:prSet presAssocID="{14351A3C-E91F-4881-9147-9578768835A0}" presName="sibTrans" presStyleCnt="0"/>
      <dgm:spPr/>
    </dgm:pt>
    <dgm:pt modelId="{A80F84EA-606D-4CD1-8DCC-ABF1C4B09468}" type="pres">
      <dgm:prSet presAssocID="{0A387E7D-B450-4E60-8576-1572F8CFE753}" presName="node" presStyleLbl="node1" presStyleIdx="2" presStyleCnt="5">
        <dgm:presLayoutVars>
          <dgm:bulletEnabled val="1"/>
        </dgm:presLayoutVars>
      </dgm:prSet>
      <dgm:spPr/>
    </dgm:pt>
    <dgm:pt modelId="{D0DB4DE4-BDB2-49E9-B164-AD12BF19020D}" type="pres">
      <dgm:prSet presAssocID="{3F7BB738-1238-4DC6-B50B-86A123E0219C}" presName="sibTrans" presStyleCnt="0"/>
      <dgm:spPr/>
    </dgm:pt>
    <dgm:pt modelId="{DB44CF4B-4921-40D0-9550-312EA013D380}" type="pres">
      <dgm:prSet presAssocID="{0916E382-CF80-483D-8493-3630C85DCCCE}" presName="node" presStyleLbl="node1" presStyleIdx="3" presStyleCnt="5">
        <dgm:presLayoutVars>
          <dgm:bulletEnabled val="1"/>
        </dgm:presLayoutVars>
      </dgm:prSet>
      <dgm:spPr/>
    </dgm:pt>
    <dgm:pt modelId="{B6AD221A-554A-4698-B1B3-B3C88726A2BC}" type="pres">
      <dgm:prSet presAssocID="{B676843A-61F4-4855-B3D4-E3B05A8BE64D}" presName="sibTrans" presStyleCnt="0"/>
      <dgm:spPr/>
    </dgm:pt>
    <dgm:pt modelId="{00DF9B17-3F61-4B02-9C5F-2CF7F4601349}" type="pres">
      <dgm:prSet presAssocID="{22BE2A3D-F269-436F-BCEF-920B7AFC2143}" presName="node" presStyleLbl="node1" presStyleIdx="4" presStyleCnt="5">
        <dgm:presLayoutVars>
          <dgm:bulletEnabled val="1"/>
        </dgm:presLayoutVars>
      </dgm:prSet>
      <dgm:spPr/>
    </dgm:pt>
  </dgm:ptLst>
  <dgm:cxnLst>
    <dgm:cxn modelId="{DBFA1C11-B8D4-420A-9F02-6C788B3BCF3E}" srcId="{6598EB83-2F15-480F-85B6-CEFB4583CBD5}" destId="{E337BCD7-7E48-4538-86A7-46527A6A0836}" srcOrd="0" destOrd="0" parTransId="{B361F06A-CCB8-4E52-936F-116F1197A0D6}" sibTransId="{5AB564DA-5FAC-4D86-89C4-DBB22B1F1605}"/>
    <dgm:cxn modelId="{D158E623-7079-49CE-B948-4C461349CEB7}" type="presOf" srcId="{0916E382-CF80-483D-8493-3630C85DCCCE}" destId="{DB44CF4B-4921-40D0-9550-312EA013D380}" srcOrd="0" destOrd="0" presId="urn:microsoft.com/office/officeart/2005/8/layout/default"/>
    <dgm:cxn modelId="{DE7CBC2D-A0B3-441D-A19D-AB975EF421B7}" srcId="{6598EB83-2F15-480F-85B6-CEFB4583CBD5}" destId="{22BE2A3D-F269-436F-BCEF-920B7AFC2143}" srcOrd="4" destOrd="0" parTransId="{EA825CD8-21F7-4A92-948C-CD98D2E0DD16}" sibTransId="{918E9E35-AB6E-4A95-B478-5140FE51E7A4}"/>
    <dgm:cxn modelId="{CBC6C35D-E4F2-4B3E-BCE7-DB2CEF1AEE10}" srcId="{6598EB83-2F15-480F-85B6-CEFB4583CBD5}" destId="{0A387E7D-B450-4E60-8576-1572F8CFE753}" srcOrd="2" destOrd="0" parTransId="{088EA0FE-C39E-4531-8641-FB25F2BEFB9D}" sibTransId="{3F7BB738-1238-4DC6-B50B-86A123E0219C}"/>
    <dgm:cxn modelId="{FE06FC88-0826-482B-81B2-23E21E9253BF}" type="presOf" srcId="{3A56E5FB-69AF-42A2-895C-93105E545160}" destId="{CD59DD29-FB94-4832-ABEC-AEC5346F5FC9}" srcOrd="0" destOrd="0" presId="urn:microsoft.com/office/officeart/2005/8/layout/default"/>
    <dgm:cxn modelId="{F481C299-6F42-4BA0-899B-8EB9ACD2A289}" type="presOf" srcId="{6598EB83-2F15-480F-85B6-CEFB4583CBD5}" destId="{5BFC9017-CB92-4A47-8408-5395F3EBFD13}" srcOrd="0" destOrd="0" presId="urn:microsoft.com/office/officeart/2005/8/layout/default"/>
    <dgm:cxn modelId="{7AD976C5-9D9D-4AE5-ABB0-1525E89E09BD}" type="presOf" srcId="{E337BCD7-7E48-4538-86A7-46527A6A0836}" destId="{A6EC1DD7-BDC1-4CBB-A92D-DF5696AFF06F}" srcOrd="0" destOrd="0" presId="urn:microsoft.com/office/officeart/2005/8/layout/default"/>
    <dgm:cxn modelId="{10C907F7-EDBA-4F20-93F6-F796749CEBFC}" type="presOf" srcId="{0A387E7D-B450-4E60-8576-1572F8CFE753}" destId="{A80F84EA-606D-4CD1-8DCC-ABF1C4B09468}" srcOrd="0" destOrd="0" presId="urn:microsoft.com/office/officeart/2005/8/layout/default"/>
    <dgm:cxn modelId="{2C1065FB-77FF-4C10-8FE4-B5740772FDE6}" srcId="{6598EB83-2F15-480F-85B6-CEFB4583CBD5}" destId="{0916E382-CF80-483D-8493-3630C85DCCCE}" srcOrd="3" destOrd="0" parTransId="{A7417D7C-7066-4720-8984-DD4D67920D36}" sibTransId="{B676843A-61F4-4855-B3D4-E3B05A8BE64D}"/>
    <dgm:cxn modelId="{6F126AFD-A805-4C59-A984-503D2C13EAF7}" type="presOf" srcId="{22BE2A3D-F269-436F-BCEF-920B7AFC2143}" destId="{00DF9B17-3F61-4B02-9C5F-2CF7F4601349}" srcOrd="0" destOrd="0" presId="urn:microsoft.com/office/officeart/2005/8/layout/default"/>
    <dgm:cxn modelId="{65DF83FF-65B5-4EFD-BAD6-E524ED56B994}" srcId="{6598EB83-2F15-480F-85B6-CEFB4583CBD5}" destId="{3A56E5FB-69AF-42A2-895C-93105E545160}" srcOrd="1" destOrd="0" parTransId="{173ABF2B-C979-4028-979A-0255A2B162DD}" sibTransId="{14351A3C-E91F-4881-9147-9578768835A0}"/>
    <dgm:cxn modelId="{1A896247-858C-4680-B773-7B7A1AC634CF}" type="presParOf" srcId="{5BFC9017-CB92-4A47-8408-5395F3EBFD13}" destId="{A6EC1DD7-BDC1-4CBB-A92D-DF5696AFF06F}" srcOrd="0" destOrd="0" presId="urn:microsoft.com/office/officeart/2005/8/layout/default"/>
    <dgm:cxn modelId="{404E248C-5E10-4C5F-B8F6-B9FA539FA3F5}" type="presParOf" srcId="{5BFC9017-CB92-4A47-8408-5395F3EBFD13}" destId="{F9AE96A7-57DB-4C18-91CD-30EB4ED87526}" srcOrd="1" destOrd="0" presId="urn:microsoft.com/office/officeart/2005/8/layout/default"/>
    <dgm:cxn modelId="{F9BE9B50-EB51-4FC7-8D4C-F8F0CF353266}" type="presParOf" srcId="{5BFC9017-CB92-4A47-8408-5395F3EBFD13}" destId="{CD59DD29-FB94-4832-ABEC-AEC5346F5FC9}" srcOrd="2" destOrd="0" presId="urn:microsoft.com/office/officeart/2005/8/layout/default"/>
    <dgm:cxn modelId="{B419103F-7649-487C-B757-CAD31755232F}" type="presParOf" srcId="{5BFC9017-CB92-4A47-8408-5395F3EBFD13}" destId="{B2D5F6FD-ED30-4C35-81E3-F1DECD2748AE}" srcOrd="3" destOrd="0" presId="urn:microsoft.com/office/officeart/2005/8/layout/default"/>
    <dgm:cxn modelId="{27E10DC5-3506-42A5-9206-D8FD26FFD5A7}" type="presParOf" srcId="{5BFC9017-CB92-4A47-8408-5395F3EBFD13}" destId="{A80F84EA-606D-4CD1-8DCC-ABF1C4B09468}" srcOrd="4" destOrd="0" presId="urn:microsoft.com/office/officeart/2005/8/layout/default"/>
    <dgm:cxn modelId="{C3611350-2EE4-48FF-8FDA-95F499E9F50D}" type="presParOf" srcId="{5BFC9017-CB92-4A47-8408-5395F3EBFD13}" destId="{D0DB4DE4-BDB2-49E9-B164-AD12BF19020D}" srcOrd="5" destOrd="0" presId="urn:microsoft.com/office/officeart/2005/8/layout/default"/>
    <dgm:cxn modelId="{ADEE4018-3D0E-48DE-8AAA-962E33870DED}" type="presParOf" srcId="{5BFC9017-CB92-4A47-8408-5395F3EBFD13}" destId="{DB44CF4B-4921-40D0-9550-312EA013D380}" srcOrd="6" destOrd="0" presId="urn:microsoft.com/office/officeart/2005/8/layout/default"/>
    <dgm:cxn modelId="{D29C36C7-9108-42EA-9F16-B6A01A194B3D}" type="presParOf" srcId="{5BFC9017-CB92-4A47-8408-5395F3EBFD13}" destId="{B6AD221A-554A-4698-B1B3-B3C88726A2BC}" srcOrd="7" destOrd="0" presId="urn:microsoft.com/office/officeart/2005/8/layout/default"/>
    <dgm:cxn modelId="{647A007F-89E0-4B00-8F8A-EB96B6631BA4}" type="presParOf" srcId="{5BFC9017-CB92-4A47-8408-5395F3EBFD13}" destId="{00DF9B17-3F61-4B02-9C5F-2CF7F460134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C5B48-E951-4471-9DD1-2120F3ED6DFD}">
      <dsp:nvSpPr>
        <dsp:cNvPr id="0" name=""/>
        <dsp:cNvSpPr/>
      </dsp:nvSpPr>
      <dsp:spPr>
        <a:xfrm>
          <a:off x="4099" y="116043"/>
          <a:ext cx="2219447" cy="1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Сотрудники</a:t>
          </a:r>
        </a:p>
      </dsp:txBody>
      <dsp:txXfrm>
        <a:off x="4099" y="116043"/>
        <a:ext cx="2219447" cy="1331668"/>
      </dsp:txXfrm>
    </dsp:sp>
    <dsp:sp modelId="{9C1589D5-3895-472B-BE4C-2EE5136136A6}">
      <dsp:nvSpPr>
        <dsp:cNvPr id="0" name=""/>
        <dsp:cNvSpPr/>
      </dsp:nvSpPr>
      <dsp:spPr>
        <a:xfrm>
          <a:off x="2445491" y="116043"/>
          <a:ext cx="2219447" cy="1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Пользователи</a:t>
          </a:r>
        </a:p>
      </dsp:txBody>
      <dsp:txXfrm>
        <a:off x="2445491" y="116043"/>
        <a:ext cx="2219447" cy="1331668"/>
      </dsp:txXfrm>
    </dsp:sp>
    <dsp:sp modelId="{9BDCD9C9-A91A-41E6-8D47-E08E3898B3D0}">
      <dsp:nvSpPr>
        <dsp:cNvPr id="0" name=""/>
        <dsp:cNvSpPr/>
      </dsp:nvSpPr>
      <dsp:spPr>
        <a:xfrm>
          <a:off x="4886884" y="116043"/>
          <a:ext cx="2219447" cy="1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Группы посещения</a:t>
          </a:r>
        </a:p>
      </dsp:txBody>
      <dsp:txXfrm>
        <a:off x="4886884" y="116043"/>
        <a:ext cx="2219447" cy="1331668"/>
      </dsp:txXfrm>
    </dsp:sp>
    <dsp:sp modelId="{4E6E6413-84F8-49DD-9834-D258FE496650}">
      <dsp:nvSpPr>
        <dsp:cNvPr id="0" name=""/>
        <dsp:cNvSpPr/>
      </dsp:nvSpPr>
      <dsp:spPr>
        <a:xfrm>
          <a:off x="7328277" y="116043"/>
          <a:ext cx="2219447" cy="1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Личное посещение</a:t>
          </a:r>
        </a:p>
      </dsp:txBody>
      <dsp:txXfrm>
        <a:off x="7328277" y="116043"/>
        <a:ext cx="2219447" cy="1331668"/>
      </dsp:txXfrm>
    </dsp:sp>
    <dsp:sp modelId="{00D5BBE1-DD5B-40BF-916C-7DE725C34040}">
      <dsp:nvSpPr>
        <dsp:cNvPr id="0" name=""/>
        <dsp:cNvSpPr/>
      </dsp:nvSpPr>
      <dsp:spPr>
        <a:xfrm>
          <a:off x="9769669" y="116043"/>
          <a:ext cx="2219447" cy="1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Групповое посещение</a:t>
          </a:r>
        </a:p>
      </dsp:txBody>
      <dsp:txXfrm>
        <a:off x="9769669" y="116043"/>
        <a:ext cx="2219447" cy="1331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C1DD7-BDC1-4CBB-A92D-DF5696AFF06F}">
      <dsp:nvSpPr>
        <dsp:cNvPr id="0" name=""/>
        <dsp:cNvSpPr/>
      </dsp:nvSpPr>
      <dsp:spPr>
        <a:xfrm>
          <a:off x="4100" y="405389"/>
          <a:ext cx="2220035" cy="133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Пропуск</a:t>
          </a:r>
        </a:p>
      </dsp:txBody>
      <dsp:txXfrm>
        <a:off x="4100" y="405389"/>
        <a:ext cx="2220035" cy="1332021"/>
      </dsp:txXfrm>
    </dsp:sp>
    <dsp:sp modelId="{CD59DD29-FB94-4832-ABEC-AEC5346F5FC9}">
      <dsp:nvSpPr>
        <dsp:cNvPr id="0" name=""/>
        <dsp:cNvSpPr/>
      </dsp:nvSpPr>
      <dsp:spPr>
        <a:xfrm>
          <a:off x="2446139" y="405389"/>
          <a:ext cx="2220035" cy="133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Статус заявки</a:t>
          </a:r>
        </a:p>
      </dsp:txBody>
      <dsp:txXfrm>
        <a:off x="2446139" y="405389"/>
        <a:ext cx="2220035" cy="1332021"/>
      </dsp:txXfrm>
    </dsp:sp>
    <dsp:sp modelId="{A80F84EA-606D-4CD1-8DCC-ABF1C4B09468}">
      <dsp:nvSpPr>
        <dsp:cNvPr id="0" name=""/>
        <dsp:cNvSpPr/>
      </dsp:nvSpPr>
      <dsp:spPr>
        <a:xfrm>
          <a:off x="4888179" y="405389"/>
          <a:ext cx="2220035" cy="133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Заявка на посещение</a:t>
          </a:r>
        </a:p>
      </dsp:txBody>
      <dsp:txXfrm>
        <a:off x="4888179" y="405389"/>
        <a:ext cx="2220035" cy="1332021"/>
      </dsp:txXfrm>
    </dsp:sp>
    <dsp:sp modelId="{DB44CF4B-4921-40D0-9550-312EA013D380}">
      <dsp:nvSpPr>
        <dsp:cNvPr id="0" name=""/>
        <dsp:cNvSpPr/>
      </dsp:nvSpPr>
      <dsp:spPr>
        <a:xfrm>
          <a:off x="7330218" y="405389"/>
          <a:ext cx="2220035" cy="133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Отдел</a:t>
          </a:r>
        </a:p>
      </dsp:txBody>
      <dsp:txXfrm>
        <a:off x="7330218" y="405389"/>
        <a:ext cx="2220035" cy="1332021"/>
      </dsp:txXfrm>
    </dsp:sp>
    <dsp:sp modelId="{00DF9B17-3F61-4B02-9C5F-2CF7F4601349}">
      <dsp:nvSpPr>
        <dsp:cNvPr id="0" name=""/>
        <dsp:cNvSpPr/>
      </dsp:nvSpPr>
      <dsp:spPr>
        <a:xfrm>
          <a:off x="9772257" y="405389"/>
          <a:ext cx="2220035" cy="1332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Подразделение</a:t>
          </a:r>
        </a:p>
      </dsp:txBody>
      <dsp:txXfrm>
        <a:off x="9772257" y="405389"/>
        <a:ext cx="2220035" cy="133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380C5-5FF9-4DD3-AF40-51B4FEA5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5313"/>
            <a:ext cx="12192000" cy="2498036"/>
          </a:xfrm>
        </p:spPr>
        <p:txBody>
          <a:bodyPr>
            <a:noAutofit/>
          </a:bodyPr>
          <a:lstStyle/>
          <a:p>
            <a:r>
              <a:rPr lang="ru-RU" sz="2400" b="1" dirty="0"/>
              <a:t>ОТЧЕТ по учебной  практике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ПМ 11. Разработка и администрирование баз данных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Тема: «Разработка ИС «хранитель про»</a:t>
            </a:r>
            <a:br>
              <a:rPr lang="ru-RU" sz="2400" b="1" dirty="0"/>
            </a:br>
            <a:endParaRPr lang="ru-RU" sz="2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349F5-9267-427E-94BA-5DEA7C69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080" y="4754217"/>
            <a:ext cx="6796137" cy="1905000"/>
          </a:xfrm>
        </p:spPr>
        <p:txBody>
          <a:bodyPr>
            <a:normAutofit fontScale="92500" lnSpcReduction="20000"/>
          </a:bodyPr>
          <a:lstStyle/>
          <a:p>
            <a:pPr marL="3510915" marR="359410" algn="r">
              <a:spcAft>
                <a:spcPts val="0"/>
              </a:spcAft>
            </a:pP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</a:rPr>
              <a:t>Презентацию выполнила студентка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</a:rPr>
              <a:t>Кротова Ксения Николаевна 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</a:rPr>
              <a:t>Группа 21П-1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</a:rPr>
              <a:t>Специальность  09.02.07   Информационные системы и программирование 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FDD2-8592-41B0-AF8A-E2C9990B16E5}"/>
              </a:ext>
            </a:extLst>
          </p:cNvPr>
          <p:cNvSpPr txBox="1"/>
          <p:nvPr/>
        </p:nvSpPr>
        <p:spPr>
          <a:xfrm>
            <a:off x="0" y="198783"/>
            <a:ext cx="11993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1400" b="1" dirty="0"/>
              <a:t>МИНИСТЕРСТВО ОБРАЗОВАНИЯ КИРОВСКОЙ ОБЛАСТИ</a:t>
            </a:r>
          </a:p>
          <a:p>
            <a:pPr algn="ctr"/>
            <a:r>
              <a:rPr lang="ru-RU" sz="1400" b="1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sz="1400" b="1" dirty="0"/>
              <a:t> бюджетное учреждение  </a:t>
            </a:r>
          </a:p>
          <a:p>
            <a:pPr algn="ctr"/>
            <a:r>
              <a:rPr lang="ru-RU" sz="1400" b="1" dirty="0"/>
              <a:t>«Слободской  колледж педагогики и социальных отношений»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0D0C3E-7F50-4863-8356-BC5E3C95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5157" cy="1431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141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2CE06A-18A8-48FE-AB92-FFA15F5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Клиентское 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6CD66F-E90A-4EA3-B6EA-A9E3150D6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1550504"/>
            <a:ext cx="4356100" cy="16763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C76F1-576C-4EB1-A57C-81194CD76F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3190" y="3429000"/>
            <a:ext cx="5582444" cy="29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2CE06A-18A8-48FE-AB92-FFA15F5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Клиентское 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6D8E-2C03-444B-8FC2-730A47E26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2137568"/>
            <a:ext cx="4524375" cy="2582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CE72F5-82C6-42EF-A346-3F4FD6E380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2" y="1550504"/>
            <a:ext cx="4883150" cy="45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2CE06A-18A8-48FE-AB92-FFA15F5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Клиентское 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27071-293D-48CE-9A56-486AF3A489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6412" y="1906104"/>
            <a:ext cx="8636000" cy="39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2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2CE06A-18A8-48FE-AB92-FFA15F5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Приложение сотрудников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A615A7-1177-4D95-A3D8-86D45BE1AA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8349" y="4974757"/>
            <a:ext cx="4410075" cy="1514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D8075A-712E-4A4C-8FB4-1A242B1941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8349" y="1384852"/>
            <a:ext cx="8112126" cy="33734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91A880-6392-4D4F-ADF3-1F0852FBD2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13905" y="4974757"/>
            <a:ext cx="30365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00294-ADFE-40D3-9998-37AD887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/>
              <a:t>Спасибо за внимание!!!!</a:t>
            </a:r>
          </a:p>
        </p:txBody>
      </p:sp>
    </p:spTree>
    <p:extLst>
      <p:ext uri="{BB962C8B-B14F-4D97-AF65-F5344CB8AC3E}">
        <p14:creationId xmlns:p14="http://schemas.microsoft.com/office/powerpoint/2010/main" val="4934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7148E-50CE-4627-B6A9-94113394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1635"/>
          </a:xfrm>
        </p:spPr>
        <p:txBody>
          <a:bodyPr/>
          <a:lstStyle/>
          <a:p>
            <a:pPr algn="ctr"/>
            <a:r>
              <a:rPr lang="ru-RU" b="1" dirty="0"/>
              <a:t>Сущности базы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53D900D-5B0E-40B8-A69F-C9846D01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00180"/>
              </p:ext>
            </p:extLst>
          </p:nvPr>
        </p:nvGraphicFramePr>
        <p:xfrm>
          <a:off x="97803" y="1444487"/>
          <a:ext cx="11993217" cy="156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92D1D211-712F-4904-ABAB-F2DECC41B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542435"/>
              </p:ext>
            </p:extLst>
          </p:nvPr>
        </p:nvGraphicFramePr>
        <p:xfrm>
          <a:off x="94626" y="2873147"/>
          <a:ext cx="11996394" cy="214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670083B-8B41-4D5A-8727-B0FA43774273}"/>
              </a:ext>
            </a:extLst>
          </p:cNvPr>
          <p:cNvGrpSpPr/>
          <p:nvPr/>
        </p:nvGrpSpPr>
        <p:grpSpPr>
          <a:xfrm>
            <a:off x="4992892" y="4813114"/>
            <a:ext cx="2199861" cy="1435286"/>
            <a:chOff x="0" y="746893"/>
            <a:chExt cx="2540677" cy="1524406"/>
          </a:xfrm>
          <a:scene3d>
            <a:camera prst="orthographicFront"/>
            <a:lightRig rig="chilly" dir="t"/>
          </a:scene3d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6B93E22-86AB-4F53-B534-5AE5E7EE6627}"/>
                </a:ext>
              </a:extLst>
            </p:cNvPr>
            <p:cNvSpPr/>
            <p:nvPr/>
          </p:nvSpPr>
          <p:spPr>
            <a:xfrm>
              <a:off x="0" y="746893"/>
              <a:ext cx="2540677" cy="1524406"/>
            </a:xfrm>
            <a:prstGeom prst="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453808-F1A5-41E4-B73F-428822A5FCF7}"/>
                </a:ext>
              </a:extLst>
            </p:cNvPr>
            <p:cNvSpPr txBox="1"/>
            <p:nvPr/>
          </p:nvSpPr>
          <p:spPr>
            <a:xfrm>
              <a:off x="0" y="746893"/>
              <a:ext cx="2540677" cy="152440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/>
                <a:t>Черный список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15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C07A-0645-453E-A434-3CF5967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3913"/>
          </a:xfrm>
        </p:spPr>
        <p:txBody>
          <a:bodyPr/>
          <a:lstStyle/>
          <a:p>
            <a:pPr algn="ctr"/>
            <a:r>
              <a:rPr lang="ru-RU" b="1" dirty="0"/>
              <a:t>Концептуальная модель (</a:t>
            </a:r>
            <a:r>
              <a:rPr lang="en-US" b="1" dirty="0" err="1"/>
              <a:t>er</a:t>
            </a:r>
            <a:r>
              <a:rPr lang="en-US" b="1" dirty="0"/>
              <a:t>-</a:t>
            </a:r>
            <a:r>
              <a:rPr lang="ru-RU" b="1" dirty="0"/>
              <a:t>диаграмма)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D36AB8-874D-4629-AA1A-441C5A95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1505478"/>
            <a:ext cx="8163339" cy="5241010"/>
          </a:xfrm>
        </p:spPr>
      </p:pic>
    </p:spTree>
    <p:extLst>
      <p:ext uri="{BB962C8B-B14F-4D97-AF65-F5344CB8AC3E}">
        <p14:creationId xmlns:p14="http://schemas.microsoft.com/office/powerpoint/2010/main" val="31362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2A54-CE44-46C2-AE8F-15A097C6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755327A-02E7-48B2-950C-F874EC681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113" y="1368211"/>
            <a:ext cx="4982817" cy="5429515"/>
          </a:xfrm>
        </p:spPr>
      </p:pic>
    </p:spTree>
    <p:extLst>
      <p:ext uri="{BB962C8B-B14F-4D97-AF65-F5344CB8AC3E}">
        <p14:creationId xmlns:p14="http://schemas.microsoft.com/office/powerpoint/2010/main" val="197757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B5666F47-ADE8-4F99-B282-E0DF32E5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78" y="1550504"/>
            <a:ext cx="11338010" cy="4545496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4B36DA-D73B-4738-A9FC-E7F2FB63C2C2}"/>
              </a:ext>
            </a:extLst>
          </p:cNvPr>
          <p:cNvSpPr txBox="1">
            <a:spLocks/>
          </p:cNvSpPr>
          <p:nvPr/>
        </p:nvSpPr>
        <p:spPr>
          <a:xfrm>
            <a:off x="1141413" y="609600"/>
            <a:ext cx="9905998" cy="94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/>
              <a:t>Диаграмма деятельности добавления пользователя в черный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24987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FD4BE0-C9EC-4182-B698-948AF2B4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1" y="2944914"/>
            <a:ext cx="3835917" cy="33886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74192-9F3B-473D-BD67-F7B5ED5A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1" y="1345546"/>
            <a:ext cx="4366005" cy="8732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CA344-5BEB-4665-8447-ADE55C3E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4887"/>
          </a:xfrm>
        </p:spPr>
        <p:txBody>
          <a:bodyPr/>
          <a:lstStyle/>
          <a:p>
            <a:pPr algn="ctr"/>
            <a:r>
              <a:rPr lang="ru-RU" b="1" dirty="0"/>
              <a:t>Сущности БД в </a:t>
            </a:r>
            <a:r>
              <a:rPr lang="en-US" b="1" dirty="0"/>
              <a:t>SQL Server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9919-67D9-4ED2-B712-3B3BBC74A347}"/>
              </a:ext>
            </a:extLst>
          </p:cNvPr>
          <p:cNvSpPr txBox="1"/>
          <p:nvPr/>
        </p:nvSpPr>
        <p:spPr>
          <a:xfrm>
            <a:off x="5791200" y="1828800"/>
            <a:ext cx="481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связей между таблицами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2BA86-C222-4C49-A330-B9AE7405B30D}"/>
              </a:ext>
            </a:extLst>
          </p:cNvPr>
          <p:cNvSpPr txBox="1"/>
          <p:nvPr/>
        </p:nvSpPr>
        <p:spPr>
          <a:xfrm>
            <a:off x="5791200" y="4012095"/>
            <a:ext cx="55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Сущности БД, выраженные таблицами</a:t>
            </a:r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0E5A9C8D-B669-4C89-BCF3-1AF6698F9183}"/>
              </a:ext>
            </a:extLst>
          </p:cNvPr>
          <p:cNvCxnSpPr>
            <a:cxnSpLocks/>
          </p:cNvCxnSpPr>
          <p:nvPr/>
        </p:nvCxnSpPr>
        <p:spPr>
          <a:xfrm rot="10800000">
            <a:off x="4280455" y="1694722"/>
            <a:ext cx="1404729" cy="2846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F7753974-08D6-4DC9-8A8A-F25DA5EAAAC0}"/>
              </a:ext>
            </a:extLst>
          </p:cNvPr>
          <p:cNvCxnSpPr>
            <a:stCxn id="10" idx="1"/>
          </p:cNvCxnSpPr>
          <p:nvPr/>
        </p:nvCxnSpPr>
        <p:spPr>
          <a:xfrm rot="10800000">
            <a:off x="3810000" y="3573781"/>
            <a:ext cx="1981200" cy="62298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78A5E-CFA6-4405-8909-4D4637EC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2609"/>
          </a:xfrm>
        </p:spPr>
        <p:txBody>
          <a:bodyPr/>
          <a:lstStyle/>
          <a:p>
            <a:pPr algn="ctr"/>
            <a:r>
              <a:rPr lang="ru-RU" b="1" dirty="0"/>
              <a:t>Таблицы, заполненные данными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A3E18E-3EA6-45BA-B940-C273C4C074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083" y="1365802"/>
            <a:ext cx="4393717" cy="1403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9927F3-8BAE-4DAB-9BFC-43996D347C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3083" y="3068085"/>
            <a:ext cx="4061998" cy="15569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8ADBF8-F053-441D-AA64-3FF1C69CD2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4412" y="1366629"/>
            <a:ext cx="4190379" cy="17014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6D7DE1-CFC2-498F-AA90-69268F033A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4412" y="3428999"/>
            <a:ext cx="4600091" cy="11960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51EF5B9-78CF-4FC6-8C76-9C4585DCF4E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3083" y="5054047"/>
            <a:ext cx="4686714" cy="13069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5983081-81D4-4BC2-AE89-E5824CEBEDB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094412" y="5059017"/>
            <a:ext cx="4600091" cy="13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78A5E-CFA6-4405-8909-4D4637EC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2609"/>
          </a:xfrm>
        </p:spPr>
        <p:txBody>
          <a:bodyPr/>
          <a:lstStyle/>
          <a:p>
            <a:pPr algn="ctr"/>
            <a:r>
              <a:rPr lang="ru-RU" b="1" dirty="0"/>
              <a:t>Таблицы, заполненные данными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06338C-AF41-4DC7-AED8-D4909EB1B8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8139" y="1272209"/>
            <a:ext cx="3869966" cy="15372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ACF610-DBE8-4A19-B28C-86D5911DBA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7793" y="5208105"/>
            <a:ext cx="4217891" cy="13561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05887D7-A853-4AEC-B0BC-A0009369F5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5374" y="3029779"/>
            <a:ext cx="3962731" cy="19116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113DF53-4A98-44C1-A677-1EDB6C498C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50544" y="1390005"/>
            <a:ext cx="3829050" cy="17335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DEA75F-21B7-4D53-B8FB-B68A182E93A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9594" y="3241351"/>
            <a:ext cx="4320000" cy="34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240B-9992-49B4-9A85-ADEBE6A5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Диаграмма базы данных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 err="1"/>
              <a:t>sql</a:t>
            </a:r>
            <a:r>
              <a:rPr lang="en-US" b="1" dirty="0"/>
              <a:t> server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2EA9E1-DC22-4A40-8DA8-7A0D608B9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1267114"/>
            <a:ext cx="9343832" cy="5392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86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182</TotalTime>
  <Words>138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Сетка</vt:lpstr>
      <vt:lpstr>ОТЧЕТ по учебной  практике  ПМ 11. Разработка и администрирование баз данных  Тема: «Разработка ИС «хранитель про» </vt:lpstr>
      <vt:lpstr>Сущности базы данных</vt:lpstr>
      <vt:lpstr>Концептуальная модель (er-диаграмма)</vt:lpstr>
      <vt:lpstr>Диаграмма вариантов использования</vt:lpstr>
      <vt:lpstr>Презентация PowerPoint</vt:lpstr>
      <vt:lpstr>Сущности БД в SQL Server</vt:lpstr>
      <vt:lpstr>Таблицы, заполненные данными</vt:lpstr>
      <vt:lpstr>Таблицы, заполненные данными</vt:lpstr>
      <vt:lpstr>Диаграмма базы данных в sql server</vt:lpstr>
      <vt:lpstr>Клиентское приложение</vt:lpstr>
      <vt:lpstr>Клиентское приложение</vt:lpstr>
      <vt:lpstr>Клиентское приложение</vt:lpstr>
      <vt:lpstr>Приложение сотрудников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 ПМ 02. Разработка и администрирование баз данных  Тема: «Разработка базы данных «Магазин оптики»</dc:title>
  <dc:creator>Ксения Кротова</dc:creator>
  <cp:lastModifiedBy>Ксения Кротова</cp:lastModifiedBy>
  <cp:revision>6</cp:revision>
  <dcterms:created xsi:type="dcterms:W3CDTF">2023-06-01T15:40:07Z</dcterms:created>
  <dcterms:modified xsi:type="dcterms:W3CDTF">2024-04-19T13:36:46Z</dcterms:modified>
</cp:coreProperties>
</file>