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>
        <p:scale>
          <a:sx n="75" d="100"/>
          <a:sy n="75" d="100"/>
        </p:scale>
        <p:origin x="51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064918-9CEF-CC43-8275-E532A06FB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4A765F-DFA7-3341-9DC4-49C2615A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349D8-0F67-3D4F-9794-CD31FE70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2A5B-D234-1A48-A1B1-398196E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252E-5F89-A844-A3CB-B15565C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CE3E-CBAC-9D46-9DCF-570D353B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77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B6B6-AD7F-4D49-8BBC-13BA1159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9D350-F5C1-4641-963A-67C14B3AE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029C-DCBC-AA4D-AA8C-27CA4631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0AC4-4762-5249-A0FA-A3313A06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8C6C-69A0-344E-A4E6-ADD3119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4157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FCFE-5D8F-0147-A9AC-1B0F7004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5CC2-C1E9-D94A-9143-4B70C780A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CC75-7F58-6C48-9644-E09FD18E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BA3D-0850-4443-A2A8-8E1F3F35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1989-17FF-2D4F-896E-611347D3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12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9CC9-3369-A841-AB9A-49C7EA39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549D-5D4F-9845-AF78-92ED902E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60C7-1010-6947-986C-201234F9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68E8-C098-574E-ACB6-41BFD0CB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0948-20FF-624D-846C-8B1055E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96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A51E-8B03-0040-A97B-6ED313C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9FEF-8753-114C-8D76-AE43E6CC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950E-8539-FA47-8FF4-53873647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B012-40C0-BC42-B6B0-4EC1BE35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824E-229C-774F-A365-B3A76FA7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99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6DCE-D719-8B40-9885-67063A7B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474-1DA7-BA46-AC53-88D1CFE9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FDAA-FFC4-934B-9282-C9AA55A2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37098-C2BA-6048-AC8C-7B2A8F8C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9810-61D9-6247-AB84-78D37B2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F3DA-5B94-CB4B-B300-67DBC84F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54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5C38C9-8F17-2E4E-B0BD-7998A3A6F8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826E9-92A6-254C-AAA4-A0AF01F1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EE35-E989-4546-833B-202C186E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6260-D689-6547-813E-882D7153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9B4A7-1DC1-FC4C-A179-FDBDE3B7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81392-7575-1A4B-A64D-03BBE00A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9D3B7-F108-5A44-ADDF-0923A0F6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EFC74-BA4C-254B-A738-1A5C581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8DBF1-232C-E247-93C6-35108B2C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4951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6D985E-7CC7-1645-899E-B1D5531E31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452EF-51DB-3749-A843-F546151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47084-52DC-C84D-BA78-4D66CB3D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3D692-572A-6243-9CB1-E91FE7F2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916E8-1E96-1343-8056-A44EFC41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658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84F5E-2A42-0A4A-A159-847B7A29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C2348-E31D-9448-A467-ED9F8DBD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7119E-A98F-6044-97ED-F5A9667A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64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8799-2BF0-CF4D-95B5-EEB037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72E9-9C55-4A4A-AFD2-BD386FCF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C887-B61A-A14A-9825-89BFC11A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D5AE5-96B6-6044-BCEA-956CC49B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A9B9-AC0F-B34C-BF20-05777692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BA27-355F-554D-A897-FEEF3FBB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612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C5C-022F-8945-8326-53FE9F97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D112C-E2C2-7543-B5CB-51C90543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07B63-6E05-4243-A20C-37BDB377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4D1A-1C5A-BE41-8474-9848755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B3AE-7D0E-C149-8F5A-A6D19A4B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B3764-1F39-834C-9B85-FE15398F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677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018DDA-F6A1-4245-999E-BE0DC9082A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A379-0A8F-8041-A087-AB0E4F5C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0EA6-10BA-B34C-B376-A2314358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9467-B455-E64E-90D6-F1A1956FF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24EC-E142-D142-805C-D0907FB16645}" type="datetimeFigureOut">
              <a:rPr lang="en-UA" smtClean="0"/>
              <a:t>03/14/2025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A9BF-0BAB-B54A-AAB0-90054327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1423-86ED-CE46-AD43-364392A7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715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BE6-4847-324C-AD76-B2DFB00D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994"/>
            <a:ext cx="9144000" cy="165266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44749"/>
                </a:solidFill>
                <a:latin typeface="+mn-lt"/>
              </a:rPr>
              <a:t>Учебная практика по модулю 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П</a:t>
            </a:r>
            <a:r>
              <a:rPr lang="ru-RU" sz="3600" b="1" dirty="0" smtClean="0">
                <a:solidFill>
                  <a:srgbClr val="344749"/>
                </a:solidFill>
                <a:latin typeface="+mn-lt"/>
              </a:rPr>
              <a:t>M </a:t>
            </a:r>
            <a:r>
              <a:rPr lang="ru-RU" sz="3600" b="1" dirty="0">
                <a:solidFill>
                  <a:srgbClr val="344749"/>
                </a:solidFill>
                <a:latin typeface="+mn-lt"/>
              </a:rPr>
              <a:t>01. Разработка модулей программного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обеспечения для компьютерных систем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F5EE-A17F-0F43-9535-A77412F5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143" y="4549256"/>
            <a:ext cx="3156857" cy="2308744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Выполнила:</a:t>
            </a:r>
          </a:p>
          <a:p>
            <a:pPr algn="l"/>
            <a:r>
              <a:rPr lang="ru-RU" sz="1600" b="1" dirty="0"/>
              <a:t>Кротова Ксения Николаевна</a:t>
            </a:r>
          </a:p>
          <a:p>
            <a:pPr algn="l"/>
            <a:r>
              <a:rPr lang="ru-RU" sz="1600" b="1" dirty="0"/>
              <a:t>Группа: 21П-1</a:t>
            </a:r>
          </a:p>
          <a:p>
            <a:pPr algn="l"/>
            <a:r>
              <a:rPr lang="ru-RU" sz="1600" b="1" dirty="0"/>
              <a:t>Специальность:</a:t>
            </a:r>
          </a:p>
          <a:p>
            <a:pPr algn="l"/>
            <a:r>
              <a:rPr lang="ru-RU" sz="1600" b="1" dirty="0"/>
              <a:t>09.02.07 Информационные </a:t>
            </a:r>
          </a:p>
          <a:p>
            <a:pPr algn="l"/>
            <a:r>
              <a:rPr lang="ru-RU" sz="1600" b="1" dirty="0"/>
              <a:t>системы и программирование</a:t>
            </a:r>
          </a:p>
          <a:p>
            <a:pPr algn="l"/>
            <a:endParaRPr lang="ru-RU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4377" y="16628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b="1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6" y="-1494"/>
            <a:ext cx="1258888" cy="1258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532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693151"/>
            <a:ext cx="9877425" cy="491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81273" y="1196819"/>
            <a:ext cx="72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Разработка</a:t>
            </a:r>
            <a:r>
              <a:rPr lang="en-US" b="1" dirty="0" smtClean="0"/>
              <a:t> </a:t>
            </a:r>
            <a:r>
              <a:rPr lang="ru-RU" b="1" dirty="0" smtClean="0"/>
              <a:t>руководства оператора для настольного приложения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94478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37017" b="32029"/>
          <a:stretch/>
        </p:blipFill>
        <p:spPr bwMode="auto">
          <a:xfrm>
            <a:off x="0" y="1069819"/>
            <a:ext cx="2935287" cy="1857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5088" t="22232" r="7362" b="23105"/>
          <a:stretch/>
        </p:blipFill>
        <p:spPr>
          <a:xfrm>
            <a:off x="0" y="3048167"/>
            <a:ext cx="2459487" cy="148288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t="16935" b="17499"/>
          <a:stretch/>
        </p:blipFill>
        <p:spPr bwMode="auto">
          <a:xfrm>
            <a:off x="5069020" y="2565400"/>
            <a:ext cx="2392680" cy="401097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5"/>
          <a:srcRect t="14940" b="6845"/>
          <a:stretch/>
        </p:blipFill>
        <p:spPr bwMode="auto">
          <a:xfrm>
            <a:off x="7937500" y="2565400"/>
            <a:ext cx="3022600" cy="41274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10325" t="32149" r="8374" b="34998"/>
          <a:stretch/>
        </p:blipFill>
        <p:spPr bwMode="auto">
          <a:xfrm>
            <a:off x="2459487" y="3048167"/>
            <a:ext cx="2476500" cy="22733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1323819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Разработка</a:t>
            </a:r>
            <a:r>
              <a:rPr lang="en-US" b="1" dirty="0" smtClean="0"/>
              <a:t> </a:t>
            </a:r>
            <a:r>
              <a:rPr lang="ru-RU" b="1" dirty="0" smtClean="0"/>
              <a:t>мобильного приложения</a:t>
            </a:r>
            <a:endParaRPr lang="ru-RU" b="1" dirty="0"/>
          </a:p>
        </p:txBody>
      </p:sp>
      <p:cxnSp>
        <p:nvCxnSpPr>
          <p:cNvPr id="10" name="Скругленная соединительная линия 9"/>
          <p:cNvCxnSpPr>
            <a:stCxn id="8" idx="1"/>
            <a:endCxn id="3" idx="3"/>
          </p:cNvCxnSpPr>
          <p:nvPr/>
        </p:nvCxnSpPr>
        <p:spPr>
          <a:xfrm rot="10800000" flipV="1">
            <a:off x="2935288" y="1508485"/>
            <a:ext cx="2855913" cy="49002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8" idx="1"/>
            <a:endCxn id="7" idx="0"/>
          </p:cNvCxnSpPr>
          <p:nvPr/>
        </p:nvCxnSpPr>
        <p:spPr>
          <a:xfrm rot="10800000" flipV="1">
            <a:off x="3697738" y="1508485"/>
            <a:ext cx="2093463" cy="153968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6" idx="0"/>
          </p:cNvCxnSpPr>
          <p:nvPr/>
        </p:nvCxnSpPr>
        <p:spPr>
          <a:xfrm flipH="1">
            <a:off x="9448800" y="1508485"/>
            <a:ext cx="520700" cy="1056915"/>
          </a:xfrm>
          <a:prstGeom prst="curvedConnector4">
            <a:avLst>
              <a:gd name="adj1" fmla="val -43902"/>
              <a:gd name="adj2" fmla="val 587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8" idx="2"/>
            <a:endCxn id="5" idx="0"/>
          </p:cNvCxnSpPr>
          <p:nvPr/>
        </p:nvCxnSpPr>
        <p:spPr>
          <a:xfrm rot="5400000">
            <a:off x="6636731" y="1321780"/>
            <a:ext cx="872249" cy="161499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3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0" y="1244762"/>
            <a:ext cx="4977417" cy="541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2" y="2540074"/>
            <a:ext cx="4703631" cy="4122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91200" y="1323819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Тестирование</a:t>
            </a:r>
            <a:r>
              <a:rPr lang="en-US" b="1" dirty="0" smtClean="0"/>
              <a:t> </a:t>
            </a:r>
            <a:r>
              <a:rPr lang="ru-RU" b="1" dirty="0" smtClean="0"/>
              <a:t>мобильного приложения ( и руководство оператора)</a:t>
            </a:r>
            <a:endParaRPr lang="ru-RU" b="1" dirty="0"/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5400000">
            <a:off x="6480752" y="1013406"/>
            <a:ext cx="442854" cy="235634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5" idx="3"/>
            <a:endCxn id="4" idx="0"/>
          </p:cNvCxnSpPr>
          <p:nvPr/>
        </p:nvCxnSpPr>
        <p:spPr>
          <a:xfrm flipH="1">
            <a:off x="8587198" y="1646985"/>
            <a:ext cx="1382302" cy="893089"/>
          </a:xfrm>
          <a:prstGeom prst="curvedConnector4">
            <a:avLst>
              <a:gd name="adj1" fmla="val -16538"/>
              <a:gd name="adj2" fmla="val 680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76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06" y="1410788"/>
            <a:ext cx="7086581" cy="48087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8850088" y="2543688"/>
            <a:ext cx="197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Диаграмма вариантов использования</a:t>
            </a:r>
            <a:endParaRPr lang="ru-RU" b="1" dirty="0"/>
          </a:p>
        </p:txBody>
      </p:sp>
      <p:cxnSp>
        <p:nvCxnSpPr>
          <p:cNvPr id="36" name="Скругленная соединительная линия 35"/>
          <p:cNvCxnSpPr>
            <a:stCxn id="34" idx="2"/>
            <a:endCxn id="33" idx="3"/>
          </p:cNvCxnSpPr>
          <p:nvPr/>
        </p:nvCxnSpPr>
        <p:spPr>
          <a:xfrm rot="5400000">
            <a:off x="8972037" y="2950868"/>
            <a:ext cx="348146" cy="138044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43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7" y="1754097"/>
            <a:ext cx="6552510" cy="408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850088" y="2543688"/>
            <a:ext cx="197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Диаграмма деятельности (инвентаризация)</a:t>
            </a:r>
            <a:endParaRPr lang="ru-RU" b="1" dirty="0"/>
          </a:p>
        </p:txBody>
      </p:sp>
      <p:cxnSp>
        <p:nvCxnSpPr>
          <p:cNvPr id="5" name="Скругленная соединительная линия 4"/>
          <p:cNvCxnSpPr>
            <a:stCxn id="4" idx="2"/>
            <a:endCxn id="3" idx="3"/>
          </p:cNvCxnSpPr>
          <p:nvPr/>
        </p:nvCxnSpPr>
        <p:spPr>
          <a:xfrm rot="5400000">
            <a:off x="8633925" y="2594190"/>
            <a:ext cx="329580" cy="207523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33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2"/>
          <a:stretch/>
        </p:blipFill>
        <p:spPr>
          <a:xfrm>
            <a:off x="1601586" y="1069819"/>
            <a:ext cx="6575763" cy="5357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850088" y="2543688"/>
            <a:ext cx="239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Диаграмма последовательности (приемка товаров)</a:t>
            </a:r>
            <a:endParaRPr lang="ru-RU" b="1" dirty="0"/>
          </a:p>
        </p:txBody>
      </p:sp>
      <p:cxnSp>
        <p:nvCxnSpPr>
          <p:cNvPr id="5" name="Скругленная соединительная линия 4"/>
          <p:cNvCxnSpPr>
            <a:stCxn id="4" idx="2"/>
            <a:endCxn id="3" idx="3"/>
          </p:cNvCxnSpPr>
          <p:nvPr/>
        </p:nvCxnSpPr>
        <p:spPr>
          <a:xfrm rot="5400000">
            <a:off x="8972141" y="2672227"/>
            <a:ext cx="281672" cy="187125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56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069819"/>
            <a:ext cx="6148388" cy="5330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50088" y="2543688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Диаграмма </a:t>
            </a:r>
            <a:r>
              <a:rPr lang="ru-RU" b="1" dirty="0" smtClean="0"/>
              <a:t>базы данных</a:t>
            </a:r>
            <a:endParaRPr lang="ru-RU" b="1" dirty="0"/>
          </a:p>
        </p:txBody>
      </p:sp>
      <p:cxnSp>
        <p:nvCxnSpPr>
          <p:cNvPr id="6" name="Скругленная соединительная линия 5"/>
          <p:cNvCxnSpPr>
            <a:stCxn id="5" idx="2"/>
            <a:endCxn id="3" idx="3"/>
          </p:cNvCxnSpPr>
          <p:nvPr/>
        </p:nvCxnSpPr>
        <p:spPr>
          <a:xfrm rot="5400000">
            <a:off x="8549020" y="2235599"/>
            <a:ext cx="545164" cy="245400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0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281112"/>
            <a:ext cx="6915150" cy="4981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850088" y="2543688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Диаграмма </a:t>
            </a:r>
            <a:r>
              <a:rPr lang="ru-RU" b="1" dirty="0" smtClean="0"/>
              <a:t>базы данных</a:t>
            </a:r>
            <a:endParaRPr lang="ru-RU" b="1" dirty="0"/>
          </a:p>
        </p:txBody>
      </p:sp>
      <p:cxnSp>
        <p:nvCxnSpPr>
          <p:cNvPr id="5" name="Скругленная соединительная линия 4"/>
          <p:cNvCxnSpPr>
            <a:stCxn id="4" idx="2"/>
            <a:endCxn id="3" idx="3"/>
          </p:cNvCxnSpPr>
          <p:nvPr/>
        </p:nvCxnSpPr>
        <p:spPr>
          <a:xfrm rot="5400000">
            <a:off x="8906900" y="2630195"/>
            <a:ext cx="581881" cy="170152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57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3" y="1069819"/>
            <a:ext cx="7836955" cy="360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73170" y="3290570"/>
            <a:ext cx="7689850" cy="3465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35788" y="1516062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Разработка</a:t>
            </a:r>
            <a:r>
              <a:rPr lang="en-US" b="1" dirty="0" smtClean="0"/>
              <a:t> </a:t>
            </a:r>
            <a:r>
              <a:rPr lang="ru-RU" b="1" dirty="0" smtClean="0"/>
              <a:t>и тестирование  </a:t>
            </a:r>
            <a:r>
              <a:rPr lang="en-US" b="1" dirty="0" smtClean="0"/>
              <a:t>API</a:t>
            </a:r>
            <a:endParaRPr lang="ru-RU" b="1" dirty="0"/>
          </a:p>
        </p:txBody>
      </p:sp>
      <p:cxnSp>
        <p:nvCxnSpPr>
          <p:cNvPr id="7" name="Скругленная соединительная линия 6"/>
          <p:cNvCxnSpPr>
            <a:stCxn id="6" idx="2"/>
            <a:endCxn id="3" idx="3"/>
          </p:cNvCxnSpPr>
          <p:nvPr/>
        </p:nvCxnSpPr>
        <p:spPr>
          <a:xfrm rot="5400000">
            <a:off x="8597064" y="1533597"/>
            <a:ext cx="708445" cy="196603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>
            <a:stCxn id="6" idx="2"/>
            <a:endCxn id="5" idx="3"/>
          </p:cNvCxnSpPr>
          <p:nvPr/>
        </p:nvCxnSpPr>
        <p:spPr>
          <a:xfrm rot="16200000" flipH="1">
            <a:off x="9268116" y="2828581"/>
            <a:ext cx="2861092" cy="1528716"/>
          </a:xfrm>
          <a:prstGeom prst="curvedConnector4">
            <a:avLst>
              <a:gd name="adj1" fmla="val 19716"/>
              <a:gd name="adj2" fmla="val 11495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22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14437"/>
            <a:ext cx="6657975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00057" y="3354863"/>
            <a:ext cx="6046787" cy="3173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968270" y="1516062"/>
            <a:ext cx="316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Разработка</a:t>
            </a:r>
            <a:r>
              <a:rPr lang="en-US" b="1" dirty="0" smtClean="0"/>
              <a:t> </a:t>
            </a:r>
            <a:r>
              <a:rPr lang="ru-RU" b="1" dirty="0" smtClean="0"/>
              <a:t>и тестирование  библиотеки</a:t>
            </a:r>
            <a:endParaRPr lang="ru-RU" b="1" dirty="0"/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5400000">
            <a:off x="8009913" y="1215267"/>
            <a:ext cx="593507" cy="248775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кругленная соединительная линия 6"/>
          <p:cNvCxnSpPr>
            <a:stCxn id="5" idx="2"/>
          </p:cNvCxnSpPr>
          <p:nvPr/>
        </p:nvCxnSpPr>
        <p:spPr>
          <a:xfrm rot="16200000" flipH="1">
            <a:off x="9369984" y="2342954"/>
            <a:ext cx="1266608" cy="90548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3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75347" y="1323819"/>
            <a:ext cx="3341053" cy="2321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090" y="3740467"/>
            <a:ext cx="3482023" cy="2749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791200" y="2484359"/>
            <a:ext cx="5774055" cy="3713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91200" y="1323819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Разработка</a:t>
            </a:r>
            <a:r>
              <a:rPr lang="en-US" b="1" dirty="0" smtClean="0"/>
              <a:t> </a:t>
            </a:r>
            <a:r>
              <a:rPr lang="ru-RU" b="1" dirty="0" smtClean="0"/>
              <a:t>настольного приложения</a:t>
            </a:r>
            <a:endParaRPr lang="ru-RU" b="1" dirty="0"/>
          </a:p>
        </p:txBody>
      </p:sp>
      <p:cxnSp>
        <p:nvCxnSpPr>
          <p:cNvPr id="7" name="Скругленная соединительная линия 6"/>
          <p:cNvCxnSpPr>
            <a:stCxn id="6" idx="2"/>
            <a:endCxn id="3" idx="0"/>
          </p:cNvCxnSpPr>
          <p:nvPr/>
        </p:nvCxnSpPr>
        <p:spPr>
          <a:xfrm rot="5400000" flipH="1">
            <a:off x="5028446" y="-1158753"/>
            <a:ext cx="369332" cy="5334476"/>
          </a:xfrm>
          <a:prstGeom prst="curvedConnector5">
            <a:avLst>
              <a:gd name="adj1" fmla="val -61896"/>
              <a:gd name="adj2" fmla="val 53924"/>
              <a:gd name="adj3" fmla="val 16189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stCxn id="6" idx="2"/>
            <a:endCxn id="4" idx="0"/>
          </p:cNvCxnSpPr>
          <p:nvPr/>
        </p:nvCxnSpPr>
        <p:spPr>
          <a:xfrm rot="5400000">
            <a:off x="4740568" y="600685"/>
            <a:ext cx="2047316" cy="423224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6" idx="3"/>
            <a:endCxn id="5" idx="0"/>
          </p:cNvCxnSpPr>
          <p:nvPr/>
        </p:nvCxnSpPr>
        <p:spPr>
          <a:xfrm flipH="1">
            <a:off x="8678228" y="1508485"/>
            <a:ext cx="1291272" cy="975874"/>
          </a:xfrm>
          <a:prstGeom prst="curvedConnector4">
            <a:avLst>
              <a:gd name="adj1" fmla="val -17703"/>
              <a:gd name="adj2" fmla="val 594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44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6797F"/>
      </a:accent1>
      <a:accent2>
        <a:srgbClr val="C18621"/>
      </a:accent2>
      <a:accent3>
        <a:srgbClr val="A5A5A5"/>
      </a:accent3>
      <a:accent4>
        <a:srgbClr val="C07A5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236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Учебная практика по модулю 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Хороми</cp:lastModifiedBy>
  <cp:revision>13</cp:revision>
  <dcterms:created xsi:type="dcterms:W3CDTF">2023-01-23T18:10:46Z</dcterms:created>
  <dcterms:modified xsi:type="dcterms:W3CDTF">2025-03-14T11:31:27Z</dcterms:modified>
</cp:coreProperties>
</file>