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0"/>
  </p:notesMasterIdLst>
  <p:sldIdLst>
    <p:sldId id="27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0692-EA76-4DD2-8827-E50690895808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FF0E2-878A-494E-AC6C-BCC763AAFA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30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04D652-62E9-46CE-8E78-1093E38F6B0E}" type="slidenum">
              <a:t>2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0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58CA29-E423-489E-8EBA-87448844F3B2}" type="slidenum">
              <a:t>11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14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310878-D733-4D20-AB58-4B7CBEB70060}" type="slidenum">
              <a:t>12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45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B95BFE-9515-4F65-ACBD-824F2D90EC77}" type="slidenum">
              <a:t>13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3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CFC517-81CC-49C8-BD23-179FAA554C76}" type="slidenum">
              <a:t>14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8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E06FF6-E5D8-4A25-9DCC-98F95C94D6D6}" type="slidenum">
              <a:t>15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38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361F0F-D2C3-4185-B0BD-1DA7476735D2}" type="slidenum">
              <a:t>16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35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8F8AA3-B43D-457C-B691-C1B78DFEE815}" type="slidenum">
              <a:t>17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856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7FF672-FE06-4C18-856F-0E215D449A02}" type="slidenum">
              <a:t>18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3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9BA782-4FE4-486A-9FD9-89AD419456D4}" type="slidenum">
              <a:t>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74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985B99-4948-4916-BB1B-DC21DE4AB680}" type="slidenum">
              <a:t>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78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F30729-42EE-410B-B3DA-6791B970323B}" type="slidenum">
              <a:t>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5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23CEDF-EEE8-4F9D-AFF0-987FB40CC1AF}" type="slidenum">
              <a:t>6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06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3D16ED-C640-49EB-91A0-F2AD0800A8DA}" type="slidenum">
              <a:t>7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0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85EC7D-2811-4F0C-B732-1F65F3BF3C8D}" type="slidenum">
              <a:t>8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5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7636A6-283C-4456-B109-B3895A61CD84}" type="slidenum">
              <a:t>9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7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BD2968-370C-4DDA-A042-8FEB68E8B260}" type="slidenum">
              <a:t>10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4EC8-DDFD-4C5C-9846-D7C7A926D68E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8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D1DC-C868-4B0D-9CC0-AFD7398CE521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A7FC-8EA2-4D63-A974-EB13309F464E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2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33C3-91DB-4075-8575-6F6C8A842B22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893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1EF-BD6D-41B6-91BE-B92198581609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19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8A-7399-4276-8B40-1F6793FEE712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889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308F-88EA-494A-BC77-D0E8D2802B15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7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BF0-6061-4AE9-A20C-48BA65F427F3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19C9-B604-4AA2-B3BB-85981DE7F6A6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E1FF-15EB-4964-BEB4-5AE33658D2D7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7D0B-6763-4945-B0CA-19A795C16064}" type="datetime1">
              <a:rPr lang="fr-FR" smtClean="0"/>
              <a:t>28/04/2017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86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6AA7-5B07-4549-9742-EB0D2846EBDC}" type="datetime1">
              <a:rPr lang="fr-FR" smtClean="0"/>
              <a:t>28/04/2017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4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8CB2-6291-4F10-90E9-633F48981468}" type="datetime1">
              <a:rPr lang="fr-FR" smtClean="0"/>
              <a:t>28/04/2017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2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7574-BF1B-471B-B2D0-B27B16FACAE7}" type="datetime1">
              <a:rPr lang="fr-FR" smtClean="0"/>
              <a:t>28/04/2017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11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67F-CD61-4408-A518-167DC84FF5C9}" type="datetime1">
              <a:rPr lang="fr-FR" smtClean="0"/>
              <a:t>28/04/2017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F60-2751-4EBD-AF63-8AFE0F32FFAA}" type="datetime1">
              <a:rPr lang="fr-FR" smtClean="0"/>
              <a:t>28/04/2017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8622-59D5-46C0-9F8C-644104B288B1}" type="datetime1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2D29BA3-0E86-4384-B407-E13DBB6A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de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77334" y="1699491"/>
            <a:ext cx="812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Application de gestion d’offres de stage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Groupe: ANTOINET Dorian, DELPY Quentin, SCHINELLA Johan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entreprise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3421" y="1332294"/>
            <a:ext cx="6596700" cy="41731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6861954" y="2338954"/>
            <a:ext cx="2876850" cy="2008612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Une entreprise a plus de privilèges qu’un étudiant.</a:t>
            </a:r>
          </a:p>
          <a:p>
            <a:pPr algn="just" hangingPunct="0"/>
            <a:endParaRPr lang="fr-FR" sz="1633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Elle peut en plus créer des entreprises, consulter ses propres offres, en créer des nouvelles et voir qui a postulé à ses offres.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77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entreprise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473" y="1242703"/>
            <a:ext cx="6621847" cy="4208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106793" y="2754028"/>
            <a:ext cx="2525479" cy="104552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L’entreprise peut modifier ou supprimer ses offres et voir qui y a éventuellement postulé.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1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entreprise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0582" y="1324185"/>
            <a:ext cx="6284483" cy="39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6805647" y="2910548"/>
            <a:ext cx="2662309" cy="12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Pour chacune de ses offres de stage, l’entreprise peut consulter la liste des postulants et valider leur candidature.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89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entreprise »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6552" y="1254712"/>
            <a:ext cx="6993828" cy="44415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7468612" y="3073114"/>
            <a:ext cx="2244101" cy="80475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Interface pour la création de nouvelles entreprises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61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entreprise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4000" y="1380843"/>
            <a:ext cx="6716557" cy="43017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070661" y="1882580"/>
            <a:ext cx="2765798" cy="273092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Interface pour la création de nouvelles offres de stage</a:t>
            </a:r>
          </a:p>
          <a:p>
            <a:pPr algn="just" hangingPunct="0"/>
            <a:endParaRPr lang="fr-FR" sz="1633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algn="just" hangingPunct="0"/>
            <a:endParaRPr lang="fr-FR" sz="1633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Mentions spéciales: </a:t>
            </a: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- « Entreprise » est une liste déroulante.</a:t>
            </a:r>
          </a:p>
          <a:p>
            <a:pPr algn="just" hangingPunct="0"/>
            <a:endParaRPr lang="fr-FR" sz="1633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- « Date  de début du stage » peut se remplir à l’aide du </a:t>
            </a:r>
            <a:r>
              <a:rPr lang="fr-FR" sz="1633" dirty="0" err="1">
                <a:latin typeface="Liberation Sans" pitchFamily="18"/>
                <a:ea typeface="Microsoft YaHei" pitchFamily="2"/>
                <a:cs typeface="Arial" pitchFamily="2"/>
              </a:rPr>
              <a:t>DatePicker</a:t>
            </a:r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 sur la droite.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6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entreprise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9685" y="1378505"/>
            <a:ext cx="6598658" cy="41802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6888343" y="2704068"/>
            <a:ext cx="2903727" cy="80475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L’entreprise peut lister, modifier et supprimer toutes les entreprises qu’elle a créées.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27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administrateur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809" y="1652849"/>
            <a:ext cx="6263909" cy="39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6652372" y="3479983"/>
            <a:ext cx="3096395" cy="32321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Un administrateur a tous les droits.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2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administrateur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909" y="1567611"/>
            <a:ext cx="6306692" cy="39814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6792510" y="2699295"/>
            <a:ext cx="2862588" cy="104552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L’administrateur a accès à un menu spécial.</a:t>
            </a: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Il peut lister, modifier et supprimer tous les utilisateurs.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17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/>
              <a:t>A propos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5886" y="1929349"/>
            <a:ext cx="4310401" cy="29008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18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728075" y="2977385"/>
            <a:ext cx="2862588" cy="80475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Menu accessible à tous. Il affiche des informations relatives à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203325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Diagrammes : diagramme de cas d’utilisation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9202" y="1070768"/>
            <a:ext cx="7030731" cy="48350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857481" y="5905866"/>
            <a:ext cx="5552452" cy="56398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Chaque type d’utilisateur a des droits et des privilèges différents.</a:t>
            </a: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L’administrateur a tous les droits.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409933" y="2965553"/>
            <a:ext cx="2665508" cy="104552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Trois types d’utilisateurs :</a:t>
            </a: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- étudiant (utilisateur de base)</a:t>
            </a: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- entreprise</a:t>
            </a: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- administrateur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409933" y="5837176"/>
            <a:ext cx="683339" cy="365125"/>
          </a:xfrm>
        </p:spPr>
        <p:txBody>
          <a:bodyPr/>
          <a:lstStyle/>
          <a:p>
            <a:fld id="{B2D29BA3-0E86-4384-B407-E13DBB6A817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7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Diagrammes : diagramme de séquence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0940" y="1241026"/>
            <a:ext cx="6533016" cy="53488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6953957" y="1690688"/>
            <a:ext cx="2669438" cy="321246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Le diagramme de séquence détaille les étapes du programme.</a:t>
            </a:r>
          </a:p>
          <a:p>
            <a:pPr algn="just" hangingPunct="0"/>
            <a:endParaRPr lang="fr-FR" sz="1633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Les vérifications faites par l’application correspondent à la saisie des champs.</a:t>
            </a:r>
          </a:p>
          <a:p>
            <a:pPr algn="just" hangingPunct="0"/>
            <a:endParaRPr lang="fr-FR" sz="1633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Les vérifications faites par la base de données permettent la validation ou le refus de la mise à jour de la base de données.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Diagrammes : diagramme de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5019" y="1398019"/>
            <a:ext cx="8914237" cy="29478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47517" y="4665122"/>
            <a:ext cx="9349243" cy="56398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La classe « Utilisateur » possède un attribut « </a:t>
            </a:r>
            <a:r>
              <a:rPr lang="fr-FR" sz="1633" dirty="0" err="1">
                <a:latin typeface="Liberation Sans" pitchFamily="18"/>
                <a:ea typeface="Microsoft YaHei" pitchFamily="2"/>
                <a:cs typeface="Arial" pitchFamily="2"/>
              </a:rPr>
              <a:t>role</a:t>
            </a:r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 », qui permet de déterminer le type de l’utilisateur (administrateur, étudiant, entreprise).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85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Diagrammes : diagramme de base de 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211" y="1046683"/>
            <a:ext cx="4642003" cy="53598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5890285" y="3020047"/>
            <a:ext cx="3147183" cy="56398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Ce diagramme représente la structure de la base de données.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2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Écran de connexion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28424" y="1236205"/>
            <a:ext cx="5058752" cy="29568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591232" y="4541348"/>
            <a:ext cx="7333136" cy="104552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Pour se connecter, l’utilisateur doit saisir son identifiant et son mot de passe, puis cliquer sur « Se connecter ».</a:t>
            </a:r>
          </a:p>
          <a:p>
            <a:pPr algn="just" hangingPunct="0"/>
            <a:endParaRPr lang="fr-FR" sz="1633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Il peut également s’inscrire en cliquant sur « S’inscrire ».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1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Inscription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48236" y="1234246"/>
            <a:ext cx="5292388" cy="3042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694277" y="4822490"/>
            <a:ext cx="7127046" cy="3232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Pour s’inscrire, l’utilisateur doit choisir un identifiant, un mot de passe et un statut.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1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 étudiant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51861" y="963521"/>
            <a:ext cx="7011877" cy="44342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32750" y="5659939"/>
            <a:ext cx="7730988" cy="56398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Ce type d’utilisateur n’a qu’un seul droit : il peut accéder au menu « Consulter les offres ».</a:t>
            </a: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Les autres menus lui sont inaccessibles.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4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fr-FR" dirty="0"/>
              <a:t>Utilisateur «étudiant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9191" y="1142009"/>
            <a:ext cx="6321203" cy="39981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6617542" y="2116817"/>
            <a:ext cx="3147895" cy="152707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Un étudiant peut consulter et postuler à toutes les offres de stage.</a:t>
            </a:r>
          </a:p>
          <a:p>
            <a:pPr algn="just" hangingPunct="0"/>
            <a:endParaRPr lang="fr-FR" sz="1633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algn="just" hangingPunct="0"/>
            <a:r>
              <a:rPr lang="fr-FR" sz="1633" dirty="0">
                <a:latin typeface="Liberation Sans" pitchFamily="18"/>
                <a:ea typeface="Microsoft YaHei" pitchFamily="2"/>
                <a:cs typeface="Arial" pitchFamily="2"/>
              </a:rPr>
              <a:t>Quand un étudiant a déjà postulé à une offre, le bouton « Postuler » est grisé.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9BA3-0E86-4384-B407-E13DBB6A817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87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405</Words>
  <Application>Microsoft Office PowerPoint</Application>
  <PresentationFormat>Grand écran</PresentationFormat>
  <Paragraphs>96</Paragraphs>
  <Slides>18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Microsoft YaHei</vt:lpstr>
      <vt:lpstr>Arial</vt:lpstr>
      <vt:lpstr>Calibri</vt:lpstr>
      <vt:lpstr>Liberation Sans</vt:lpstr>
      <vt:lpstr>Trebuchet MS</vt:lpstr>
      <vt:lpstr>Wingdings 3</vt:lpstr>
      <vt:lpstr>Facette</vt:lpstr>
      <vt:lpstr>Soutenance de projet</vt:lpstr>
      <vt:lpstr>Diagrammes : diagramme de cas d’utilisation</vt:lpstr>
      <vt:lpstr>Diagrammes : diagramme de séquence</vt:lpstr>
      <vt:lpstr>Diagrammes : diagramme de classes</vt:lpstr>
      <vt:lpstr>Diagrammes : diagramme de base de données</vt:lpstr>
      <vt:lpstr>Écran de connexion</vt:lpstr>
      <vt:lpstr>Inscription</vt:lpstr>
      <vt:lpstr>Utilisateur « étudiant »</vt:lpstr>
      <vt:lpstr>Utilisateur «étudiant »</vt:lpstr>
      <vt:lpstr>Utilisateur « entreprise »</vt:lpstr>
      <vt:lpstr>Utilisateur « entreprise »</vt:lpstr>
      <vt:lpstr>Utilisateur « entreprise »</vt:lpstr>
      <vt:lpstr>Utilisateur « entreprise »</vt:lpstr>
      <vt:lpstr>Utilisateur « entreprise »</vt:lpstr>
      <vt:lpstr>Utilisateur « entreprise »</vt:lpstr>
      <vt:lpstr>Utilisateur « administrateur »</vt:lpstr>
      <vt:lpstr>Utilisateur « administrateur »</vt:lpstr>
      <vt:lpstr>A propos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</dc:title>
  <dc:creator>Antoinet Dorian</dc:creator>
  <cp:lastModifiedBy>Antoinet Dorian</cp:lastModifiedBy>
  <cp:revision>38</cp:revision>
  <dcterms:created xsi:type="dcterms:W3CDTF">2017-04-28T18:00:41Z</dcterms:created>
  <dcterms:modified xsi:type="dcterms:W3CDTF">2017-04-28T18:30:00Z</dcterms:modified>
</cp:coreProperties>
</file>