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2/26/2016</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2/26/2016</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2/26/2016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2/26/2016</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2/26/2016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2/26/2016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2/26/2016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B02557A-7053-4340-A874-8AB926A8EDA1}" type="datetimeFigureOut">
              <a:rPr lang="en-US" dirty="0"/>
              <a:t>2/26/2016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2/26/2016</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2/26/2016</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2/26/2016</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K</a:t>
            </a:r>
            <a:r>
              <a:rPr lang="en-US" sz="2700" dirty="0"/>
              <a:t>. Hussain </a:t>
            </a:r>
            <a:r>
              <a:rPr lang="en-US" sz="2700" dirty="0" err="1"/>
              <a:t>Fayaz</a:t>
            </a:r>
            <a:r>
              <a:rPr lang="en-US" sz="2700" dirty="0"/>
              <a:t/>
            </a:r>
            <a:br>
              <a:rPr lang="en-US" sz="2700" dirty="0"/>
            </a:br>
            <a:r>
              <a:rPr lang="en-US" sz="2700" dirty="0"/>
              <a:t>Santosh Kumar Desai</a:t>
            </a:r>
            <a:br>
              <a:rPr lang="en-US" sz="2700" dirty="0"/>
            </a:br>
            <a:r>
              <a:rPr lang="en-US" sz="2700" dirty="0"/>
              <a:t>Vinod </a:t>
            </a:r>
            <a:r>
              <a:rPr lang="en-US" sz="2700" dirty="0" err="1"/>
              <a:t>Kalkundrikar</a:t>
            </a:r>
            <a:r>
              <a:rPr lang="en-US" dirty="0"/>
              <a:t/>
            </a:r>
            <a:br>
              <a:rPr lang="en-US" dirty="0"/>
            </a:br>
            <a:r>
              <a:rPr lang="en-US" dirty="0" smtClean="0"/>
              <a:t/>
            </a:r>
            <a:br>
              <a:rPr lang="en-US" dirty="0" smtClean="0"/>
            </a:br>
            <a:r>
              <a:rPr lang="en-US" dirty="0" smtClean="0"/>
              <a:t>Present</a:t>
            </a:r>
            <a:endParaRPr lang="en-US" dirty="0"/>
          </a:p>
        </p:txBody>
      </p:sp>
      <p:sp>
        <p:nvSpPr>
          <p:cNvPr id="3" name="Subtitle 2"/>
          <p:cNvSpPr>
            <a:spLocks noGrp="1"/>
          </p:cNvSpPr>
          <p:nvPr>
            <p:ph type="subTitle" idx="1"/>
          </p:nvPr>
        </p:nvSpPr>
        <p:spPr>
          <a:xfrm>
            <a:off x="7684394" y="4610637"/>
            <a:ext cx="4507606" cy="1488410"/>
          </a:xfrm>
        </p:spPr>
        <p:txBody>
          <a:bodyPr>
            <a:noAutofit/>
          </a:bodyPr>
          <a:lstStyle/>
          <a:p>
            <a:r>
              <a:rPr lang="en-US" sz="4000" dirty="0"/>
              <a:t>Movie Sentiment </a:t>
            </a:r>
            <a:r>
              <a:rPr lang="en-US" sz="4000" dirty="0" smtClean="0"/>
              <a:t>Analysis – Phase I</a:t>
            </a:r>
          </a:p>
        </p:txBody>
      </p:sp>
    </p:spTree>
    <p:extLst>
      <p:ext uri="{BB962C8B-B14F-4D97-AF65-F5344CB8AC3E}">
        <p14:creationId xmlns:p14="http://schemas.microsoft.com/office/powerpoint/2010/main" val="282005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We are trying to speed up the process in phase 2 by use of Hadoop cluster.</a:t>
            </a:r>
          </a:p>
          <a:p>
            <a:pPr marL="0" indent="0">
              <a:buNone/>
            </a:pPr>
            <a:r>
              <a:rPr lang="en-US" dirty="0" smtClean="0"/>
              <a:t>Before that, we have to be sure about the current mechanism of algorithm.</a:t>
            </a:r>
          </a:p>
          <a:p>
            <a:pPr marL="0" indent="0">
              <a:buNone/>
            </a:pPr>
            <a:r>
              <a:rPr lang="en-US" dirty="0" smtClean="0"/>
              <a:t>By the end of phase 2, we are expecting a quantitative report on movie’s performance in box office as we have to normalize values with respect to other entities involved to make a </a:t>
            </a:r>
            <a:r>
              <a:rPr lang="en-US" smtClean="0"/>
              <a:t>fair judgement.</a:t>
            </a:r>
            <a:endParaRPr lang="en-US" dirty="0"/>
          </a:p>
        </p:txBody>
      </p:sp>
    </p:spTree>
    <p:extLst>
      <p:ext uri="{BB962C8B-B14F-4D97-AF65-F5344CB8AC3E}">
        <p14:creationId xmlns:p14="http://schemas.microsoft.com/office/powerpoint/2010/main" val="126260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Movies and sports are by far the dominant means of entertainment.</a:t>
            </a:r>
          </a:p>
          <a:p>
            <a:r>
              <a:rPr lang="en-US" dirty="0" smtClean="0"/>
              <a:t>The financial aspect of the two are often seen as opportunistic or unpredictable</a:t>
            </a:r>
          </a:p>
          <a:p>
            <a:r>
              <a:rPr lang="en-US" dirty="0" smtClean="0"/>
              <a:t>The film </a:t>
            </a:r>
            <a:r>
              <a:rPr lang="en-US" dirty="0" err="1" smtClean="0"/>
              <a:t>Moneyball</a:t>
            </a:r>
            <a:r>
              <a:rPr lang="en-US" dirty="0" smtClean="0"/>
              <a:t> is an artistic depiction of how one person managed to win the odds through mathematics.</a:t>
            </a:r>
            <a:endParaRPr lang="en-US" dirty="0"/>
          </a:p>
        </p:txBody>
      </p:sp>
    </p:spTree>
    <p:extLst>
      <p:ext uri="{BB962C8B-B14F-4D97-AF65-F5344CB8AC3E}">
        <p14:creationId xmlns:p14="http://schemas.microsoft.com/office/powerpoint/2010/main" val="207607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3" name="Content Placeholder 2"/>
          <p:cNvSpPr>
            <a:spLocks noGrp="1"/>
          </p:cNvSpPr>
          <p:nvPr>
            <p:ph idx="1"/>
          </p:nvPr>
        </p:nvSpPr>
        <p:spPr/>
        <p:txBody>
          <a:bodyPr/>
          <a:lstStyle/>
          <a:p>
            <a:r>
              <a:rPr lang="en-US" dirty="0" smtClean="0"/>
              <a:t>Perhaps there is a connection how a movie in general plays out in the market</a:t>
            </a:r>
          </a:p>
          <a:p>
            <a:r>
              <a:rPr lang="en-US" dirty="0" smtClean="0"/>
              <a:t>The connection is always seen as proportional to named stars or directors.</a:t>
            </a:r>
          </a:p>
          <a:p>
            <a:r>
              <a:rPr lang="en-US" dirty="0" smtClean="0"/>
              <a:t>The subject as complicated as a movie is not entirely art and formula oriented.</a:t>
            </a:r>
          </a:p>
          <a:p>
            <a:r>
              <a:rPr lang="en-US" dirty="0" smtClean="0"/>
              <a:t>People reacting to a movie and their opinion is often counted as unpredictable.</a:t>
            </a:r>
          </a:p>
          <a:p>
            <a:r>
              <a:rPr lang="en-US" dirty="0" smtClean="0"/>
              <a:t>With the help of Twitter, </a:t>
            </a:r>
            <a:r>
              <a:rPr lang="en-US" dirty="0" err="1" smtClean="0"/>
              <a:t>Youtube</a:t>
            </a:r>
            <a:r>
              <a:rPr lang="en-US" dirty="0" smtClean="0"/>
              <a:t> and Google Analytics, we may find a path.</a:t>
            </a:r>
          </a:p>
          <a:p>
            <a:r>
              <a:rPr lang="en-US" dirty="0" smtClean="0"/>
              <a:t>We will experiment on exactly how a movie and its financials are related.</a:t>
            </a:r>
            <a:endParaRPr lang="en-US" dirty="0"/>
          </a:p>
        </p:txBody>
      </p:sp>
    </p:spTree>
    <p:extLst>
      <p:ext uri="{BB962C8B-B14F-4D97-AF65-F5344CB8AC3E}">
        <p14:creationId xmlns:p14="http://schemas.microsoft.com/office/powerpoint/2010/main" val="20447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r>
              <a:rPr lang="en-US" dirty="0" smtClean="0"/>
              <a:t>The general opinion of recent scientists can be classified as</a:t>
            </a:r>
          </a:p>
          <a:p>
            <a:r>
              <a:rPr lang="en-US" dirty="0" smtClean="0"/>
              <a:t>A. The budget oriented film analysis</a:t>
            </a:r>
          </a:p>
          <a:p>
            <a:r>
              <a:rPr lang="en-US" dirty="0" smtClean="0"/>
              <a:t>B. The message oriented film analysis</a:t>
            </a:r>
          </a:p>
          <a:p>
            <a:r>
              <a:rPr lang="en-US" dirty="0" smtClean="0"/>
              <a:t>C. The formula oriented film analysis</a:t>
            </a:r>
          </a:p>
          <a:p>
            <a:r>
              <a:rPr lang="en-US" dirty="0" smtClean="0"/>
              <a:t>D. The reaction oriented film analysis</a:t>
            </a:r>
          </a:p>
          <a:p>
            <a:endParaRPr lang="en-US" dirty="0"/>
          </a:p>
          <a:p>
            <a:pPr marL="0" indent="0">
              <a:buNone/>
            </a:pPr>
            <a:r>
              <a:rPr lang="en-US" dirty="0" smtClean="0"/>
              <a:t>The studies concur more towards the reaction oriented film analysis.</a:t>
            </a:r>
            <a:endParaRPr lang="en-US" dirty="0"/>
          </a:p>
        </p:txBody>
      </p:sp>
    </p:spTree>
    <p:extLst>
      <p:ext uri="{BB962C8B-B14F-4D97-AF65-F5344CB8AC3E}">
        <p14:creationId xmlns:p14="http://schemas.microsoft.com/office/powerpoint/2010/main" val="312422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Objectives</a:t>
            </a:r>
            <a:endParaRPr lang="en-US" dirty="0"/>
          </a:p>
        </p:txBody>
      </p:sp>
      <p:sp>
        <p:nvSpPr>
          <p:cNvPr id="3" name="Content Placeholder 2"/>
          <p:cNvSpPr>
            <a:spLocks noGrp="1"/>
          </p:cNvSpPr>
          <p:nvPr>
            <p:ph idx="1"/>
          </p:nvPr>
        </p:nvSpPr>
        <p:spPr/>
        <p:txBody>
          <a:bodyPr/>
          <a:lstStyle/>
          <a:p>
            <a:r>
              <a:rPr lang="en-US" dirty="0" smtClean="0"/>
              <a:t>To extract the movie details regarding major and quantifiable aspects such as the budget, time of release, campaign period, reaction of people to the trailer, movie release date, competition during that week and mutual effect.</a:t>
            </a:r>
          </a:p>
          <a:p>
            <a:r>
              <a:rPr lang="en-US" dirty="0" smtClean="0"/>
              <a:t>However, for simplicity, we will ignore the influences of other events such as celebrity feuds and national politics that can adversely affect the intended results.</a:t>
            </a:r>
          </a:p>
          <a:p>
            <a:r>
              <a:rPr lang="en-US" dirty="0" smtClean="0"/>
              <a:t>We have classified limited releases and controversies as separate list of movies which shall be analyzed in a different way if time permits.</a:t>
            </a:r>
            <a:endParaRPr lang="en-US" dirty="0"/>
          </a:p>
        </p:txBody>
      </p:sp>
    </p:spTree>
    <p:extLst>
      <p:ext uri="{BB962C8B-B14F-4D97-AF65-F5344CB8AC3E}">
        <p14:creationId xmlns:p14="http://schemas.microsoft.com/office/powerpoint/2010/main" val="26833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Progress</a:t>
            </a:r>
            <a:endParaRPr lang="en-US" dirty="0"/>
          </a:p>
        </p:txBody>
      </p:sp>
      <p:sp>
        <p:nvSpPr>
          <p:cNvPr id="3" name="Content Placeholder 2"/>
          <p:cNvSpPr>
            <a:spLocks noGrp="1"/>
          </p:cNvSpPr>
          <p:nvPr>
            <p:ph idx="1"/>
          </p:nvPr>
        </p:nvSpPr>
        <p:spPr/>
        <p:txBody>
          <a:bodyPr/>
          <a:lstStyle/>
          <a:p>
            <a:pPr marL="0" indent="0">
              <a:buNone/>
            </a:pPr>
            <a:r>
              <a:rPr lang="en-US" dirty="0" smtClean="0"/>
              <a:t>K. Hussain </a:t>
            </a:r>
            <a:r>
              <a:rPr lang="en-US" dirty="0" err="1" smtClean="0"/>
              <a:t>Fayaz</a:t>
            </a:r>
            <a:r>
              <a:rPr lang="en-US" dirty="0" smtClean="0"/>
              <a:t> : </a:t>
            </a:r>
          </a:p>
          <a:p>
            <a:r>
              <a:rPr lang="en-US" dirty="0" smtClean="0"/>
              <a:t>Extraction of data from online movie database boxoffice.in</a:t>
            </a:r>
          </a:p>
          <a:p>
            <a:r>
              <a:rPr lang="en-US" dirty="0" smtClean="0"/>
              <a:t>Organizing the data into per week, per movie and per duration of run.</a:t>
            </a:r>
          </a:p>
          <a:p>
            <a:r>
              <a:rPr lang="en-US" dirty="0" smtClean="0"/>
              <a:t>Got the trailer dates  and release from </a:t>
            </a:r>
            <a:r>
              <a:rPr lang="en-US" dirty="0" err="1"/>
              <a:t>Y</a:t>
            </a:r>
            <a:r>
              <a:rPr lang="en-US" dirty="0" err="1" smtClean="0"/>
              <a:t>outube</a:t>
            </a:r>
            <a:r>
              <a:rPr lang="en-US" dirty="0" smtClean="0"/>
              <a:t> and Wikipedia as authentic sources of movie data. We have adjusted different release dates down to one with most geographical span.</a:t>
            </a:r>
          </a:p>
        </p:txBody>
      </p:sp>
    </p:spTree>
    <p:extLst>
      <p:ext uri="{BB962C8B-B14F-4D97-AF65-F5344CB8AC3E}">
        <p14:creationId xmlns:p14="http://schemas.microsoft.com/office/powerpoint/2010/main" val="33579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Progress</a:t>
            </a:r>
            <a:endParaRPr lang="en-US" dirty="0"/>
          </a:p>
        </p:txBody>
      </p:sp>
      <p:sp>
        <p:nvSpPr>
          <p:cNvPr id="3" name="Content Placeholder 2"/>
          <p:cNvSpPr>
            <a:spLocks noGrp="1"/>
          </p:cNvSpPr>
          <p:nvPr>
            <p:ph idx="1"/>
          </p:nvPr>
        </p:nvSpPr>
        <p:spPr/>
        <p:txBody>
          <a:bodyPr/>
          <a:lstStyle/>
          <a:p>
            <a:pPr marL="0" indent="0">
              <a:buNone/>
            </a:pPr>
            <a:r>
              <a:rPr lang="en-US" dirty="0" smtClean="0"/>
              <a:t>Santosh Kumar Desai</a:t>
            </a:r>
          </a:p>
          <a:p>
            <a:r>
              <a:rPr lang="en-US" dirty="0" smtClean="0"/>
              <a:t>Studying the algorithms used previously for analyzing movie data</a:t>
            </a:r>
          </a:p>
          <a:p>
            <a:r>
              <a:rPr lang="en-US" dirty="0" smtClean="0"/>
              <a:t>Researching IEEE papers for a process that resembles our sentiment analysis</a:t>
            </a:r>
          </a:p>
          <a:p>
            <a:r>
              <a:rPr lang="en-US" dirty="0" smtClean="0"/>
              <a:t>Set up platform in R Studio for the web scraping of qualitative data and meta data regarding the movies.</a:t>
            </a:r>
            <a:endParaRPr lang="en-US" dirty="0"/>
          </a:p>
        </p:txBody>
      </p:sp>
    </p:spTree>
    <p:extLst>
      <p:ext uri="{BB962C8B-B14F-4D97-AF65-F5344CB8AC3E}">
        <p14:creationId xmlns:p14="http://schemas.microsoft.com/office/powerpoint/2010/main" val="1834918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Progress</a:t>
            </a:r>
            <a:endParaRPr lang="en-US" dirty="0"/>
          </a:p>
        </p:txBody>
      </p:sp>
      <p:sp>
        <p:nvSpPr>
          <p:cNvPr id="3" name="Content Placeholder 2"/>
          <p:cNvSpPr>
            <a:spLocks noGrp="1"/>
          </p:cNvSpPr>
          <p:nvPr>
            <p:ph idx="1"/>
          </p:nvPr>
        </p:nvSpPr>
        <p:spPr/>
        <p:txBody>
          <a:bodyPr/>
          <a:lstStyle/>
          <a:p>
            <a:pPr marL="0" indent="0">
              <a:buNone/>
            </a:pPr>
            <a:r>
              <a:rPr lang="en-US" dirty="0" smtClean="0"/>
              <a:t>Vinod </a:t>
            </a:r>
            <a:r>
              <a:rPr lang="en-US" dirty="0" err="1" smtClean="0"/>
              <a:t>Kalkundrikar</a:t>
            </a:r>
            <a:endParaRPr lang="en-US" dirty="0" smtClean="0"/>
          </a:p>
          <a:p>
            <a:r>
              <a:rPr lang="en-US" dirty="0" smtClean="0"/>
              <a:t>Learning Python for development of classifier engine.</a:t>
            </a:r>
          </a:p>
          <a:p>
            <a:r>
              <a:rPr lang="en-US" dirty="0" smtClean="0"/>
              <a:t>Creating a database of movies with the data extracted and cleaning of data.</a:t>
            </a:r>
          </a:p>
          <a:p>
            <a:r>
              <a:rPr lang="en-US" dirty="0" smtClean="0"/>
              <a:t>Developing front – end for querying database.</a:t>
            </a:r>
          </a:p>
          <a:p>
            <a:r>
              <a:rPr lang="en-US" dirty="0" smtClean="0"/>
              <a:t>Finished checking the existing data for anomalies.</a:t>
            </a:r>
            <a:endParaRPr lang="en-US" dirty="0"/>
          </a:p>
        </p:txBody>
      </p:sp>
    </p:spTree>
    <p:extLst>
      <p:ext uri="{BB962C8B-B14F-4D97-AF65-F5344CB8AC3E}">
        <p14:creationId xmlns:p14="http://schemas.microsoft.com/office/powerpoint/2010/main" val="250537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Challenges</a:t>
            </a:r>
            <a:endParaRPr lang="en-US" dirty="0"/>
          </a:p>
        </p:txBody>
      </p:sp>
      <p:sp>
        <p:nvSpPr>
          <p:cNvPr id="3" name="Content Placeholder 2"/>
          <p:cNvSpPr>
            <a:spLocks noGrp="1"/>
          </p:cNvSpPr>
          <p:nvPr>
            <p:ph idx="1"/>
          </p:nvPr>
        </p:nvSpPr>
        <p:spPr/>
        <p:txBody>
          <a:bodyPr>
            <a:normAutofit lnSpcReduction="10000"/>
          </a:bodyPr>
          <a:lstStyle/>
          <a:p>
            <a:r>
              <a:rPr lang="en-US" dirty="0" smtClean="0"/>
              <a:t>Extraction of data to set up a reliable system needs close scrutiny and accuracy. Unfortunately not all Indian movies make the list in IMDB. </a:t>
            </a:r>
          </a:p>
          <a:p>
            <a:r>
              <a:rPr lang="en-US" dirty="0" smtClean="0"/>
              <a:t>Multilingual culture in India enabled same film to be released in multiple languages in dubbed versions. Considering income through such a source is not substantial unless there is an official partnership, we had to filter out such films manually.</a:t>
            </a:r>
          </a:p>
          <a:p>
            <a:r>
              <a:rPr lang="en-US" dirty="0" smtClean="0"/>
              <a:t>Release in a number of theatres is an actual parameter in film industry. However, such information is not always disclosed. The current analysis, although unfair, puts all films in a virtual equally likely scenario attributing the same to the budget of the film.</a:t>
            </a:r>
            <a:endParaRPr lang="en-US" dirty="0"/>
          </a:p>
        </p:txBody>
      </p:sp>
    </p:spTree>
    <p:extLst>
      <p:ext uri="{BB962C8B-B14F-4D97-AF65-F5344CB8AC3E}">
        <p14:creationId xmlns:p14="http://schemas.microsoft.com/office/powerpoint/2010/main" val="322482889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docProps/app.xml><?xml version="1.0" encoding="utf-8"?>
<Properties xmlns="http://schemas.openxmlformats.org/officeDocument/2006/extended-properties" xmlns:vt="http://schemas.openxmlformats.org/officeDocument/2006/docPropsVTypes">
  <Template>TM10001104[[fn=Feathered]]</Template>
  <TotalTime>41</TotalTime>
  <Words>637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Schoolbook</vt:lpstr>
      <vt:lpstr>Corbel</vt:lpstr>
      <vt:lpstr>Feathered</vt:lpstr>
      <vt:lpstr>K. Hussain Fayaz Santosh Kumar Desai Vinod Kalkundrikar  Present</vt:lpstr>
      <vt:lpstr>Introduction</vt:lpstr>
      <vt:lpstr>Proposal</vt:lpstr>
      <vt:lpstr>Literature Survey</vt:lpstr>
      <vt:lpstr>Phase 1 - Objectives</vt:lpstr>
      <vt:lpstr>Phase 1 - Progress</vt:lpstr>
      <vt:lpstr>Phase 1 - Progress</vt:lpstr>
      <vt:lpstr>Phase 1 - Progress</vt:lpstr>
      <vt:lpstr>Phase 1 - Challenges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Hussain Fayaz Santosh Kumar Desai Vinod Kalkundrikar  Present</dc:title>
  <dc:creator>Santosh Kumar Desai</dc:creator>
  <cp:lastModifiedBy>Santosh Kumar Desai</cp:lastModifiedBy>
  <cp:revision>5</cp:revision>
  <dcterms:created xsi:type="dcterms:W3CDTF">2016-02-26T10:28:35Z</dcterms:created>
  <dcterms:modified xsi:type="dcterms:W3CDTF">2016-02-26T11:10:32Z</dcterms:modified>
</cp:coreProperties>
</file>