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31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02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71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05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54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66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1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0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316617" y="1913467"/>
            <a:ext cx="6815669" cy="1515533"/>
          </a:xfrm>
        </p:spPr>
        <p:txBody>
          <a:bodyPr/>
          <a:lstStyle/>
          <a:p>
            <a:r>
              <a:rPr lang="es-GT" dirty="0" smtClean="0"/>
              <a:t>La Contaminación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0721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9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7200" dirty="0" smtClean="0"/>
              <a:t>¿Que es contaminación?</a:t>
            </a:r>
            <a:endParaRPr lang="es-GT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4400" dirty="0" smtClean="0"/>
              <a:t>"</a:t>
            </a:r>
            <a:r>
              <a:rPr lang="es-GT" sz="4400" dirty="0"/>
              <a:t>la contaminación o polución del aire y el agua es la consecuencia inmediata de la industrialización y tecnificación de la </a:t>
            </a:r>
            <a:r>
              <a:rPr lang="es-GT" sz="4400" dirty="0" smtClean="0"/>
              <a:t>vida”</a:t>
            </a:r>
            <a:endParaRPr lang="es-GT" sz="4400" dirty="0"/>
          </a:p>
          <a:p>
            <a:pPr algn="ctr"/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72896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Contaminación lumínica: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581983"/>
            <a:ext cx="9601196" cy="3318936"/>
          </a:xfrm>
        </p:spPr>
        <p:txBody>
          <a:bodyPr/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G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G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G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contaminación lumínica</a:t>
            </a:r>
            <a:r>
              <a:rPr lang="es-G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el brillo o resplandor de luz en el cielo nocturno producido por la reflexión y difusión de la luz artificial en los gases y en las partículas del aire por el uso de luminarias inadecuadas y/o excesos de iluminación</a:t>
            </a:r>
            <a:endParaRPr lang="es-G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58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contaminacion lumi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7505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Contaminación acústica: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término “</a:t>
            </a:r>
            <a:r>
              <a:rPr lang="es-GT" b="1" dirty="0"/>
              <a:t>contaminación acústica</a:t>
            </a:r>
            <a:r>
              <a:rPr lang="es-GT" dirty="0"/>
              <a:t>” hace referencia al ruido (entendido como sonido excesivo y molesto), provocado por las actividades humanas (tráfico, industrias, locales de ocio, aviones, etc.), que produce efectos negativos sobre la salud auditiva, física y mental de los seres vivos</a:t>
            </a:r>
          </a:p>
        </p:txBody>
      </p:sp>
    </p:spTree>
    <p:extLst>
      <p:ext uri="{BB962C8B-B14F-4D97-AF65-F5344CB8AC3E}">
        <p14:creationId xmlns:p14="http://schemas.microsoft.com/office/powerpoint/2010/main" val="226566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2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9660" y="1002082"/>
            <a:ext cx="96826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GT" sz="2000" b="1" dirty="0">
                <a:latin typeface="Kristen ITC" panose="03050502040202030202" pitchFamily="66" charset="0"/>
              </a:rPr>
              <a:t>¿Qué causa la contaminación del agua?</a:t>
            </a:r>
            <a:endParaRPr lang="es-GT" sz="2000" dirty="0">
              <a:latin typeface="Kristen ITC" panose="03050502040202030202" pitchFamily="66" charset="0"/>
            </a:endParaRPr>
          </a:p>
          <a:p>
            <a:pPr fontAlgn="base"/>
            <a:r>
              <a:rPr lang="es-GT" sz="2000" dirty="0">
                <a:latin typeface="Kristen ITC" panose="03050502040202030202" pitchFamily="66" charset="0"/>
              </a:rPr>
              <a:t>Los residuos industriales se vierten en estos cuerpos de agua. Esto provoca un desequilibrio químico en el agua que conduce a la muerte de los seres acuáticos.</a:t>
            </a:r>
          </a:p>
          <a:p>
            <a:pPr fontAlgn="base"/>
            <a:r>
              <a:rPr lang="es-GT" sz="2000" dirty="0">
                <a:latin typeface="Kristen ITC" panose="03050502040202030202" pitchFamily="66" charset="0"/>
              </a:rPr>
              <a:t>Insecticidas, pesticidas y productos químicos de maduración que se utilizan en las plantas que se usan en el sistema de aguas subterráneas o arroyos cercanos.</a:t>
            </a:r>
          </a:p>
          <a:p>
            <a:pPr fontAlgn="base"/>
            <a:r>
              <a:rPr lang="es-GT" sz="2000" dirty="0">
                <a:latin typeface="Kristen ITC" panose="03050502040202030202" pitchFamily="66" charset="0"/>
              </a:rPr>
              <a:t>Lavar la ropa cerca de lagos y ríos detergentes causa una enfermedad llamada “eutrofización”, que bloquea la luz del sol entre en el interior y reduce los valores de oxígeno en el agua, causando un ambiente inhabitable.</a:t>
            </a:r>
          </a:p>
          <a:p>
            <a:pPr fontAlgn="base"/>
            <a:r>
              <a:rPr lang="es-GT" sz="2000" dirty="0">
                <a:latin typeface="Kristen ITC" panose="03050502040202030202" pitchFamily="66" charset="0"/>
              </a:rPr>
              <a:t>Derrames de petróleo’ son causados ​​cuando los buques petroleros gigantes y plataformas petrolíferas que están presentes en los océanos están dañadas por cualquiera tipo de error humano o natural causando un daño a largo tiempo para el océano. Como el petróleo es más ligero que el agua, flota sobre el agua formando una capa de bloqueo del luz del sol.</a:t>
            </a:r>
          </a:p>
        </p:txBody>
      </p:sp>
    </p:spTree>
    <p:extLst>
      <p:ext uri="{BB962C8B-B14F-4D97-AF65-F5344CB8AC3E}">
        <p14:creationId xmlns:p14="http://schemas.microsoft.com/office/powerpoint/2010/main" val="5792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7239" y="638827"/>
            <a:ext cx="46722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latin typeface="Kristen ITC" panose="03050502040202030202" pitchFamily="66" charset="0"/>
              </a:rPr>
              <a:t>La </a:t>
            </a:r>
            <a:r>
              <a:rPr lang="es-GT" sz="2800" b="1" dirty="0">
                <a:latin typeface="Kristen ITC" panose="03050502040202030202" pitchFamily="66" charset="0"/>
              </a:rPr>
              <a:t>contaminación del agua</a:t>
            </a:r>
            <a:r>
              <a:rPr lang="es-GT" sz="2800" dirty="0">
                <a:latin typeface="Kristen ITC" panose="03050502040202030202" pitchFamily="66" charset="0"/>
              </a:rPr>
              <a:t> es cualquier cambio químico, físico o biológico en la calidad del </a:t>
            </a:r>
            <a:r>
              <a:rPr lang="es-GT" sz="2800" b="1" dirty="0">
                <a:latin typeface="Kristen ITC" panose="03050502040202030202" pitchFamily="66" charset="0"/>
              </a:rPr>
              <a:t>agua</a:t>
            </a:r>
            <a:r>
              <a:rPr lang="es-GT" sz="2800" dirty="0">
                <a:latin typeface="Kristen ITC" panose="03050502040202030202" pitchFamily="66" charset="0"/>
              </a:rPr>
              <a:t> que tiene un efecto dañino en cualquier cosa viva que consuma ese </a:t>
            </a:r>
            <a:r>
              <a:rPr lang="es-GT" sz="2800" b="1" dirty="0">
                <a:latin typeface="Kristen ITC" panose="03050502040202030202" pitchFamily="66" charset="0"/>
              </a:rPr>
              <a:t>agua</a:t>
            </a:r>
            <a:r>
              <a:rPr lang="es-GT" sz="2800" dirty="0">
                <a:latin typeface="Kristen ITC" panose="03050502040202030202" pitchFamily="66" charset="0"/>
              </a:rPr>
              <a:t>. Cuando los seres humanos beben el </a:t>
            </a:r>
            <a:r>
              <a:rPr lang="es-GT" sz="2800" b="1" dirty="0">
                <a:latin typeface="Kristen ITC" panose="03050502040202030202" pitchFamily="66" charset="0"/>
              </a:rPr>
              <a:t>agua</a:t>
            </a:r>
            <a:r>
              <a:rPr lang="es-GT" sz="2800" dirty="0">
                <a:latin typeface="Kristen ITC" panose="03050502040202030202" pitchFamily="66" charset="0"/>
              </a:rPr>
              <a:t> contaminada tienen a menudo problemas de salud.</a:t>
            </a:r>
            <a:endParaRPr lang="es-GT" sz="2800" dirty="0">
              <a:latin typeface="Kristen ITC" panose="03050502040202030202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47" y="1447634"/>
            <a:ext cx="5473874" cy="35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260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Garamond</vt:lpstr>
      <vt:lpstr>Kristen ITC</vt:lpstr>
      <vt:lpstr>Orgánico</vt:lpstr>
      <vt:lpstr>La Contaminación </vt:lpstr>
      <vt:lpstr>¿Que es contaminación?</vt:lpstr>
      <vt:lpstr>Contaminación lumínica:</vt:lpstr>
      <vt:lpstr>Presentación de PowerPoint</vt:lpstr>
      <vt:lpstr>Contaminación acústica: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contaminación:</dc:title>
  <dc:creator>estudiante de Liceo Compu-market</dc:creator>
  <cp:lastModifiedBy>estudiante de Liceo Compu-market</cp:lastModifiedBy>
  <cp:revision>6</cp:revision>
  <dcterms:created xsi:type="dcterms:W3CDTF">2017-05-22T13:46:04Z</dcterms:created>
  <dcterms:modified xsi:type="dcterms:W3CDTF">2017-05-22T18:01:28Z</dcterms:modified>
</cp:coreProperties>
</file>