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E678-79F1-DC4E-83D1-E30CA515540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E272-D857-784E-A057-963E9E63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Mock-Ups for Visualization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4 at 1.1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30" y="1331794"/>
            <a:ext cx="6793983" cy="5526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887" y="1193294"/>
            <a:ext cx="11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Automotive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12230" y="1193294"/>
            <a:ext cx="82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Hybrids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90401" y="5520352"/>
            <a:ext cx="1630149" cy="12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4180" y="1193294"/>
            <a:ext cx="1186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Toyota </a:t>
            </a:r>
            <a:r>
              <a:rPr lang="en-US" sz="1200" dirty="0" err="1" smtClean="0"/>
              <a:t>Prius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7458" y="3596589"/>
            <a:ext cx="154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Total hits to this part of the site structure is </a:t>
            </a:r>
            <a:r>
              <a:rPr lang="en-US" sz="1200" dirty="0" smtClean="0"/>
              <a:t>1039.  Coverage rate is 0.0003, 65% below the minimum coverage threshold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2230" y="5211710"/>
            <a:ext cx="11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07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4 at 1.1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30" y="1331794"/>
            <a:ext cx="6793983" cy="5526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887" y="1193294"/>
            <a:ext cx="11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Automotive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12230" y="1193294"/>
            <a:ext cx="82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Hybrids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66429" y="5356879"/>
            <a:ext cx="1630149" cy="12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47458" y="3596589"/>
            <a:ext cx="154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Total hits to this part of the site structure is </a:t>
            </a:r>
            <a:r>
              <a:rPr lang="en-US" sz="1200" dirty="0" smtClean="0"/>
              <a:t>8650.  Coverage rate is 0.003, 88% the above the minimum coverage threshold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12230" y="5073211"/>
            <a:ext cx="11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36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65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Mock-Ups for Visualization Test</vt:lpstr>
      <vt:lpstr>PowerPoint Presentation</vt:lpstr>
      <vt:lpstr>PowerPoint Presentation</vt:lpstr>
    </vt:vector>
  </TitlesOfParts>
  <Company>Time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Time Inc</dc:creator>
  <cp:lastModifiedBy>Time Inc</cp:lastModifiedBy>
  <cp:revision>5</cp:revision>
  <dcterms:created xsi:type="dcterms:W3CDTF">2016-05-24T17:11:44Z</dcterms:created>
  <dcterms:modified xsi:type="dcterms:W3CDTF">2016-05-24T21:10:10Z</dcterms:modified>
</cp:coreProperties>
</file>