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7" r:id="rId4"/>
    <p:sldId id="268" r:id="rId5"/>
    <p:sldId id="269" r:id="rId6"/>
    <p:sldId id="260" r:id="rId7"/>
    <p:sldId id="261" r:id="rId8"/>
    <p:sldId id="263" r:id="rId9"/>
    <p:sldId id="266" r:id="rId10"/>
    <p:sldId id="270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599" autoAdjust="0"/>
  </p:normalViewPr>
  <p:slideViewPr>
    <p:cSldViewPr>
      <p:cViewPr>
        <p:scale>
          <a:sx n="73" d="100"/>
          <a:sy n="73" d="100"/>
        </p:scale>
        <p:origin x="306" y="4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/>
            <a:t>[[1], 3.5]</a:t>
          </a:r>
        </a:p>
      </dgm:t>
      <dgm:extLst/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endParaRPr lang="en-US" dirty="0"/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[[[1], 3.5], 8.0]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endParaRPr lang="en-US" dirty="0"/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[[[[1], 3.5], 8.0], 10.0]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endParaRPr lang="en-US" dirty="0"/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4987"/>
          <a:ext cx="4419600" cy="8394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[[1], 3.5]</a:t>
          </a:r>
        </a:p>
      </dsp:txBody>
      <dsp:txXfrm>
        <a:off x="40980" y="45967"/>
        <a:ext cx="4337640" cy="757514"/>
      </dsp:txXfrm>
    </dsp:sp>
    <dsp:sp modelId="{CD5F6E02-AD43-4E7A-935B-DDF5D6C74800}">
      <dsp:nvSpPr>
        <dsp:cNvPr id="0" name=""/>
        <dsp:cNvSpPr/>
      </dsp:nvSpPr>
      <dsp:spPr>
        <a:xfrm>
          <a:off x="0" y="844462"/>
          <a:ext cx="441960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700" kern="1200" dirty="0"/>
        </a:p>
      </dsp:txBody>
      <dsp:txXfrm>
        <a:off x="0" y="844462"/>
        <a:ext cx="4419600" cy="579600"/>
      </dsp:txXfrm>
    </dsp:sp>
    <dsp:sp modelId="{81203336-F3DE-4B3A-BCF4-0F68C23AC2BB}">
      <dsp:nvSpPr>
        <dsp:cNvPr id="0" name=""/>
        <dsp:cNvSpPr/>
      </dsp:nvSpPr>
      <dsp:spPr>
        <a:xfrm>
          <a:off x="0" y="1424062"/>
          <a:ext cx="4419600" cy="8394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[[[1], 3.5], 8.0]</a:t>
          </a:r>
        </a:p>
      </dsp:txBody>
      <dsp:txXfrm>
        <a:off x="40980" y="1465042"/>
        <a:ext cx="4337640" cy="757514"/>
      </dsp:txXfrm>
    </dsp:sp>
    <dsp:sp modelId="{782956A5-ADC8-4959-B856-589B9D9B9635}">
      <dsp:nvSpPr>
        <dsp:cNvPr id="0" name=""/>
        <dsp:cNvSpPr/>
      </dsp:nvSpPr>
      <dsp:spPr>
        <a:xfrm>
          <a:off x="0" y="2263537"/>
          <a:ext cx="441960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700" kern="1200" dirty="0"/>
        </a:p>
      </dsp:txBody>
      <dsp:txXfrm>
        <a:off x="0" y="2263537"/>
        <a:ext cx="4419600" cy="579600"/>
      </dsp:txXfrm>
    </dsp:sp>
    <dsp:sp modelId="{D64CB5D5-837D-47FC-9E42-A26D800BC695}">
      <dsp:nvSpPr>
        <dsp:cNvPr id="0" name=""/>
        <dsp:cNvSpPr/>
      </dsp:nvSpPr>
      <dsp:spPr>
        <a:xfrm>
          <a:off x="0" y="2843137"/>
          <a:ext cx="4419600" cy="8394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[[[[1], 3.5], 8.0], 10.0]</a:t>
          </a:r>
        </a:p>
      </dsp:txBody>
      <dsp:txXfrm>
        <a:off x="40980" y="2884117"/>
        <a:ext cx="4337640" cy="757514"/>
      </dsp:txXfrm>
    </dsp:sp>
    <dsp:sp modelId="{08B7B17B-8600-44B0-B235-389E5D71D804}">
      <dsp:nvSpPr>
        <dsp:cNvPr id="0" name=""/>
        <dsp:cNvSpPr/>
      </dsp:nvSpPr>
      <dsp:spPr>
        <a:xfrm>
          <a:off x="0" y="3682612"/>
          <a:ext cx="441960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700" kern="1200" dirty="0"/>
        </a:p>
      </dsp:txBody>
      <dsp:txXfrm>
        <a:off x="0" y="3682612"/>
        <a:ext cx="4419600" cy="579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4/27/2019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8T10:57:19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90 10392 0 0,'-21'-4'941'0'0,"22"3"-773"0"0,-1 0-164 0 0,0 1 0 0 0,1 0 0 0 0,-1-1 1 0 0,0 1-1 0 0,1 0 0 0 0,-1 0 0 0 0,0-1 0 0 0,0 1 0 0 0,0 0 0 0 0,1-1 0 0 0,-1 1 1 0 0,0 0-1 0 0,0-1 0 0 0,0 1 0 0 0,0-1 0 0 0,0 1 0 0 0,0 0 0 0 0,1-1 1 0 0,-1 1-1 0 0,0-1 0 0 0,0 1 0 0 0,0 0 0 0 0,0-1 0 0 0,0 1 0 0 0,-1-1 1 0 0,1 1-1 0 0,0 0 0 0 0,0-1 0 0 0,0 1 0 0 0,0 0 0 0 0,0-1 0 0 0,0 1 0 0 0,-1-1 1 0 0,1 1-1 0 0,0 0 0 0 0,0 0 0 0 0,-1-1 0 0 0,1 1 0 0 0,0 0 0 0 0,0-1 1 0 0,-1 1-5 0 0,1 0 8 0 0,0 0 0 0 0,0 0 1 0 0,0 0-1 0 0,0 0 0 0 0,0 0 1 0 0,0 0-1 0 0,0 0 0 0 0,-1 0 1 0 0,1 0-1 0 0,0-1 0 0 0,0 1 1 0 0,0 0-1 0 0,0 0 0 0 0,0 0 1 0 0,0 0-1 0 0,0 0 0 0 0,0 0 1 0 0,0 0-1 0 0,0 0 1 0 0,0 0-1 0 0,0 0 0 0 0,0 0 1 0 0,0-1-1 0 0,0 1 0 0 0,0 0 1 0 0,0 0-1 0 0,0 0 0 0 0,0 0 1 0 0,0 0-1 0 0,0 0 0 0 0,0 0 1 0 0,0 0-1 0 0,0 0 0 0 0,0-1 1 0 0,0 1-1 0 0,0 0 0 0 0,0 0 1 0 0,0 0-1 0 0,0 0 0 0 0,0 0 1 0 0,0 0-1 0 0,0 0 1 0 0,0 0-1 0 0,0 0 0 0 0,0 0 1 0 0,0-1-1 0 0,0 1 0 0 0,0 0 1 0 0,0 0-1 0 0,1 0 0 0 0,-1 0 1 0 0,0 0-1 0 0,0 0-8 0 0,0 0 91 0 0,3-2-35 0 0,-1-7 529 0 0,-2 8-526 0 0,0 1-101 0 0,0 0-28 0 0,1-1 10 0 0,2-3 58 0 0,-2 3 84 0 0,-1 1 124 0 0,0 0 40 0 0,0 0 2 0 0,0 0 1 0 0,25-4 1430 0 0,1 4-1285 0 0,-1 2 0 0 0,0 0 0 0 0,8 3-394 0 0,-20-4 121 0 0,0 1-1 0 0,11-1-120 0 0,8 0 60 0 0,27 1 26 0 0,0-2-1 0 0,0-4 1 0 0,37-6-86 0 0,-17 1 395 0 0,45 3-395 0 0,46 0 384 0 0,84 2-53 0 0,-63-2-203 0 0,-107 7-70 0 0,189-5 143 0 0,-36 0 57 0 0,-73 3-114 0 0,40-3-69 0 0,-130 2 155 0 0,44 5-230 0 0,1 1 259 0 0,179-4 9 0 0,-238 2-199 0 0,55 11-69 0 0,-88-10 6 0 0,19 5 52 0 0,-32-4-35 0 0,0-2 1 0 0,0 0-1 0 0,11 0-23 0 0,-21-2 18 0 0,1 1 1 0 0,-1 0-1 0 0,1-1 0 0 0,-1 2 0 0 0,0-1 1 0 0,0 0-1 0 0,2 2-18 0 0,-4-2 53 0 0,-2-1-35 0 0,0 0-197 0 0,0 0-86 0 0,0 0-1283 0 0,0 0-5053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8T10:57:19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3308 7224 0 0,'0'0'330'0'0,"0"0"-7"0"0,-2-2-206 0 0,-3-4 304 0 0,1 0 0 0 0,-1 0-1 0 0,1 0 1 0 0,-1-3-421 0 0,4 7 268 0 0,1 2-63 0 0,-5-8 207 0 0,-1 3-152 0 0,5 5-224 0 0,1 0-1 0 0,0 0 1 0 0,0 0-1 0 0,-1 0 1 0 0,1 0 0 0 0,0 0-1 0 0,0 0 1 0 0,-1-1-1 0 0,1 1 1 0 0,0 0 0 0 0,0 0-1 0 0,0 0 1 0 0,-1 0-1 0 0,1-1 1 0 0,0 1 0 0 0,0 0-1 0 0,0 0 1 0 0,-1 0-1 0 0,1-1 1 0 0,0 1 0 0 0,0 0-1 0 0,0 0 1 0 0,0-1-1 0 0,0 1 1 0 0,0 0 0 0 0,0 0-1 0 0,-1-1 1 0 0,1 1-1 0 0,0 0 1 0 0,0-1 0 0 0,0 1-1 0 0,0 0 1 0 0,0 0-1 0 0,0-1 1 0 0,0 1 0 0 0,0 0-1 0 0,1 0 1 0 0,-1-1-1 0 0,0 1 1 0 0,0 0 0 0 0,0 0-1 0 0,0-1 1 0 0,0 1-1 0 0,0 0 1 0 0,0 0 0 0 0,1-1-1 0 0,-1 1 1 0 0,0 0-1 0 0,0 0 1 0 0,0-1 0 0 0,0 1-1 0 0,1 0 1 0 0,-1 0-1 0 0,0 0 1 0 0,0 0 0 0 0,1-1-1 0 0,-1 1 1 0 0,0 0 0 0 0,0 0-1 0 0,1 0 1 0 0,-1 0-1 0 0,0 0 1 0 0,0 0-36 0 0,2-1 256 0 0,-2 1 7 0 0,4-1-43 0 0,27-5-163 0 0,27-2 202 0 0,-42 8-246 0 0,13 4 61 0 0,0-1-1 0 0,1-1 1 0 0,0-2-74 0 0,114-1 1103 0 0,3-7-1103 0 0,-67 4 621 0 0,8 3-621 0 0,-63 1 44 0 0,59 4 69 0 0,0 3 0 0 0,4 5-113 0 0,-84-12 1 0 0,79 10 369 0 0,-60-7-51 0 0,1-1 0 0 0,-1-1 0 0 0,1-1 0 0 0,6-1-319 0 0,18 0 371 0 0,-1 1-83 0 0,143-3 204 0 0,-70-3-439 0 0,-78 5-53 0 0,0 1 0 0 0,9 3 0 0 0,34 0 0 0 0,-39-3 14 0 0,4 1 74 0 0,0-3 0 0 0,2-2-88 0 0,-13 2 264 0 0,-1 1-1 0 0,13 2-263 0 0,7 0-146 0 0,1-3 242 0 0,15-4-96 0 0,-16 0 173 0 0,15 3-173 0 0,-47 2 0 0 0,26-5 0 0 0,-26 3 0 0 0,25 0 0 0 0,68-7 0 0 0,-16 4-96 0 0,94 2 96 0 0,-143 2 71 0 0,24-5-71 0 0,-25 1 25 0 0,25 2-25 0 0,-29 3-59 0 0,-18 0 94 0 0,29 3-35 0 0,-30-1 60 0 0,0-1 0 0 0,27-4-60 0 0,24 0-18 0 0,-76 3 15 0 0,0 1 1 0 0,1-1 0 0 0,-1 0-1 0 0,0 0 1 0 0,0-1-1 0 0,1 0 3 0 0,29-6 1 0 0,83-6 159 0 0,-100 10-160 0 0,-14 3 0 0 0,0 0 0 0 0,1 0 0 0 0,-1 0 0 0 0,0 1 0 0 0,3 0 0 0 0,16 0-72 0 0,7 0-30 0 0,-11 0-6085 0 0,-19 0 205 0 0</inkml:trace>
  <inkml:trace contextRef="#ctx0" brushRef="#br0" timeOffset="1">230 2163 9760 0 0,'11'1'193'0'0,"-8"-1"372"0"0,-21-8-122 0 0,16 7 309 0 0,2 1-703 0 0,0 0-1 0 0,0 0 1 0 0,0 0 0 0 0,0-1 0 0 0,0 1-1 0 0,0 0 1 0 0,0 0 0 0 0,0 0 0 0 0,0-1-1 0 0,0 1 1 0 0,-1 0 0 0 0,1 0 0 0 0,0 0-1 0 0,0-1 1 0 0,0 1 0 0 0,0 0 0 0 0,-1 0-1 0 0,1 0 1 0 0,0 0 0 0 0,0 0 0 0 0,0 0-1 0 0,-1-1 1 0 0,1 1 0 0 0,0 0 0 0 0,0 0-1 0 0,0 0 1 0 0,-1 0 0 0 0,1 0 0 0 0,0 0-1 0 0,0 0 1 0 0,-1 0-49 0 0,1 0 48 0 0,0 0 0 0 0,0 0 0 0 0,-1 0 0 0 0,1 0 0 0 0,0 0 0 0 0,-1 0 0 0 0,1-1 0 0 0,0 1 0 0 0,0 0 0 0 0,-1 0 0 0 0,1 0 0 0 0,0 0 0 0 0,0 0 0 0 0,-1-1 0 0 0,1 1 0 0 0,0 0 0 0 0,0 0 0 0 0,0-1 0 0 0,-1 1 0 0 0,1 0 0 0 0,0 0 0 0 0,0-1 0 0 0,0 1 0 0 0,0 0 0 0 0,-1 0 0 0 0,1-1 0 0 0,0 1 0 0 0,0 0 0 0 0,0-1 0 0 0,0 1 0 0 0,0 0 0 0 0,0-1-48 0 0,0 0 90 0 0,0 0 0 0 0,-1-1 0 0 0,1 1 0 0 0,-1 0 1 0 0,1-1-1 0 0,-1 1 0 0 0,1 0 0 0 0,-1 0 0 0 0,0 0 1 0 0,1 0-1 0 0,-1-1 0 0 0,0 1 0 0 0,0 0 0 0 0,0 0 1 0 0,0 0-1 0 0,0 1 0 0 0,0-1 0 0 0,0 0 0 0 0,0 0 1 0 0,-1 0-91 0 0,-5-5 434 0 0,4-1-56 0 0,2 2-325 0 0,-7-3 48 0 0,6 5-86 0 0,0 1 0 0 0,-1-1 0 0 0,1 0 0 0 0,0 1-1 0 0,1-1 1 0 0,-1 0 0 0 0,0 0 0 0 0,1 0-15 0 0,-12-18-137 0 0,11 19 112 0 0,0-1 1 0 0,1 1-1 0 0,-1 0 0 0 0,0-1 1 0 0,1 1-1 0 0,0-1 1 0 0,0 0-1 0 0,0 1 0 0 0,0-1 1 0 0,0 0-1 0 0,0 0 1 0 0,1 1-1 0 0,-1-1 0 0 0,1-2 25 0 0,0 2-20 0 0,-1 1 0 0 0,1-1 0 0 0,-1 0-1 0 0,0 1 1 0 0,0-1 0 0 0,0 0-1 0 0,0 1 1 0 0,0-1 0 0 0,0 1-1 0 0,-1 0 1 0 0,0-2 20 0 0,0 1-26 0 0,0 0-1 0 0,0 0 1 0 0,1 0 0 0 0,0 0-1 0 0,-1-1 1 0 0,1 1-1 0 0,0-3 27 0 0,-9-28-99 0 0,3 13 102 0 0,6 20-3 0 0,1-1 0 0 0,0 1 0 0 0,0-1 0 0 0,0 1 0 0 0,0 0 0 0 0,0-1 0 0 0,0 1 0 0 0,0-1 0 0 0,0 1 0 0 0,1 0 0 0 0,-1-1 0 0 0,0 1 0 0 0,1 0 0 0 0,-1 0 1 0 0,0 0 0 0 0,0 0 0 0 0,1 0 0 0 0,-1 0 0 0 0,0 0-1 0 0,0 0 1 0 0,0 1 0 0 0,0-1 0 0 0,0 0 0 0 0,-1 0 0 0 0,1 0 0 0 0,0 0-1 0 0,0 0 1 0 0,0 0 0 0 0,-1 0 0 0 0,1 0 0 0 0,-1 1 0 0 0,1-1-1 0 0,-1-1 0 0 0,-1-1 20 0 0,0-1 0 0 0,0 0 0 0 0,0 1 0 0 0,0-1 0 0 0,1 0 0 0 0,0 0-1 0 0,0-1 1 0 0,0 1 0 0 0,0-1-20 0 0,0 2 17 0 0,0 0 0 0 0,0 0 0 0 0,0 0 0 0 0,0 0 0 0 0,-1 0 0 0 0,1 0 0 0 0,-1 0 0 0 0,0 0 0 0 0,0 1 0 0 0,0-1 0 0 0,-2-1-17 0 0,2 1 5 0 0,-1 0 0 0 0,1-1 0 0 0,-1 1 0 0 0,1-1 0 0 0,0 1 0 0 0,1-1-5 0 0,-15-24 60 0 0,13 24-60 0 0,-5-10 0 0 0,8 9 0 0 0,0 1 0 0 0,-5-12 0 0 0,4 15 0 0 0,0-1-1 0 0,0 0 0 0 0,1 0 1 0 0,-1 1-1 0 0,1-1 0 0 0,-1 0 1 0 0,1 0-1 0 0,0 0 0 0 0,0 0 1 0 0,-1 0-1 0 0,1 0 0 0 0,1 1 1 0 0,-1-1-1 0 0,0 0 0 0 0,0 0 1 0 0,1-1 0 0 0,1-2-19 0 0,-2 4 16 0 0,1 0-1 0 0,-1 0 1 0 0,0 0-1 0 0,1-1 1 0 0,-1 1-1 0 0,0 0 1 0 0,0 0-1 0 0,0-1 1 0 0,0 1-1 0 0,0 0 1 0 0,0 0-1 0 0,0 0 1 0 0,0-2 3 0 0,-1 3-2 0 0,1-1 0 0 0,0 0 0 0 0,0 0 0 0 0,-1 0-1 0 0,1 0 1 0 0,0 0 0 0 0,0 1 0 0 0,0-1 0 0 0,0 0 0 0 0,0 0 0 0 0,0 0 0 0 0,0 0 0 0 0,0 0 0 0 0,1 1 0 0 0,-1-1 0 0 0,0 0 0 0 0,0 0-1 0 0,1 0 1 0 0,-1 0 0 0 0,1 1 0 0 0,-1-1 0 0 0,0 0 0 0 0,1 1 0 0 0,0-1 0 0 0,-1 0 0 0 0,1 1 0 0 0,0-1 2 0 0,5-8-8 0 0,-6 8 6 0 0,1 1 0 0 0,-1-1 0 0 0,0 0 1 0 0,1 1-1 0 0,-1-1 0 0 0,0 0 0 0 0,0 0 1 0 0,0 1-1 0 0,0-1 0 0 0,1 0 0 0 0,-1 0 0 0 0,0 0 1 0 0,0 1-1 0 0,0-1 0 0 0,-1 0 0 0 0,1 0 1 0 0,0 1-1 0 0,0-1 0 0 0,0 0 0 0 0,-1 0 0 0 0,1 1 1 0 0,0-1-1 0 0,-1 0 0 0 0,1 0 0 0 0,0 1 1 0 0,-1-1-1 0 0,1 0 0 0 0,-1 1 0 0 0,1-1 1 0 0,-1 1 0 0 0,-1-2 1 0 0,2 2 0 0 0,5-13 0 0 0,-4 5-10 0 0,-1 7-44 0 0,-2 0 1 0 0,-3 0 7 0 0,3 0-76 0 0,7-2 3 0 0,7-4 84 0 0,-12 7 31 0 0,1-1 0 0 0,-1 1 1 0 0,1 0-1 0 0,-1-1 0 0 0,1 1 1 0 0,-1 0-1 0 0,1 0 1 0 0,-1-1-1 0 0,1 1 0 0 0,-1 0 1 0 0,1 0-1 0 0,-1 0 1 0 0,1 0-1 0 0,-1-1 0 0 0,1 1 1 0 0,-1 0-1 0 0,1 0 0 0 0,0 0 1 0 0,-1 0-1 0 0,1 0 1 0 0,-1 0 3 0 0,2 1 0 0 0,0-1 0 0 0,0 0 1 0 0,0 0-1 0 0,0 0 1 0 0,0 0-1 0 0,0 0 0 0 0,0-1 1 0 0,0 1-1 0 0,0-1 0 0 0,0 1 1 0 0,56-12-65 0 0,-37 10 19 0 0,2 1 1 0 0,-1 1 0 0 0,3 1 44 0 0,17 0 5 0 0,108 7-69 0 0,-121-7 64 0 0,19 5 0 0 0,-17-3 0 0 0,-2 0-5 0 0,95 9-44 0 0,26-5 49 0 0,71 2 1 0 0,-141-5 52 0 0,98 6-53 0 0,-40-9-64 0 0,-90 3 64 0 0,137 6 0 0 0,-69-7 14 0 0,68-2 36 0 0,-82-3-50 0 0,-47 3 0 0 0,-1-4 0 0 0,9-2 0 0 0,143-14 0 0 0,-19 8 0 0 0,-88 8 0 0 0,495-14 64 0 0,-533 16-64 0 0,3-3 0 0 0,-25 2 57 0 0,20 3-57 0 0,-18-1 7 0 0,51 6-7 0 0,-66-6 0 0 0,11 0 0 0 0,0-1 0 0 0,8-3 0 0 0,-25 2-1 0 0,0 2 0 0 0,4 0 1 0 0,31-2 12 0 0,-4 0 163 0 0,36 2-175 0 0,-23 1 14 0 0,15 3 61 0 0,-27 2-6 0 0,-46-6-32 0 0,-4 0-25 0 0,-1-1 0 0 0,1 1 0 0 0,-1 0 0 0 0,1 0 0 0 0,0 0 0 0 0,-1 1 0 0 0,1-1 0 0 0,-1 0 0 0 0,1 1 0 0 0,-1-1 0 0 0,1 1 0 0 0,-1-1-1 0 0,2 1-11 0 0,-2 0 20 0 0,0-1 0 0 0,0 1 0 0 0,0-1 0 0 0,0 0 0 0 0,0 1 0 0 0,0-1-1 0 0,0 0 1 0 0,0 0 0 0 0,1 0 0 0 0,-1 0 0 0 0,1 0-20 0 0,11 3 437 0 0,-5 0-357 0 0,-6-2 0 0 0,-2-1 4 0 0,0 0 18 0 0,0 0 8 0 0,0 0 2 0 0,0 0-2 0 0,0 0-13 0 0,0 0-8 0 0,0 0-1 0 0,0 0 7 0 0,0 0 26 0 0,0 0 9 0 0,0 0 4 0 0,0 0-6 0 0,0 0-34 0 0,0 0-20 0 0,0 0-2 0 0,0 0-1 0 0,0 2-16 0 0,0 125-181 0 0,10-14-18 0 0,-9-74 80 0 0,6 26 64 0 0,-1-2 0 0 0,10 74-64 0 0,-10-45 64 0 0,-4-62 155 0 0,0-16-1899 0 0,-1 0 0 0 0,0 11 1744 0 0,-4-33-1405 0 0,-10-30-16 0 0</inkml:trace>
  <inkml:trace contextRef="#ctx0" brushRef="#br0" timeOffset="2">2204 1424 5816 0 0,'0'0'265'0'0,"0"0"-4"0"0,0 2-166 0 0,0-1 164 0 0,0 1-1 0 0,-1-1 1 0 0,1 1 0 0 0,0-1-1 0 0,-1 0 1 0 0,1 1 0 0 0,-1-1-1 0 0,1 0 1 0 0,-1 1 0 0 0,0-1-1 0 0,1 0 1 0 0,-1 0 0 0 0,0 1-1 0 0,0-1 1 0 0,0 0 0 0 0,0 0-1 0 0,0 0 1 0 0,0 0 0 0 0,-1 0-259 0 0,1 0 436 0 0,1-1-18 0 0,0 0-8 0 0,-1 0-347 0 0,0 0 0 0 0,0 0 0 0 0,0 0 0 0 0,0-1 0 0 0,0 1 0 0 0,0 0 0 0 0,0-1 0 0 0,0 1 0 0 0,0-1 0 0 0,0 1 0 0 0,0-1 0 0 0,0 0 0 0 0,0 1 0 0 0,1-1 0 0 0,-1 0 0 0 0,0 1 0 0 0,1-1 0 0 0,-1 0 0 0 0,0 0 0 0 0,1 0 0 0 0,-1 0 0 0 0,1 0 0 0 0,-1 0 0 0 0,1 1 0 0 0,-1-1-62 0 0,-9-31 427 0 0,4 14-112 0 0,4 11-175 0 0,-1 0 1 0 0,2-1-1 0 0,-1 1 1 0 0,0-7-142 0 0,-3-11 258 0 0,1 5 3 0 0,1 1 0 0 0,1-3-261 0 0,-4-23 341 0 0,1 11 111 0 0,2 0 0 0 0,0-32-452 0 0,-1-17 208 0 0,-11-81-128 0 0,9 93-80 0 0,2 16 0 0 0,2-3 0 0 0,0-61 0 0 0,0 13-82 0 0,5-19 82 0 0,-2 97-159 0 0,-3-21 159 0 0,0-4-172 0 0,1 36 166 0 0,0 0 1 0 0,-3-6 5 0 0,2 6 0 0 0,0 0 0 0 0,0-7 0 0 0,2-12-138 0 0,1 27 83 0 0,3 3-18 0 0,-3 4-9 0 0,-1 2 14 0 0,0 0 4 0 0,0 0 0 0 0,0 0 0 0 0,0 0 22 0 0,-6 14 84 0 0,-3 8-42 0 0,8-18 0 0 0,0-1 0 0 0,-1 1 0 0 0,1-1 0 0 0,-1 1 0 0 0,0-1 0 0 0,0 0 0 0 0,0 1 0 0 0,-1 0 0 0 0,-3 3-1 0 0,0 1 0 0 0,1 1-1 0 0,0-1 1 0 0,0 1-1 0 0,1 0 1 0 0,0 1 1 0 0,-1 1-18 0 0,-1 0-1 0 0,0 0 0 0 0,-5 6 19 0 0,-15 23 0 0 0,-16 29 0 0 0,-2 7 0 0 0,24-42-1 0 0,13-21 20 0 0,0-1 0 0 0,-1 0 0 0 0,0 0 0 0 0,-6 5-19 0 0,10-12 22 0 0,0 1 1 0 0,0 0-1 0 0,0 0 0 0 0,-2 6-22 0 0,3-7 25 0 0,1 1 0 0 0,-2-1 0 0 0,1 1 0 0 0,-1-1-1 0 0,-1 2-24 0 0,2-3 64 0 0,-1 4-61 0 0,1 1 139 0 0,4-8 210 0 0,7-9 194 0 0,-5 3-709 0 0,4-3 195 0 0,-1-1-1 0 0,-1 0 0 0 0,1 0 0 0 0,-2-1 0 0 0,1 0 0 0 0,-1 0 0 0 0,-1 0 0 0 0,0 0 0 0 0,0 0 0 0 0,0-2-31 0 0,11-37-29 0 0,12-38-21 0 0,-20 65 117 0 0,-5 17-79 0 0,1 0-1 0 0,-1 0 0 0 0,0 1 1 0 0,1-1-1 0 0,0 0 0 0 0,2-2 13 0 0,7-18 5 0 0,-10 22-3 0 0,0 0 1 0 0,0 0 0 0 0,1 0 0 0 0,-1 0 0 0 0,1 1 0 0 0,-1-1 0 0 0,1 0 0 0 0,0 1 0 0 0,0-1-1 0 0,1 0-2 0 0,11-10-108 0 0,6-6 67 0 0,0 1-1 0 0,1 1 0 0 0,1 1 0 0 0,1 0 0 0 0,2 1 42 0 0,-23 14-8 0 0,0 1 0 0 0,0-1-1 0 0,0 0 1 0 0,1 1 0 0 0,-1-1 0 0 0,0 1-1 0 0,0-1 1 0 0,1 1 8 0 0,4-1 10 0 0,-6 1 4 0 0,8-2 25 0 0,9 3 15 0 0,-13-2-47 0 0,-4 1-7 0 0,0 0 0 0 0,1-1 1 0 0,-1 1-1 0 0,1 0 0 0 0,-1 0 0 0 0,0 0 1 0 0,1 0-1 0 0,-1 0 0 0 0,1 1 0 0 0,-1-1 1 0 0,0 0-1 0 0,1 1 0 0 0,-1-1 0 0 0,0 1 0 0 0,1-1 0 0 0,90 32-64 0 0,-82-29 55 0 0,-1 1 0 0 0,-1 0 0 0 0,1 0-1 0 0,-1 1 1 0 0,1 0 0 0 0,-1 1-1 0 0,4 4 10 0 0,29 18 1 0 0,51 31-1 0 0,-64-42 107 0 0,-1 2 0 0 0,-1 1-1 0 0,18 17-106 0 0,-30-23 33 0 0,0 1 0 0 0,-2 0 0 0 0,1 1-33 0 0,22 25-3 0 0,-26-26-3 0 0,-5-8 30 0 0,-1 0-1 0 0,1-1 0 0 0,0 0 0 0 0,1 1-23 0 0,-4-5 87 0 0,-1-1-91 0 0,1 0 1 0 0,-1 0-1 0 0,0 0 0 0 0,0-1 1 0 0,-1 1-1 0 0,1 0 1 0 0,0 0-1 0 0,0 0 1 0 0,0-1-1 0 0,-1 1 0 0 0,1 0 1 0 0,0 0-1 0 0,-1-1 1 0 0,1 1-1 0 0,0 0 0 0 0,-1-1 1 0 0,1 1-1 0 0,-1 0 1 0 0,1-1-1 0 0,-1 1 1 0 0,1 0-1 0 0,-1-1 0 0 0,0 1 1 0 0,1-1-1 0 0,-1 1 1 0 0,0-1-1 0 0,1 0 1 0 0,-1 1-1 0 0,0-1 0 0 0,0 0 1 0 0,1 1-1 0 0,-1-1 1 0 0,0 0-1 0 0,0 0 0 0 0,0 0 4 0 0,-13-3-224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8T10:57:31.9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1 138 3680 0 0,'0'0'167'0'0,"0"0"226"0"0,0 0 846 0 0,2 0 363 0 0,3 0-867 0 0,0-1 0 0 0,0 1-1 0 0,0-1 1 0 0,0 0 0 0 0,1-1-735 0 0,45-17 922 0 0,-20 6-727 0 0,51-10 174 0 0,6 5 310 0 0,-78 16-620 0 0,-1 1 0 0 0,0 0 0 0 0,1 0 1 0 0,-1 1-1 0 0,7 1-59 0 0,29-2 165 0 0,36-5 536 0 0,78 6-701 0 0,-68 1 462 0 0,-30-1-124 0 0,39 0 428 0 0,12 5-766 0 0,75 4 349 0 0,-130-7-269 0 0,0-2-80 0 0,-5-1 48 0 0,-5 0-37 0 0,39 1-11 0 0,-70 1 0 0 0,1-1 0 0 0,10-3 0 0 0,-11 2 0 0 0,-1 0 0 0 0,15 2 0 0 0,-21-1 2 0 0,32 3 37 0 0,0-1 0 0 0,22-4-39 0 0,228-16 735 0 0,-139 11-439 0 0,-79 4-192 0 0,-19-1-16 0 0,11-1-37 0 0,324-7 130 0 0,-303 10-109 0 0,31 5-72 0 0,10 1 56 0 0,-45-1-56 0 0,24 6 0 0 0,-4 1 0 0 0,287 4 208 0 0,-101-10 115 0 0,-242-3-246 0 0,11 4-77 0 0,-11 0 78 0 0,12-3-78 0 0,-19-2 58 0 0,413-7 94 0 0,-332 2-88 0 0,-99 4-64 0 0,-1 2 0 0 0,8 1 0 0 0,20 0 0 0 0,95 3 49 0 0,51-3 30 0 0,54-15-79 0 0,-140 4 11 0 0,327-18 234 0 0,-375 23-245 0 0,35-1 0 0 0,75-5 83 0 0,-115 8 491 0 0,-23 1-1874 0 0,-10 0-3067 0 0,-22 1-1702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28T11:04:06.27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0 183,'0'0</inkml:trace>
  <inkml:trace contextRef="#ctx0" brushRef="#br0" timeOffset="10498.69">0 130,'810'28,"-703"-24,24 2,-103-2,23 6,14 3,15-6,-1-4,79-5,-52-8,8 1,-88 6,1 0,-1-2,4-2,1 0,-1 2,4 1,5-1,0 0,0-3,-1-1,0-2,14-6,-24 7,1 1,0 2,10 0,89-11,17-2,-84 10,0 3,42 0,123 8,-88 0,1404-1,-1441 2,11 5,-66-3,1 3,-2 2,25 9,35 13,0-5,2-4,39 0,198 23,-103-12,-166-23,31 5,20 4,18-5,50-6,586-9,-763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28T11:04:19.75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1866,'0'-144,"0"144,0-1,0 0,0 1,0-1,0 0,0 1,0-1,0 0,0 1,0-1,0 0,1 1,-1-1,0 0,0 1,1-1,-1 1,0-1,1 1,-1-1,0 0,1 1,-1-1,1 1,-1 0,1-1,0 1,0 0,0 0,1 0,-1 1,0-1,0 0,1 0,-1 1,0-1,0 1,0-1,0 1,0-1,0 1,16 6,-1-1,1-1,12 3,-8-3,0 1,6 4,-9-3,0 0,1-1,0-2,0 1,0-2,0-1,9 0,80-1,23-5,110-15,-63 5,643-72,-6-36,-720 108,0 4,3 4,3-1,43-10,42-5,407 13,-362 11,507-2,-651 4,0 4,16 6,87 8,102 1,-169-12,228 28,-231-25,0-5,87-5,185 13,-15 0,-371-17,20 0,1 0,0 2,-1 1,1 0,16 6,148 51,-158-53,18 2,22 5,-26-1,-20-5,0-1,24 2,-44-8,0-1,-1 1,1 0,0 1,-1-1,3 2,-7-2,0 0,-1-1,1 1,-1 0,1 0,-1 0,1 0,-1 0,0 1,1-1,-1 0,0 1,0-1,0 1,0-1,0 1,0-1,-1 1,1 0,0-1,-1 1,1 1,1 14,0-1,-2 1,1 0,-2 0,-1 5,0 25,1 181,1-211</inkml:trace>
  <inkml:trace contextRef="#ctx0" brushRef="#br0" timeOffset="2371.65">3975 1377,'-3'-28,"0"1,-1 0,-2 0,-1 0,-5-10,-1-9,-5-28,4-1,-5-72,10 13,7-32,3-168,-2 312,0 1,-2-1,-1 1,0 0,-2 0,-3-9,8 28,1 0,-1 0,0 0,0 0,0 0,0 0,0 0,0 0,-1 1,1-1,-1 0,1 1,-1-1,0 1,1 0,-1-1,0 1,0 0,-1-1,0 2,0-1,1 1,-1-1,1 1,-1 0,0 0,1 0,-1 0,0 0,1 0,-1 1,1 0,-1-1,1 1,-1 0,0 1,-9 3,0 1,0 1,1 0,0 0,1 1,-1 1,1 0,1 0,0 1,0 0,-2 5,-15 23,2 1,-14 30,-16 28,48-86,5-9,-1 1,1-1,0 1,-1-1,0 1,1-1,-1 0,0 0,0 0,0 0,0 0,-1 0,-1 0,4-1,-1-1,1 0,0 0,0 0,-1 0,1 0,0 0,0 0,-1 0,1 0,0 0,0 0,-1 0,1 0,0 0,0 0,-1 0,1 0,0 0,0-1,-1 1,1 0,0 0,0 0,-1 0,1 0,0-1,0 1,0 0,0 0,-1 0,1-1,0 1,0 0,0 0,0-1,0 1,0 0,-1 0,1-1,0 1,0 0,0 0,0-1,0 1,0 0,0 0,0-1,0 1,0 0,0 0,0-1,1 1,-1 0,0 0,0-1,4-15,6-6,0 1,2 0,1 1,0 0,2 1,2-2,15-21,11-14,-20 28,19-30,-39 53,1 0,0 0,0 1,1-1,0 1,-1 0,1 0,1 0,3-2,1 1,0 0,0 0,0 1,1 0,1 0,-7 4,-1-1,0 0,0 1,0 0,1 0,-1 1,0-1,0 1,0 0,0 0,0 0,0 0,0 1,1 0,11 6,-1 0,14 10,-8-5,-9-5,0-1,0 0,0 0,0-1,1-1,0 0,8 2,-8-4,-1 0,-1 2,1-1,0 1,-1 1,0 0,-1 0,1 2,-1-1,0 1,-1 0,2 2,-3-1,-2-4,-1 1,1-1,1 0,3 2,2-1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8T11:18:40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3104 200 21967 0 0,'-17'-7'530'0'0,"0"-1"-1"0"0,1-1 0 0 0,-10-7-529 0 0,-18-9 619 0 0,-1 3-697 0 0,-2 1 1 0 0,0 3 0 0 0,-2 2-1 0 0,1 1 1 0 0,-2 3-1 0 0,-8 1 78 0 0,-4 2-677 0 0,-1 3 0 0 0,0 2 0 0 0,0 4 0 0 0,-52 5 677 0 0,5 8-1493 0 0,0 4 1 0 0,0 6 1492 0 0,-214 60-2968 0 0,180-39 1081 0 0,2 6 0 0 0,3 7 0 0 0,-63 38 1887 0 0,-6 17-1741 0 0,-163 119 1741 0 0,285-171 1409 0 0,2 4 0 0 0,-16 19-1409 0 0,81-66 398 0 0,1 2 1 0 0,0 0-1 0 0,1 1 0 0 0,1 2-398 0 0,8-11 163 0 0,1 0 0 0 0,0 1 0 0 0,0 0 0 0 0,2 1-1 0 0,-1 0 1 0 0,2-1 0 0 0,0 2 0 0 0,-1 2-163 0 0,4-10 57 0 0,0 1 0 0 0,1-1 0 0 0,-1 1 1 0 0,1-1-1 0 0,0 1 0 0 0,1-1 0 0 0,-1 1 1 0 0,1-1-1 0 0,1 0 0 0 0,-1 1 0 0 0,2 1-57 0 0,0 1 29 0 0,1 1-1 0 0,1-1 0 0 0,-1 0 1 0 0,1-1-1 0 0,1 1 0 0 0,0-1 1 0 0,0 1-29 0 0,6 5 14 0 0,1 0 0 0 0,1-1 0 0 0,0-1 1 0 0,0 0-1 0 0,1-1 0 0 0,1 0 1 0 0,10 5-15 0 0,14 4 58 0 0,0-1 0 0 0,1-2 0 0 0,7 0-58 0 0,134 35 170 0 0,-23-18 333 0 0,80 4-503 0 0,168 7 628 0 0,-335-38-542 0 0,206 19 4 0 0,383 45-427 0 0,-420-35-1272 0 0,64 25 1609 0 0,-279-54-80 0 0,97 24-493 0 0,-95-22 451 0 0,0 1 1 0 0,0 1 0 0 0,3 4 121 0 0,-25-12 1 0 0,-1 0 0 0 0,1 0 0 0 0,-1 1 0 0 0,0 0 0 0 0,0 0 0 0 0,0 0 0 0 0,-1 1 0 0 0,1-1 0 0 0,-1 1 0 0 0,0 0-1 0 0,-2-1 11 0 0,1 0-1 0 0,-1 0 1 0 0,0 0 0 0 0,0 0-1 0 0,-1 0 1 0 0,1 0 0 0 0,-1 0-1 0 0,0 1 1 0 0,0-1 0 0 0,0 1-1 0 0,-1-1 1 0 0,1 0 0 0 0,-1 1 0 0 0,0-1-1 0 0,-1 1-10 0 0,0 4 23 0 0,0-1 0 0 0,-1 0 0 0 0,0 1 0 0 0,-1-1 0 0 0,1 0 0 0 0,-1-1 1 0 0,-1 1-1 0 0,0 0 0 0 0,-4 5-23 0 0,-8 11 71 0 0,-1-1 1 0 0,-6 5-72 0 0,22-26 3 0 0,-19 21 32 0 0,-2-1 1 0 0,0-1 0 0 0,-1-1-1 0 0,-1-1 1 0 0,-1-1 0 0 0,-3 0-36 0 0,-55 32 122 0 0,-24 7-122 0 0,70-38 9 0 0,-187 88-576 0 0,-10-7 567 0 0,25-6-210 0 0,-54 21 207 0 0,64-48 623 0 0,-63 7-620 0 0,152-44 405 0 0,-233 51 1013 0 0,230-57-990 0 0,60-14-148 0 0,-46 1-280 0 0,73-8 0 0 0,24-3 1 0 0,-2 0-87 0 0,0 1 1 0 0,0-1-1 0 0,0 1 0 0 0,0-1 1 0 0,0 0-1 0 0,0-1 0 0 0,0 1 1 0 0,-1-1-1 0 0,1 0 0 0 0,0 0 1 0 0,0 0-1 0 0,-1-1 86 0 0,4 2-32 0 0,1-1 1 0 0,0 1-1 0 0,0 0 1 0 0,-1 0-1 0 0,1-1 0 0 0,0 1 1 0 0,0 0-1 0 0,-1-1 1 0 0,1 1-1 0 0,0-1 1 0 0,0 1-1 0 0,0 0 0 0 0,0-1 1 0 0,0 1-1 0 0,-1-1 1 0 0,1 1-1 0 0,0 0 1 0 0,0-1-1 0 0,0 1 0 0 0,0-1 1 0 0,0 1-1 0 0,0 0 1 0 0,0-1-1 0 0,1 1 1 0 0,-1-1-1 0 0,0 1 0 0 0,0-1 1 0 0,0 1-1 0 0,0 0 1 0 0,0-1-1 0 0,1 1 1 0 0,-1 0-1 0 0,0-1 0 0 0,0 1 1 0 0,0 0-1 0 0,1-1 1 0 0,-1 1-1 0 0,0 0 1 0 0,1-1 31 0 0,12-13-596 0 0,-11 12 458 0 0,45-40-1481 0 0,-6 8 722 0 0,-22 16 588 0 0,0 0 0 0 0,2 2 1 0 0,0 0-1 0 0,1 1 0 0 0,0 1 1 0 0,5-1 308 0 0,39-14-163 0 0,0 3 0 0 0,2 2-1 0 0,50-9 164 0 0,166-30 250 0 0,57-6 239 0 0,5-1 504 0 0,-182 27 113 0 0,-3-6-1 0 0,93-45-1105 0 0,-195 67 440 0 0,-1-2 0 0 0,-1-3 0 0 0,21-17-440 0 0,153-123 1435 0 0,-114 83-652 0 0,-36 29 1089 0 0,50-49-1872 0 0,-99 80 382 0 0,-18 18-278 0 0,-1-1 0 0 0,-1 0 1 0 0,0 0-1 0 0,-1-1 1 0 0,0-1-1 0 0,-1 0 0 0 0,6-11-104 0 0,-14 20 20 0 0,3-3 70 0 0,-1 0-1 0 0,-1 0 1 0 0,1 0 0 0 0,-2-1 0 0 0,3-5-90 0 0,-5 12 20 0 0,0 0 1 0 0,1 0 0 0 0,-1 0 0 0 0,0 0 0 0 0,0 0 0 0 0,0 0 0 0 0,0 1 0 0 0,0-1 0 0 0,-1 0-1 0 0,1 0 1 0 0,0 0 0 0 0,-1 0 0 0 0,1 0 0 0 0,-1 1 0 0 0,0-1 0 0 0,0 0 0 0 0,0 1-1 0 0,0-1 1 0 0,0 0 0 0 0,0 1 0 0 0,0-1 0 0 0,0 1 0 0 0,0 0 0 0 0,-1-1 0 0 0,1 1 0 0 0,-1 0-1 0 0,1 0 1 0 0,-1 0 0 0 0,1 0 0 0 0,-1 0-21 0 0,-6-3-68 0 0,0 1-1 0 0,-1 0 0 0 0,1 0 1 0 0,0 1-1 0 0,-1 0 1 0 0,0 0-1 0 0,0 1 1 0 0,1 0-1 0 0,-1 1 1 0 0,0 0-1 0 0,0 0 1 0 0,0 1-1 0 0,1 0 1 0 0,-8 2 68 0 0,2 0-115 0 0,1 1 0 0 0,-1 0 1 0 0,1 1-1 0 0,0 0 1 0 0,0 1-1 0 0,1 0 1 0 0,0 1-1 0 0,0 0 0 0 0,-2 3 115 0 0,-20 16-525 0 0,-23 23 525 0 0,42-34-49 0 0,1 1 1 0 0,0 0-1 0 0,1 1 0 0 0,-7 12 49 0 0,1 3-44 0 0,2 1 0 0 0,1 0-1 0 0,-3 12 45 0 0,-7 27-53 0 0,1 9 53 0 0,14-37-38 0 0,2 1 1 0 0,-3 36 37 0 0,-2 93-91 0 0,13-149 62 0 0,2 0-1 0 0,1 1 1 0 0,1-1-1 0 0,1 0 1 0 0,1-1-1 0 0,1 1 0 0 0,1-1 1 0 0,1 0-1 0 0,2-1 1 0 0,0 0-1 0 0,6 10 30 0 0,-8-20-18 0 0,0 0 0 0 0,1 0 0 0 0,1-1 0 0 0,0 0 0 0 0,0 0 0 0 0,1-1-1 0 0,9 7 19 0 0,-11-11-18 0 0,0 0-1 0 0,1-1 0 0 0,-1 0 0 0 0,1-1 0 0 0,0 0 0 0 0,1 0 0 0 0,-1-1 0 0 0,1 0 0 0 0,0-1 0 0 0,0 0 1 0 0,2-1 18 0 0,10 1-48 0 0,1-2 1 0 0,-1 0 0 0 0,1-2 0 0 0,0 0-1 0 0,-1-2 1 0 0,2-1 47 0 0,23-5-145 0 0,0-3 0 0 0,21-8 145 0 0,-4-4-188 0 0,-1-3-1 0 0,-2-2 1 0 0,51-33 188 0 0,-60 27 13 0 0,-1-2 1 0 0,-2-2-1 0 0,3-7-13 0 0,-37 31 182 0 0,0-1-1 0 0,-1-1 1 0 0,0-1 0 0 0,8-14-182 0 0,7-15 2266 0 0,6-18-2266 0 0,-10 25 914 0 0,-16 26-308 0 0,-1 0-1 0 0,3-6-605 0 0,-10 16 38 0 0,1 0 0 0 0,0 0-1 0 0,0 0 1 0 0,0 1-1 0 0,1 0 1 0 0,-1 0-1 0 0,1 0 1 0 0,-1 0 0 0 0,1 0-1 0 0,0 0 1 0 0,4-1-38 0 0,-4 2-64 0 0,0 1 1 0 0,0-1-1 0 0,0 1 0 0 0,0 0 1 0 0,0 0-1 0 0,0 0 1 0 0,0 1-1 0 0,0-1 0 0 0,3 1 64 0 0,5-1-185 0 0,6-1-88 0 0,-7 1 170 0 0,1 0 1 0 0,0-1-1 0 0,-1 0 0 0 0,1-1 1 0 0,-1 0-1 0 0,0-1 0 0 0,9-4 103 0 0,-16 6-23 0 0,31-15-81 0 0,-2-2 0 0 0,0 0-1 0 0,-1-3 1 0 0,23-20 104 0 0,-25 16-6 0 0,-6 6 157 0 0,-1-1 0 0 0,13-17-151 0 0,-13 10 366 0 0,-2-1-1 0 0,18-30-365 0 0,-30 44 188 0 0,-1-2-1 0 0,0 0 1 0 0,-1 0-1 0 0,0 0 1 0 0,-2-1-1 0 0,3-14-187 0 0,-7 25 66 0 0,0-1-1 0 0,0 0 1 0 0,-1 0 0 0 0,-1 0-1 0 0,1 0 1 0 0,-1 0-1 0 0,0 0 1 0 0,-1 0-1 0 0,0 0 1 0 0,0 1-1 0 0,-1-1 1 0 0,-1-1-66 0 0,2 2 10 0 0,-1 1 0 0 0,0 1 1 0 0,-1-1-1 0 0,1 0 0 0 0,-1 1 0 0 0,-1-1 0 0 0,1 1 1 0 0,-1 0-1 0 0,1 1 0 0 0,-1-1 0 0 0,-1 1 1 0 0,1 0-1 0 0,-1 0 0 0 0,1 1 0 0 0,-1-1-10 0 0,-3 1-32 0 0,0-1-1 0 0,0 1 0 0 0,0 0 1 0 0,0 1-1 0 0,0 0 0 0 0,0 1 1 0 0,-1 0-1 0 0,1 0 0 0 0,-1 1 1 0 0,1 0-1 0 0,0 1 0 0 0,-1 0 1 0 0,1 0-1 0 0,0 1 0 0 0,0 0 1 0 0,-1 1-1 0 0,0 1 33 0 0,-15 5-98 0 0,0 2 0 0 0,1 1 1 0 0,0 1-1 0 0,1 0 0 0 0,-8 8 98 0 0,16-10-93 0 0,0 0 0 0 0,2 1-1 0 0,0 1 1 0 0,0 0 0 0 0,1 1-1 0 0,0 0 1 0 0,1 1 0 0 0,1 0-1 0 0,-5 10 94 0 0,12-17-37 0 0,0 0-1 0 0,0 0 0 0 0,0 1 0 0 0,1-1 1 0 0,0 1-1 0 0,1 0 0 0 0,0-1 0 0 0,0 9 38 0 0,-4 23-20 0 0,3-30 16 0 0,1 0 0 0 0,0 0-1 0 0,0-1 1 0 0,1 1 0 0 0,1 0 0 0 0,-1 0 0 0 0,1-1 0 0 0,1 1 0 0 0,0 0 0 0 0,0-1 0 0 0,1 1 0 0 0,0-1-1 0 0,2 2 5 0 0,9 18 28 0 0,2-1 0 0 0,1 0 0 0 0,1-2-1 0 0,1 0 1 0 0,20 20-28 0 0,-28-34 68 0 0,1-1 0 0 0,0 0 0 0 0,0-1-1 0 0,1 0 1 0 0,0-1 0 0 0,12 6-68 0 0,9 2 91 0 0,0-1 0 0 0,13 3-91 0 0,-9-6 19 0 0,0-2-1 0 0,1-1 1 0 0,35 4-19 0 0,122 7 103 0 0,-155-17-70 0 0,31-1-103 0 0,1-2 1 0 0,-1-4-1 0 0,1-2 0 0 0,-1-4 0 0 0,-1-3 0 0 0,0-4 0 0 0,31-11 70 0 0,-45 9-990 0 0,-2-4-3626 0 0,-6 2-1448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8T11:18:40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909 1756 19927 0 0,'0'0'455'0'0,"0"-2"61"0"0,0 1-450 0 0,0-1-1 0 0,-1 0 1 0 0,1 0-1 0 0,-1 0 1 0 0,0 1-1 0 0,0-1 1 0 0,0 0 0 0 0,0 1-1 0 0,0-1 1 0 0,0 1-1 0 0,0-1 1 0 0,0 1-1 0 0,0-1 1 0 0,-1 1-1 0 0,1 0 1 0 0,0 0 0 0 0,-1 0-1 0 0,0-1-65 0 0,-13-14 33 0 0,9 5-33 0 0,6 9 0 0 0,-1 0 0 0 0,0 0 0 0 0,0 0 0 0 0,-1 0 0 0 0,1 0 0 0 0,0 0 0 0 0,0 1 0 0 0,-1-1 0 0 0,0 0 0 0 0,0 0 0 0 0,-15-13-43 0 0,-1 1 0 0 0,0 1 0 0 0,-1 1 0 0 0,0 0 0 0 0,-1 1 0 0 0,0 2 0 0 0,-2-1 43 0 0,4 4-107 0 0,-39-15-963 0 0,-44-10 1070 0 0,83 27-198 0 0,-1 0 0 0 0,1 1 0 0 0,-1 1 0 0 0,1 1 0 0 0,-1 1 0 0 0,0 0 0 0 0,-15 3 198 0 0,24 0-21 0 0,0-1-1 0 0,1 1 1 0 0,0 0-1 0 0,0 1 0 0 0,0 0 1 0 0,0 0-1 0 0,0 1 0 0 0,1 0 1 0 0,0 1-1 0 0,-1 0 22 0 0,-5 6-17 0 0,0 0 0 0 0,0 0 0 0 0,2 2 0 0 0,-11 12 17 0 0,6-2-39 0 0,0 1 0 0 0,2 0 0 0 0,1 1 0 0 0,1 0 0 0 0,1 1 0 0 0,-7 25 39 0 0,-3 23-89 0 0,3 0 0 0 0,3 2 89 0 0,7-22-60 0 0,2 1-1 0 0,3-1 1 0 0,2 10 60 0 0,3 17-147 0 0,10 66 147 0 0,-4-97-24 0 0,1 0 0 0 0,3-1 0 0 0,3-1 0 0 0,1 0 0 0 0,2-1 0 0 0,3-1 0 0 0,1 0 0 0 0,15 20 24 0 0,-26-51 0 0 0,1 0-1 0 0,0-1 0 0 0,1-1 0 0 0,0 0 1 0 0,2 0-1 0 0,-1-1 0 0 0,2-1 0 0 0,12 9 1 0 0,-6-8 3 0 0,0 0 0 0 0,1-1-1 0 0,0-1 1 0 0,1-2-1 0 0,0 0 1 0 0,11 2-3 0 0,3-2 76 0 0,1-1 0 0 0,-1-2-1 0 0,1-1 1 0 0,0-2 0 0 0,0-2 0 0 0,0-2 0 0 0,0-1-1 0 0,30-6-75 0 0,-3-4 235 0 0,0-4 0 0 0,-1-2-1 0 0,-1-3 1 0 0,-1-2 0 0 0,-1-4-1 0 0,-1-2 1 0 0,-1-2 0 0 0,-2-4-1 0 0,15-13-234 0 0,-44 27 146 0 0,0-1-1 0 0,-2-1 0 0 0,-1-2 0 0 0,-1 0 0 0 0,-2-2 0 0 0,0 0 0 0 0,12-22-145 0 0,5-11 448 0 0,-3-1 0 0 0,8-25-448 0 0,-28 54 169 0 0,-8 16 1 0 0,0 1-1 0 0,-2-1 0 0 0,0-1 1 0 0,0 1-1 0 0,0-10-169 0 0,4-3 295 0 0,-8 25-233 0 0,0-1 0 0 0,0 0 0 0 0,-1 0 1 0 0,0 0-1 0 0,0 0 0 0 0,0 0 0 0 0,0-1 1 0 0,-1 1-1 0 0,0-2-62 0 0,1 28-79 0 0,0 0 1 0 0,1 0-1 0 0,1-1 1 0 0,1 0 0 0 0,1 1-1 0 0,1-1 1 0 0,5 11 78 0 0,38 90-210 0 0,-43-105 187 0 0,1-1-1 0 0,0 0 0 0 0,2 0 0 0 0,0-1 0 0 0,0 0 1 0 0,1 0-1 0 0,1-1 0 0 0,0 0 0 0 0,1-1 1 0 0,0-1-1 0 0,7 6 24 0 0,14 8-24 0 0,1 0 0 0 0,1-3 1 0 0,1 0-1 0 0,0-3 0 0 0,2-1 0 0 0,0-1 0 0 0,9 0 24 0 0,-12-6-12 0 0,0-1 0 0 0,1-2 0 0 0,-1-2 0 0 0,1-1-1 0 0,1-2 1 0 0,-1-1 0 0 0,0-2 0 0 0,18-3 12 0 0,-13-1-18 0 0,-1-2 1 0 0,1-1-1 0 0,-1-3 1 0 0,0-1-1 0 0,-1-1 1 0 0,0-3 17 0 0,-15 5-4 0 0,-1-1 1 0 0,0-1 0 0 0,-1-1-1 0 0,0-2 1 0 0,-1 1 0 0 0,-1-2-1 0 0,0-1 1 0 0,-1-1 0 0 0,-1 0-1 0 0,3-6 4 0 0,6-9 3 0 0,-1-1-1 0 0,18-33-2 0 0,-35 51 40 0 0,-1 0-1 0 0,0-1 0 0 0,-1 0 1 0 0,-1 0-1 0 0,-1-1 1 0 0,0 0-1 0 0,-2 0 0 0 0,0-1-39 0 0,-2 13 44 0 0,0-1-1 0 0,-1 1 1 0 0,0-1-1 0 0,0 1 0 0 0,-1 0 1 0 0,0-1-1 0 0,0 1 1 0 0,0 0-1 0 0,-1-1 1 0 0,0 1-1 0 0,0 0 1 0 0,0 0-1 0 0,-1 1 0 0 0,-2-5-43 0 0,0 3 44 0 0,1 1 0 0 0,-1 0-1 0 0,0 0 1 0 0,0 1 0 0 0,-1 0-1 0 0,0-1 1 0 0,0 2 0 0 0,0-1-1 0 0,0 1 1 0 0,-1 0 0 0 0,0 0-1 0 0,-2-1-43 0 0,-18-6 36 0 0,1 1 0 0 0,-2 1 1 0 0,1 2-1 0 0,-1 0 0 0 0,-12 0-36 0 0,-29-2 23 0 0,-47 1-23 0 0,33 8-74 0 0,0 4 0 0 0,1 3 0 0 0,-1 4 0 0 0,-34 11 74 0 0,59-9-35 0 0,1 2 0 0 0,0 3 0 0 0,1 2 0 0 0,-31 17 35 0 0,68-26-50 0 0,0 0 0 0 0,0 1 0 0 0,1 1 0 0 0,0 1 0 0 0,-5 6 50 0 0,-1 2-155 0 0,1 2-1 0 0,1 1 1 0 0,-4 6 155 0 0,9-5-342 0 0,1 0-1 0 0,1 1 1 0 0,-9 21 342 0 0,7-12-497 0 0,-4 10-1058 0 0,6 0-3552 0 0,8-3-1546 0 0</inkml:trace>
  <inkml:trace contextRef="#ctx0" brushRef="#br0" timeOffset="728.047">3661 0 22663 0 0,'0'0'514'0'0,"-1"2"71"0"0,-2 3-405 0 0,2-4-128 0 0,0 0 0 0 0,0 1 0 0 0,0-1 1 0 0,0 0-1 0 0,0 1 0 0 0,1-1 0 0 0,-1 1 1 0 0,0-1-1 0 0,1 1 0 0 0,0-1 0 0 0,-1 1 1 0 0,1-1-1 0 0,0 1 0 0 0,0-1 0 0 0,-1 1 1 0 0,1-1-1 0 0,0 1 0 0 0,1 0 0 0 0,-1-1 1 0 0,0 1-1 0 0,0-1 0 0 0,1 1 0 0 0,-1 0-52 0 0,5 10-6 0 0,1 1-1 0 0,0-1 1 0 0,1 0-1 0 0,0 0 1 0 0,1-1-1 0 0,3 4 7 0 0,18 19-120 0 0,10 8 120 0 0,-16-18-59 0 0,100 115-508 0 0,-35-38 118 0 0,66 86-405 0 0,-75-90 538 0 0,-8-7 85 0 0,43 49-106 0 0,65 45 10 0 0,-131-139 489 0 0,2-3-1 0 0,50 31-161 0 0,-40-30 229 0 0,-39-27-154 0 0,0-2 0 0 0,0 0 0 0 0,1-1-1 0 0,10 4-74 0 0,-19-10-14 0 0,-10-6-69 0 0,-3-1-54 0 0,0 0-21 0 0,0 0-12 0 0,-4 0-48 0 0,-18-6-165 0 0,0 0-1 0 0,-7-4 384 0 0,-29-8-155 0 0,-27-1 562 0 0,-70-5-407 0 0,90 16 311 0 0,20 2-263 0 0,0 2 0 0 0,0 2 0 0 0,-1 2 0 0 0,1 3 0 0 0,0 1 0 0 0,0 2 0 0 0,0 2 0 0 0,-19 7-48 0 0,-10 7 8 0 0,-19 10-8 0 0,62-19-51 0 0,2 1 1 0 0,-1 1-1 0 0,2 2 1 0 0,-10 7 50 0 0,13-7-55 0 0,0 2 1 0 0,2 0 0 0 0,0 2-1 0 0,2 0 1 0 0,0 1-1 0 0,1 1 1 0 0,2 1 0 0 0,0 1-1 0 0,-11 23 55 0 0,13-18 81 0 0,1 2-1 0 0,1-1 1 0 0,2 2-1 0 0,2 0 1 0 0,1 0-1 0 0,1 1 1 0 0,2-1-1 0 0,-2 28-80 0 0,8-50 0 0 0,0 1 0 0 0,0-1 0 0 0,1 0 0 0 0,0 0 0 0 0,1 0 0 0 0,0 0 0 0 0,1 0 0 0 0,2 5 0 0 0,-2-10 0 0 0,0 1 0 0 0,0-1 0 0 0,0 0 0 0 0,1 0 0 0 0,0 0 0 0 0,0 0 0 0 0,0-1 0 0 0,1 1 0 0 0,0-1 0 0 0,0 0 0 0 0,0-1 0 0 0,0 1 0 0 0,5 1 0 0 0,5 3 0 0 0,0-1 0 0 0,0 0 0 0 0,1-1 0 0 0,1-1 0 0 0,-1-1 0 0 0,1 0 0 0 0,0-1 0 0 0,0-1 0 0 0,0 0 0 0 0,12-1 0 0 0,6-1 0 0 0,0-1 0 0 0,0-2 0 0 0,0-1 0 0 0,26-7 0 0 0,-22 2 0 0 0,-1-2 0 0 0,30-12 0 0 0,75-36 0 0 0,-78 27 0 0 0,-2-3 0 0 0,-1-2 0 0 0,-1-3 0 0 0,34-30 0 0 0,217-197 0 0 0,-248 208 0 0 0,99-91 0 0 0,135-163 0 0 0,113-188 352 0 0,-371 448 727 0 0,-2-2-1079 0 0,-36 52 83 0 0,-1 0-1 0 0,0-1 1 0 0,0 1 0 0 0,0 0-1 0 0,0 0 1 0 0,0 0-1 0 0,-1-1 1 0 0,1 1 0 0 0,-1 0-1 0 0,1-1 1 0 0,-1 1 0 0 0,0-1-83 0 0,0 3 14 0 0,0-1 0 0 0,0 0 0 0 0,0 0-1 0 0,-1 1 1 0 0,1-1 0 0 0,0 0 0 0 0,0 0 0 0 0,-1 1 0 0 0,1-1 0 0 0,0 0 0 0 0,-1 1 0 0 0,1-1 0 0 0,-1 0 0 0 0,1 1 0 0 0,-1-1 0 0 0,1 1 0 0 0,-1-1 0 0 0,1 1 0 0 0,-1-1 0 0 0,0 1 0 0 0,1-1 0 0 0,-1 1 0 0 0,1 0 0 0 0,-1-1 0 0 0,0 1-1 0 0,0 0 1 0 0,1-1 0 0 0,-1 1 0 0 0,0 0 0 0 0,0 0 0 0 0,1 0 0 0 0,-1 0 0 0 0,0 0 0 0 0,0 0 0 0 0,1 0 0 0 0,-1 0 0 0 0,0 0 0 0 0,0 0 0 0 0,1 0-14 0 0,-8 1 6 0 0,0-1 0 0 0,0 2 0 0 0,0-1 1 0 0,1 1-1 0 0,-1 0 0 0 0,-1 1-6 0 0,-46 19-130 0 0,47-18 120 0 0,-16 7-27 0 0,2 0-1 0 0,0 2 0 0 0,-21 16 38 0 0,-59 53-149 0 0,79-63 101 0 0,0 2 0 0 0,2 0 0 0 0,1 2 0 0 0,0 0 0 0 0,2 1 0 0 0,-13 22 48 0 0,25-35-18 0 0,0 0 0 0 0,1 1-1 0 0,1 0 1 0 0,-1-1-1 0 0,2 2 1 0 0,0-1 0 0 0,0 0-1 0 0,1 4 19 0 0,1-7 4 0 0,1 0-1 0 0,0 0 0 0 0,0 0 0 0 0,1 1 0 0 0,0-1 0 0 0,1 0 0 0 0,0 0 0 0 0,0-1 0 0 0,1 1 0 0 0,0 0 0 0 0,0-1 0 0 0,2 1-3 0 0,0 2 21 0 0,2-1 0 0 0,-1 0 0 0 0,1-1 0 0 0,1 1 0 0 0,0-1 0 0 0,0-1 0 0 0,1 1 0 0 0,0-1 0 0 0,3 1-21 0 0,7 5 68 0 0,1 0 0 0 0,1-2 0 0 0,0-1 1 0 0,3 1-69 0 0,8 2 98 0 0,0-2 0 0 0,1-1 0 0 0,2-1-98 0 0,104 21 311 0 0,-138-31-308 0 0,103 18 231 0 0,1-4 0 0 0,54-3-234 0 0,218-9 338 0 0,-186-11-555 0 0,-2-8 0 0 0,0-8-1 0 0,-1-8 1 0 0,5-10 217 0 0,-133 27-52 0 0,0-1 0 0 0,-1-4 1 0 0,-1-2-1 0 0,-2-2 0 0 0,8-7 52 0 0,-25 10-23 0 0,198-120-266 0 0,-209 122-942 0 0,18-16 1231 0 0,-19 12-5681 0 0,13-17 5681 0 0,21-27-7647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8T11:21:33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1673 801 23207 0 0,'0'0'528'0'0,"0"0"70"0"0,0 0 39 0 0,0 0-72 0 0,-1-2-370 0 0,1 2-193 0 0,-2-1 9 0 0,1 0 1 0 0,0 0-1 0 0,0-1 0 0 0,0 1 0 0 0,0 0 1 0 0,0 0-1 0 0,0-1 0 0 0,1 1 0 0 0,-1-1 1 0 0,0 1-1 0 0,1 0 0 0 0,-1-1 0 0 0,1 1 1 0 0,-1-1-1 0 0,1 0 0 0 0,0 1 0 0 0,-1-1 1 0 0,1 1-1 0 0,0-1-11 0 0,-1-4 71 0 0,0 0-1 0 0,0 0 1 0 0,0 0 0 0 0,-1 0 0 0 0,0 0-1 0 0,-1 0 1 0 0,1 1 0 0 0,-3-4-71 0 0,-7-20 55 0 0,2 6-85 0 0,-1 1 1 0 0,0 0-1 0 0,-2 1 0 0 0,0 0 0 0 0,-2 0 30 0 0,0-2-67 0 0,-45-62-461 0 0,-42-44 528 0 0,85 109-50 0 0,-1 1 0 0 0,-1 0 0 0 0,-1 2 0 0 0,-1 0 0 0 0,0 1 0 0 0,-1 1-1 0 0,0 1 1 0 0,-1 1 0 0 0,-1 1 0 0 0,0 2 0 0 0,-1 0 0 0 0,-7-1 50 0 0,-3 1-131 0 0,-1 1-1 0 0,-1 1 1 0 0,1 3-1 0 0,-22-1 132 0 0,42 5-51 0 0,-1 1-1 0 0,1 1 0 0 0,-1 0 0 0 0,1 1 1 0 0,0 1-1 0 0,-1 0 0 0 0,1 1 0 0 0,0 1 1 0 0,1 0-1 0 0,0 2 0 0 0,-9 3 52 0 0,-5 8-89 0 0,1 1-1 0 0,0 0 0 0 0,2 2 0 0 0,-14 15 90 0 0,-22 25 107 0 0,-10 18-107 0 0,40-41-8 0 0,1 2 0 0 0,2 1 0 0 0,3 2 0 0 0,1 0 0 0 0,2 2 0 0 0,-17 44 8 0 0,1 18-322 0 0,4 2 1 0 0,5 1-1 0 0,5 1 0 0 0,0 32 322 0 0,4 29-543 0 0,7 0 0 0 0,8 81 543 0 0,7-152-105 0 0,5 0-1 0 0,5-1 1 0 0,3 0 0 0 0,15 41 105 0 0,-21-109 30 0 0,2 0 0 0 0,1-1 0 0 0,1 0-1 0 0,1-1 1 0 0,2 0 0 0 0,2-2 0 0 0,0 0 0 0 0,2 0 0 0 0,1-2 0 0 0,1 0 0 0 0,7 6-30 0 0,4-1 137 0 0,0-1 1 0 0,2-2-1 0 0,21 14-137 0 0,-35-28 42 0 0,1-2-1 0 0,0 0 0 0 0,0-1 0 0 0,1-1 1 0 0,0-2-1 0 0,1 0 0 0 0,11 2-41 0 0,1-3 19 0 0,1-2-1 0 0,0-1 1 0 0,0-1 0 0 0,0-2-1 0 0,0-2 1 0 0,0-1-1 0 0,-1-2 1 0 0,1-1-1 0 0,0-2 1 0 0,-1-2-1 0 0,19-7-18 0 0,0-4 105 0 0,-2-2 0 0 0,-1-2-1 0 0,0-2 1 0 0,-2-2-1 0 0,-1-3 1 0 0,-2-2-1 0 0,3-4-104 0 0,61-55 619 0 0,38-46-619 0 0,93-110 809 0 0,-207 212-544 0 0,-3-2 0 0 0,-1-1 0 0 0,-2-1 0 0 0,-1-1 1 0 0,-1-5-266 0 0,-8 15 168 0 0,-8 14-20 0 0,-1 0-1 0 0,-1 0 1 0 0,0-1-1 0 0,3-12-147 0 0,-5 9 216 0 0,-1 0 1 0 0,1-14-217 0 0,-5 27 38 0 0,-1 1 1 0 0,0-1 0 0 0,0 1 0 0 0,0-1 0 0 0,-1 1 0 0 0,0 0 0 0 0,0-1 0 0 0,-1 1 0 0 0,-1-1-39 0 0,2 5 89 0 0,1 4-80 0 0,0 0 0 0 0,-1 0 0 0 0,0 0-1 0 0,1 0 1 0 0,-1 0 0 0 0,0 0 0 0 0,1-1 0 0 0,-1 1-1 0 0,0 0 1 0 0,0 0 0 0 0,0 0 0 0 0,1-1-1 0 0,-1 1 1 0 0,0 0 0 0 0,0-1 0 0 0,0 1 0 0 0,0-1-1 0 0,0 0 1 0 0,-1 1-9 0 0,-1 1 9 0 0,1-1-9 0 0,1 1 0 0 0,-1-1 0 0 0,1 1 0 0 0,-1 0 0 0 0,1-1 0 0 0,0 1 0 0 0,0 0 0 0 0,-1 0 0 0 0,1 0 0 0 0,1 0 0 0 0,-1 0 0 0 0,0 0 0 0 0,0 0 0 0 0,1 0 0 0 0,-1 0 0 0 0,1 0 0 0 0,0 0 0 0 0,0 1 0 0 0,-4 13 0 0 0,0 0-38 0 0,0 0-1 0 0,1 0 0 0 0,1 0 1 0 0,1 0-1 0 0,0 0 0 0 0,1 1 1 0 0,1-1-1 0 0,0 0 0 0 0,3 9 39 0 0,9 54-340 0 0,3 0 0 0 0,5 4 340 0 0,-9-43-217 0 0,2-1 0 0 0,1-1 0 0 0,2-1 0 0 0,21 34 217 0 0,-28-56-74 0 0,0 0 0 0 0,2-1-1 0 0,-1-1 1 0 0,2 0 0 0 0,0 0 0 0 0,0-1-1 0 0,1-1 1 0 0,0 0 0 0 0,1-1-1 0 0,0-1 1 0 0,1 0 0 0 0,0-1 0 0 0,0-1-1 0 0,16 5 75 0 0,17 5-511 0 0,36 8 511 0 0,-62-19-122 0 0,0-2 1 0 0,0-1-1 0 0,1-1 0 0 0,-1-1 0 0 0,2-1 122 0 0,-1-1-40 0 0,0-1-1 0 0,1-2 0 0 0,-1 0 1 0 0,-1-2-1 0 0,1 0 0 0 0,-1-2 1 0 0,8-3 40 0 0,-1-3 75 0 0,0-1 1 0 0,-1-1-1 0 0,-1-1 1 0 0,-1-2 0 0 0,4-4-76 0 0,22-17 189 0 0,-4 3 112 0 0,-1-2-1 0 0,26-29-300 0 0,-64 58 32 0 0,-1-1 0 0 0,0-1 0 0 0,0 0-1 0 0,-1 0 1 0 0,-1 0 0 0 0,0-1 0 0 0,-1 0-1 0 0,-1-1 1 0 0,3-9-32 0 0,-5 15 11 0 0,-1-1 1 0 0,0 0-1 0 0,0 0 0 0 0,-1 0 0 0 0,0 0 0 0 0,-1 0 0 0 0,0 0 0 0 0,-1 0 1 0 0,1 0-1 0 0,-2 0 0 0 0,1 1 0 0 0,-1-1 0 0 0,-1 0 0 0 0,0 1 1 0 0,-3-8-12 0 0,-2 1 14 0 0,-1 1 1 0 0,0 0 0 0 0,-1 0 0 0 0,-1 1 0 0 0,-6-6-15 0 0,1 1 20 0 0,12 13-14 0 0,-63-73 85 0 0,-74-67-91 0 0,116 123-38 0 0,0 1 0 0 0,-1 1 0 0 0,-2 2 0 0 0,0 0 0 0 0,0 2 0 0 0,-2 1 1 0 0,0 1-1 0 0,-10-2 38 0 0,5 5-59 0 0,0 2 1 0 0,-1 1 0 0 0,0 1 0 0 0,-1 2 0 0 0,-10 1 58 0 0,20 3-12 0 0,1 1 0 0 0,-1 1 1 0 0,0 2-1 0 0,1 0 1 0 0,0 2-1 0 0,0 1 1 0 0,-20 6 11 0 0,36-8-55 0 0,0 1 1 0 0,0-1 0 0 0,1 2 0 0 0,-1-1-1 0 0,1 1 1 0 0,0 1 0 0 0,1 0 0 0 0,-1 0 0 0 0,1 0-1 0 0,1 1 1 0 0,-1 1 0 0 0,1-1 0 0 0,1 1-1 0 0,-4 6 55 0 0,-1 5-686 0 0,0 0 0 0 0,2 0 0 0 0,1 0 0 0 0,0 1 0 0 0,2 0 0 0 0,-3 15 686 0 0,-1 2-1850 0 0</inkml:trace>
  <inkml:trace contextRef="#ctx0" brushRef="#br0" timeOffset="784.896">4713 0 25711 0 0,'0'0'587'0'0,"0"0"78"0"0,1 2 39 0 0,4 5-580 0 0,-1 0 0 0 0,2 0 0 0 0,-1 0 0 0 0,1-1 0 0 0,0 1 0 0 0,0-1 0 0 0,4 2-124 0 0,41 37-14 0 0,-22-19-25 0 0,15 8 39 0 0,21 15-730 0 0,-2 2 0 0 0,23 28 730 0 0,-59-50-284 0 0,-1 0 0 0 0,-1 2 0 0 0,-2 0-1 0 0,-2 2 1 0 0,0 1 0 0 0,3 11 284 0 0,13 34-431 0 0,-2 2 0 0 0,3 25 431 0 0,103 248-825 0 0,20-7 314 0 0,-108-233 501 0 0,-13-27-4 0 0,64 129 14 0 0,-75-153 31 0 0,-18-38 70 0 0,0 0-1 0 0,11 14-100 0 0,-11-19 60 0 0,-11-19-59 0 0,1 0 0 0 0,-1 0 1 0 0,1 1-1 0 0,-1-1 0 0 0,0 0 0 0 0,0 1 0 0 0,1-1 0 0 0,-1 0 0 0 0,0 1 0 0 0,0-1 0 0 0,0 1-1 0 0,-1-1-1 0 0,1-1-1 0 0,0 0 1 0 0,0 0-1 0 0,0 1 1 0 0,0-1-1 0 0,-1 0 1 0 0,1 1-1 0 0,0-1 1 0 0,0 0-1 0 0,0 0 1 0 0,-1 1-1 0 0,1-1 1 0 0,0 0-1 0 0,-1 0 1 0 0,1 1-1 0 0,0-1 1 0 0,0 0 0 0 0,-1 0-1 0 0,1 0 1 0 0,0 0-1 0 0,-1 0 1 0 0,1 0-1 0 0,0 1 1 0 0,-1-1-1 0 0,1 0 1 0 0,-1 0-1 0 0,1 0 1 0 0,0 0-1 0 0,-1 0 1 0 0,1 0-1 0 0,0 0 1 0 0,-1 0-1 0 0,1 0 1 0 0,0-1 1 0 0,-14-2-147 0 0,3-2 23 0 0,0 0 1 0 0,1-1-1 0 0,0 0 0 0 0,-4-3 124 0 0,-20-12-178 0 0,-5-1 58 0 0,-116-71-316 0 0,130 75 459 0 0,0-1-1 0 0,0-1 1 0 0,2-1-1 0 0,-17-20-22 0 0,-18-27 136 0 0,10 12 696 0 0,-2 1 0 0 0,-18-12-832 0 0,44 46 303 0 0,-1 1 0 0 0,0 1-1 0 0,-2 2 1 0 0,0 0 0 0 0,-1 2-1 0 0,-23-9-302 0 0,-1 3 122 0 0,0 3 0 0 0,-1 2 0 0 0,-1 2 0 0 0,-2 2-122 0 0,30 8-3 0 0,0 1-1 0 0,0 2 1 0 0,0 0-1 0 0,0 2 1 0 0,0 0-1 0 0,0 2 0 0 0,0 1 1 0 0,0 1-1 0 0,-16 6 4 0 0,8 0-85 0 0,1 1 0 0 0,1 1 0 0 0,0 2 0 0 0,0 2 0 0 0,2 0 0 0 0,0 2 0 0 0,2 2-1 0 0,0 0 1 0 0,1 2 0 0 0,1 1 0 0 0,-6 8 85 0 0,-1 6-89 0 0,2 2 0 0 0,1 0 0 0 0,3 2 0 0 0,1 1 0 0 0,2 1-1 0 0,2 1 1 0 0,-8 25 89 0 0,23-48-23 0 0,0-1-1 0 0,1 1 1 0 0,1 0 0 0 0,1 0-1 0 0,1 0 1 0 0,2 0-1 0 0,0 1 1 0 0,1-1 0 0 0,1 1-1 0 0,1 4 24 0 0,0-13-12 0 0,1 1 0 0 0,0-1-1 0 0,1 0 1 0 0,0 0-1 0 0,2 0 1 0 0,-1-1 0 0 0,2 1-1 0 0,0-1 1 0 0,0-1 0 0 0,1 1-1 0 0,1-1 1 0 0,0-1-1 0 0,0 0 1 0 0,1 0 0 0 0,1-1-1 0 0,0 1 13 0 0,12 7-54 0 0,0-1 0 0 0,1-1 0 0 0,0-2 0 0 0,1 0 0 0 0,1-1 0 0 0,0-2 0 0 0,0-1-1 0 0,2-1 1 0 0,-1-1 0 0 0,2-1 54 0 0,10 1-80 0 0,1-2 1 0 0,-1-2-1 0 0,1-2 0 0 0,0-1 0 0 0,0-2 0 0 0,-1-2 0 0 0,2-2 80 0 0,25-5-13 0 0,-1-4-1 0 0,-1-3 0 0 0,39-16 14 0 0,189-81-49 0 0,-211 81 55 0 0,21-8-2 0 0,105-44 76 0 0,45-33-80 0 0,111-85 263 0 0,-234 121 44 0 0,-4-5 1 0 0,16-22-308 0 0,-62 43 817 0 0,51-58-817 0 0,-122 115 99 0 0,0 1-1 0 0,-1-1 1 0 0,0-1 0 0 0,0 0 0 0 0,-1 0 0 0 0,0 0-1 0 0,-1 0 1 0 0,0-1 0 0 0,1-7-99 0 0,-4 13 51 0 0,-1 0 0 0 0,0-1 0 0 0,0 1 0 0 0,0 0 1 0 0,-1 0-1 0 0,1-1 0 0 0,-2 1 0 0 0,1 0 0 0 0,0-1 0 0 0,-1 0-51 0 0,0 2 16 0 0,0 0 1 0 0,0 0-1 0 0,-1 1 0 0 0,1-1 0 0 0,-1 1 1 0 0,0-1-1 0 0,0 1 0 0 0,0 0 0 0 0,0 0 1 0 0,0 0-1 0 0,-1 0 0 0 0,0 0 0 0 0,1 0 1 0 0,-1 0-1 0 0,0 1-16 0 0,-2-2-11 0 0,1 0 0 0 0,-1 1 0 0 0,0 0-1 0 0,0 0 1 0 0,0 0 0 0 0,-1 0 0 0 0,1 1 0 0 0,-1 0 0 0 0,1 0 0 0 0,-1 0 0 0 0,0 1 0 0 0,1 0-1 0 0,-1 0 1 0 0,0 0 0 0 0,0 1 0 0 0,0 0 0 0 0,0 0 0 0 0,0 0 0 0 0,0 1 0 0 0,0 0 0 0 0,1 0-1 0 0,-1 0 1 0 0,0 1 0 0 0,1 0 0 0 0,-1 0 0 0 0,1 1 0 0 0,-6 2 11 0 0,-1 2-48 0 0,1 1 0 0 0,0 0 1 0 0,0 1-1 0 0,0 0 0 0 0,1 1 0 0 0,1 0 0 0 0,-1 0 1 0 0,0 3 47 0 0,4-4-16 0 0,0-1 0 0 0,0 1 0 0 0,1 0 0 0 0,1 0 1 0 0,-1 0-1 0 0,1 1 0 0 0,1 0 0 0 0,0 0 0 0 0,0 0 1 0 0,1 0-1 0 0,0 4 16 0 0,1 5 30 0 0,1-1 1 0 0,0 1 0 0 0,1 0-1 0 0,2-1 1 0 0,0 0-1 0 0,0 1 1 0 0,2-1 0 0 0,0-1-1 0 0,1 1 1 0 0,5 9-31 0 0,-1-6 67 0 0,1-1 0 0 0,0 0 0 0 0,1-1-1 0 0,1 0 1 0 0,1-1 0 0 0,1 0 0 0 0,0-1 0 0 0,8 5-67 0 0,0-1 68 0 0,2-2 0 0 0,0 0 0 0 0,1-2 0 0 0,1 0 0 0 0,1-2 0 0 0,0-2 0 0 0,1 0 1 0 0,6 0-69 0 0,11 2 41 0 0,2-2 1 0 0,-1-1 0 0 0,2-4 0 0 0,41 3-42 0 0,-28-5-19 0 0,-1-4-1 0 0,1-2 1 0 0,-1-3 0 0 0,1-3-1 0 0,-1-2 1 0 0,-1-3-1 0 0,0-3 1 0 0,0-2 0 0 0,15-9 19 0 0,-40 11-146 0 0,-1-2 0 0 0,-1-1 0 0 0,-1-1 0 0 0,12-11 146 0 0,7-7-680 0 0,-2-3 1 0 0,9-12 679 0 0,46-52-1019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8T11:21:31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894 497 1376 0 0,'0'0'65'0'0,"1"-1"-6"0"0,32-25 374 0 0,-13 6 5860 0 0,4-12 2110 0 0,-14 16-6867 0 0,0-1 0 0 0,-1-2-1536 0 0,-7 13 156 0 0,0 0 0 0 0,0 0 0 0 0,-1-1 1 0 0,0 1-1 0 0,0-1 0 0 0,-1 1 0 0 0,0-4-156 0 0,1-7 221 0 0,-1 8-79 0 0,0 1-1 0 0,0-1 1 0 0,-1 1 0 0 0,0-1-142 0 0,-2-23 408 0 0,3 25-387 0 0,0 1 0 0 0,-1 0 0 0 0,0 0 0 0 0,0 1 1 0 0,-1-1-1 0 0,0 0 0 0 0,0 0 0 0 0,0 1 0 0 0,-1-1 0 0 0,1 1 0 0 0,-1-1 0 0 0,-1 1 0 0 0,1 0 0 0 0,-1 1 1 0 0,0-1-1 0 0,0 0 0 0 0,0 1 0 0 0,0 0 0 0 0,-1 0 0 0 0,0 0-21 0 0,-10-6-196 0 0,0 0-1 0 0,-1 0 1 0 0,0 2 0 0 0,0 0-1 0 0,-1 0 1 0 0,-2 1 196 0 0,-9-3-93 0 0,0 2 0 0 0,-1 1 0 0 0,0 1 0 0 0,-27-2 93 0 0,-118-2-103 0 0,126 11 147 0 0,1 2 0 0 0,0 2 0 0 0,0 2 0 0 0,-13 5-44 0 0,46-9 36 0 0,-1 1 0 0 0,1 0 0 0 0,0 2 0 0 0,1-1-1 0 0,-1 2 1 0 0,1-1 0 0 0,0 2 0 0 0,1 0 0 0 0,0 0-1 0 0,0 1 1 0 0,-8 9-36 0 0,12-11 32 0 0,1 1 1 0 0,0 0-1 0 0,0 1 0 0 0,1 0 0 0 0,0 0 0 0 0,1 0 0 0 0,0 0 0 0 0,0 1 0 0 0,1 0 1 0 0,0 0-1 0 0,1 0 0 0 0,0 0 0 0 0,1 1 0 0 0,0-1 0 0 0,0 1 0 0 0,1 6-32 0 0,1-2-86 0 0,1 0 0 0 0,0-1-1 0 0,1 1 1 0 0,0-1 0 0 0,2 1-1 0 0,-1-1 1 0 0,2 0-1 0 0,0 0 1 0 0,5 8 86 0 0,0 0-104 0 0,2-1-1 0 0,0 0 0 0 0,2-1 1 0 0,0-1-1 0 0,10 10 105 0 0,-4-7-75 0 0,2 0-1 0 0,0-2 1 0 0,2 0-1 0 0,5 2 76 0 0,105 65-141 0 0,-96-63 96 0 0,138 89-66 0 0,6 5-66 0 0,44 13 177 0 0,-120-77 0 0 0,121 68 0 0 0,-184-96 0 0 0,-1 3 0 0 0,-1 1 0 0 0,-2 2 0 0 0,4 6 0 0 0,-25-19 3 0 0,-1 0-1 0 0,-1 1 1 0 0,-1 1-1 0 0,-1 0 1 0 0,10 21-3 0 0,-1 3 33 0 0,-2 0 1 0 0,6 25-34 0 0,-22-55-6 0 0,0 0 0 0 0,-1 0-1 0 0,-1 0 1 0 0,0 1 0 0 0,-2 0-1 0 0,1-1 1 0 0,-2 11 6 0 0,0-19-33 0 0,0 1-1 0 0,-1-1 1 0 0,0 1 0 0 0,-1-1 0 0 0,1 0 0 0 0,-1 0-1 0 0,-1 0 1 0 0,1 0 0 0 0,-1 0 0 0 0,-1 0 0 0 0,1-1-1 0 0,-1 1 1 0 0,0-1 0 0 0,-1 0 0 0 0,1 0-1 0 0,-5 4 34 0 0,-2-1-54 0 0,0 0 0 0 0,0 0 0 0 0,-1-2-1 0 0,0 1 1 0 0,-1-1 0 0 0,1-1 0 0 0,-1 0-1 0 0,0-1 1 0 0,-1 0 0 0 0,-10 1 54 0 0,-14 3-98 0 0,-1-3 0 0 0,0-1 0 0 0,-9-1 98 0 0,-20 0-20 0 0,0-3-1 0 0,-19-4 21 0 0,42-1 61 0 0,0-2 1 0 0,0-2-1 0 0,-40-12-61 0 0,0-6 422 0 0,-2-6-422 0 0,49 17 286 0 0,1-2 1 0 0,0-2-1 0 0,-14-11-286 0 0,27 14 215 0 0,1-2-1 0 0,1-1 0 0 0,0-1 1 0 0,1 0-1 0 0,2-2 0 0 0,0 0 1 0 0,1-2-1 0 0,1 0 0 0 0,1-2-214 0 0,-6-10 5 0 0,3 0 1 0 0,1-2-1 0 0,1-1 0 0 0,3 0 0 0 0,1 0 0 0 0,1-3-5 0 0,8 20-292 0 0,0 0 0 0 0,2 0 0 0 0,0 0 0 0 0,2-1 0 0 0,0 1 0 0 0,2 0-1 0 0,0 0 1 0 0,2 0 0 0 0,0 0 0 0 0,5-12 292 0 0,6-29-1211 0 0</inkml:trace>
  <inkml:trace contextRef="#ctx0" brushRef="#br0" timeOffset="930.509">2703 1161 11976 0 0,'-13'8'546'0'0,"13"-8"-537"0"0,0 0 0 0 0,0 0 0 0 0,0 0 0 0 0,0 0 0 0 0,0 0 0 0 0,0 1 0 0 0,0-1 0 0 0,-1 0 0 0 0,1 0 0 0 0,0 0 0 0 0,0 0-1 0 0,0 0 1 0 0,0 0 0 0 0,0 0 0 0 0,0 0 0 0 0,0 0 0 0 0,0 0 0 0 0,0 0 0 0 0,0 0 0 0 0,0 0 0 0 0,0 0 0 0 0,0 0 0 0 0,0 0 0 0 0,-1 0 0 0 0,1 1 0 0 0,0-1-1 0 0,0 0 1 0 0,0 0 0 0 0,0 0 0 0 0,0 0 0 0 0,0 0 0 0 0,0 0 0 0 0,0 0 0 0 0,0 0 0 0 0,0 0 0 0 0,0 0 0 0 0,0 1 0 0 0,0-1 0 0 0,0 0 0 0 0,0 0 0 0 0,0 0-1 0 0,0 0 1 0 0,0 0 0 0 0,0 0 0 0 0,0 0 0 0 0,0 0 0 0 0,0 0 0 0 0,1 0 0 0 0,-1 1 0 0 0,0-1 0 0 0,0 0 0 0 0,0 0 0 0 0,0 0 0 0 0,0 0 0 0 0,0 0 0 0 0,0 0-1 0 0,0 0 1 0 0,0 0 0 0 0,0 0 0 0 0,0 0-9 0 0,19 31 203 0 0,-15-23 28 0 0,1 1 1 0 0,0-1-1 0 0,1 0 1 0 0,0-1 0 0 0,0 1-1 0 0,4 2-231 0 0,6 7 755 0 0,-13-13-612 0 0,1 0 0 0 0,0 0 0 0 0,0 0 0 0 0,0 0 0 0 0,1 0 0 0 0,0-1 0 0 0,-1 0 0 0 0,6 2-143 0 0,5 1 28 0 0,1-1 1 0 0,0 0 0 0 0,0-1-1 0 0,0-1 1 0 0,0-1 0 0 0,0 0-1 0 0,1-1 1 0 0,-1 0 0 0 0,5-2-29 0 0,-9 0 97 0 0,-1 0 0 0 0,0-1 1 0 0,0 0-1 0 0,0 0 0 0 0,0-1 0 0 0,-1-1 1 0 0,1 0-1 0 0,-1 0 0 0 0,1-1 1 0 0,-2-1-1 0 0,1 1 0 0 0,0-2 0 0 0,-1 1 1 0 0,2-3-98 0 0,-4 3 157 0 0,2-2 322 0 0,0-1 0 0 0,0 1 0 0 0,-1-1 0 0 0,6-9-479 0 0,-7 8 178 0 0,-1 0-1 0 0,0 0 1 0 0,-1 0 0 0 0,0-1-1 0 0,0 0 1 0 0,-1 1-1 0 0,-1-2 1 0 0,0 1 0 0 0,0 0-1 0 0,-1-1 1 0 0,-1 1-1 0 0,0-1 1 0 0,0 1 0 0 0,-2-8-178 0 0,0-5 151 0 0,-2-1 1 0 0,-2-6-152 0 0,3 20 13 0 0,-1 0 1 0 0,0 0-1 0 0,-1 1 1 0 0,0-1-1 0 0,0 1 1 0 0,-2-2-14 0 0,-13-23-143 0 0,14 24 75 0 0,-1 0 1 0 0,0 0 0 0 0,0 1-1 0 0,-1-1 1 0 0,0 2 0 0 0,-1-1 0 0 0,0 1-1 0 0,-8-7 68 0 0,-52-35-320 0 0,61 47 313 0 0,0 0-1 0 0,0 0 1 0 0,0 1-1 0 0,0 0 1 0 0,-1 0-1 0 0,1 1 0 0 0,-1-1 1 0 0,0 2-1 0 0,0-1 1 0 0,0 1-1 0 0,0 0 1 0 0,0 1-1 0 0,0 0 0 0 0,0 0 1 0 0,0 1-1 0 0,0 0 1 0 0,-5 1 7 0 0,5 0-24 0 0,0 0 1 0 0,0 0-1 0 0,0 1 1 0 0,0 0-1 0 0,0 0 1 0 0,0 1-1 0 0,1 0 1 0 0,0 0-1 0 0,0 1 1 0 0,0 0-1 0 0,0 0 1 0 0,1 1-1 0 0,0-1 1 0 0,0 1-1 0 0,0 1 1 0 0,1-1-1 0 0,0 1 24 0 0,-18 33-205 0 0,1 0-1 0 0,-13 36 206 0 0,27-57-55 0 0,-13 32-111 0 0,3 0 0 0 0,2 2 1 0 0,3 0-1 0 0,1 1 1 0 0,0 22 165 0 0,10-60-19 0 0,1 0 1 0 0,0 0 0 0 0,0 0-1 0 0,2 0 1 0 0,0 0-1 0 0,1 0 1 0 0,0 0 0 0 0,2 0-1 0 0,0 2 19 0 0,2 2 22 0 0,-1 0 0 0 0,1-1 1 0 0,0 1-1 0 0,2-1 1 0 0,0-1-1 0 0,1 1 0 0 0,4 3-22 0 0,4 3 82 0 0,2-1 0 0 0,0-2 0 0 0,2 0-1 0 0,0-1 1 0 0,2 0 0 0 0,0-2 0 0 0,1-1 0 0 0,5 1-82 0 0,13 8 269 0 0,1-3 0 0 0,1-1 0 0 0,2-3 0 0 0,28 9-269 0 0,-54-22 21 0 0,0-1 0 0 0,1-2 0 0 0,-1 0 0 0 0,1-1 0 0 0,0-1 0 0 0,0-1 0 0 0,0 0 0 0 0,0-2 0 0 0,0-1 0 0 0,0 0 0 0 0,0-2 0 0 0,-1 0 0 0 0,2-2-21 0 0,-13 3-21 0 0,1 0-1 0 0,-1-1 1 0 0,0 0 0 0 0,0 0-1 0 0,-1-1 1 0 0,1 0-1 0 0,-1-1 1 0 0,0 0-1 0 0,3-4 22 0 0,8-7-137 0 0,-2-2 0 0 0,0 0 0 0 0,0-3 137 0 0,-9 12-122 0 0,0-1 0 0 0,-2 0 0 0 0,1-1 0 0 0,-1 0 0 0 0,-1 1 0 0 0,0-2 0 0 0,-1 1-1 0 0,0 0 1 0 0,-1-1 0 0 0,0 0 0 0 0,-1 0 0 0 0,0-9 122 0 0,-1-4-1072 0 0,-1 0 0 0 0,-1 0-1 0 0,-2 0 1 0 0,0 0 0 0 0,-7-22 1072 0 0,0-7-2352 0 0,-2-29 2352 0 0,11 79 128 0 0,1-1-1 0 0,-1 1 1 0 0,1-1 0 0 0,1 1-1 0 0,-1-1 1 0 0,1 1 0 0 0,0-1 0 0 0,1-1-128 0 0,-2 5 96 0 0,1 0 1 0 0,0 1-1 0 0,0-1 1 0 0,-1 0-1 0 0,1 0 0 0 0,1 0 1 0 0,-1 1-1 0 0,0-1 1 0 0,0 1-1 0 0,1-1 1 0 0,-1 1-1 0 0,0-1 1 0 0,1 1-1 0 0,0 0 1 0 0,-1 0-1 0 0,1 0 1 0 0,0 0-1 0 0,0 0 1 0 0,-1 0-1 0 0,1 0 1 0 0,0 0-1 0 0,0 1 1 0 0,0-1-1 0 0,1 1-96 0 0,11-3 317 0 0,1 1-1 0 0,-1 1 1 0 0,1 0-1 0 0,0 1 0 0 0,-1 0 1 0 0,1 1-1 0 0,-1 1 1 0 0,1 1-1 0 0,7 2-316 0 0,24 8 397 0 0,0 2-1 0 0,12 8-396 0 0,-8-3 424 0 0,29 6-424 0 0,-45-17 266 0 0,1-2-1 0 0,1-1 0 0 0,-1-1 0 0 0,1-2 0 0 0,-1-2 1 0 0,1-1-1 0 0,0-2 0 0 0,0-1 0 0 0,-1-2 0 0 0,9-3-265 0 0,-30 5 89 0 0,2 0 85 0 0,0-1-1 0 0,-1-1 1 0 0,1 0-1 0 0,12-7-173 0 0,-15 5 28 0 0,1 0 1 0 0,7-7-29 0 0,-16 11-2 0 0,-1 0 1 0 0,0-1 0 0 0,0 0 0 0 0,0 1-1 0 0,-1-2 1 0 0,1 1 0 0 0,-1 0 0 0 0,0 0-1 0 0,1-3 2 0 0,0-2-20 0 0,0 0-1 0 0,-1 0 0 0 0,0 0 1 0 0,0 0-1 0 0,-1-1 1 0 0,0 1-1 0 0,0-1 0 0 0,-1 1 1 0 0,-1-7 20 0 0,0-5-70 0 0,-1-1 1 0 0,-1 0 0 0 0,-3-16 69 0 0,-2 6-47 0 0,-1 1-1 0 0,-1 0 1 0 0,-2 0 0 0 0,-1 1-1 0 0,-1 1 1 0 0,-16-26 47 0 0,22 44-33 0 0,0 1-1 0 0,-1 1 1 0 0,0-1 0 0 0,-1 1-1 0 0,0 1 1 0 0,0 0 0 0 0,-1 0-1 0 0,0 1 1 0 0,0 0 0 0 0,-1 0-1 0 0,0 1 1 0 0,0 1 0 0 0,0 0-1 0 0,-2 0 34 0 0,9 4-7 0 0,1-1 0 0 0,-1 1 0 0 0,0 0-1 0 0,0 0 1 0 0,0 0 0 0 0,0 0-1 0 0,0 1 1 0 0,0 0 0 0 0,0 0 0 0 0,0 0-1 0 0,0 0 1 0 0,0 1 0 0 0,1-1-1 0 0,-1 1 1 0 0,0 0 0 0 0,0 0 0 0 0,0 0-1 0 0,0 1 1 0 0,1-1 7 0 0,-2 2-20 0 0,0 1-1 0 0,0-1 0 0 0,0 1 1 0 0,0-1-1 0 0,1 1 1 0 0,0 0-1 0 0,0 1 0 0 0,0-1 1 0 0,0 1-1 0 0,1 0 1 0 0,0 0-1 0 0,-2 3 21 0 0,-3 9-147 0 0,0 0 1 0 0,0 0-1 0 0,2 1 1 0 0,-3 13 146 0 0,-14 74-257 0 0,13-56 228 0 0,2 0 0 0 0,3 1 0 0 0,2 0 0 0 0,1 0 0 0 0,4 1 0 0 0,4 28 29 0 0,-3-62 47 0 0,0 1 0 0 0,2-1 0 0 0,0 0 0 0 0,1 0 0 0 0,1 0 0 0 0,0-1 0 0 0,5 7-47 0 0,1-2 98 0 0,0-1 1 0 0,1 0-1 0 0,1-1 0 0 0,1-1 0 0 0,4 3-98 0 0,17 13 283 0 0,2-1-1 0 0,1-2 1 0 0,2-1-1 0 0,42 21-282 0 0,-50-32 113 0 0,1-3-1 0 0,0 0 0 0 0,1-3 1 0 0,0 0-1 0 0,1-3 0 0 0,0-1 1 0 0,1-2-1 0 0,0-1 0 0 0,0-2 1 0 0,0-2-1 0 0,1-1 0 0 0,1-2-112 0 0,-16 0 56 0 0,33-1 32 0 0,18-5-88 0 0,-60 5-14 0 0,0-1 1 0 0,0 0-1 0 0,0-1 1 0 0,0 0 0 0 0,-1-2-1 0 0,1 1 1 0 0,3-4 13 0 0,-10 4-100 0 0,0 0 0 0 0,0-1 0 0 0,-1 0 1 0 0,0 0-1 0 0,0-1 0 0 0,0 0 0 0 0,-1 0 1 0 0,0-1-1 0 0,3-4 100 0 0,-5 6-1229 0 0,-1 0 1 0 0,1-1 0 0 0,-1 1-1 0 0,-1 0 1 0 0,1-1 1228 0 0,4-28-7377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4/27/2019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4/27/2019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4/27/2019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4/27/2019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4/27/2019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4/27/2019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4/27/2019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4/27/2019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4/27/2019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4/27/2019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4/27/2019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4.xml"/><Relationship Id="rId3" Type="http://schemas.openxmlformats.org/officeDocument/2006/relationships/diagramLayout" Target="../diagrams/layout1.xml"/><Relationship Id="rId7" Type="http://schemas.openxmlformats.org/officeDocument/2006/relationships/customXml" Target="../ink/ink1.xml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openxmlformats.org/officeDocument/2006/relationships/customXml" Target="../ink/ink3.xml"/><Relationship Id="rId5" Type="http://schemas.openxmlformats.org/officeDocument/2006/relationships/diagramColors" Target="../diagrams/colors1.xml"/><Relationship Id="rId15" Type="http://schemas.openxmlformats.org/officeDocument/2006/relationships/customXml" Target="../ink/ink5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2.xml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Lessons 51-61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yours truly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F651-B8D8-4202-9E2C-C71A70BC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what’s next, then?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DD4C5-A324-4E79-910E-2CFFC02D9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2413" y="1524000"/>
            <a:ext cx="2743200" cy="2743200"/>
          </a:xfrm>
        </p:spPr>
        <p:txBody>
          <a:bodyPr/>
          <a:lstStyle/>
          <a:p>
            <a:r>
              <a:rPr lang="en-GB" dirty="0"/>
              <a:t>I’ll tell </a:t>
            </a:r>
            <a:r>
              <a:rPr lang="en-GB" dirty="0" err="1"/>
              <a:t>ya</a:t>
            </a:r>
            <a:r>
              <a:rPr lang="en-GB" dirty="0"/>
              <a:t> what’s next:</a:t>
            </a:r>
          </a:p>
          <a:p>
            <a:r>
              <a:rPr lang="en-GB" dirty="0"/>
              <a:t>Look there &gt;&gt;&gt;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CD32DE-E858-45F5-8B8F-5D8427580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113" y="2282766"/>
            <a:ext cx="5668962" cy="328306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E6FCA7-50B2-47BC-AD37-943D5E68FEDD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It’s a mystery, of course, because My VPN/</a:t>
            </a:r>
            <a:r>
              <a:rPr lang="en-GB" dirty="0" err="1">
                <a:solidFill>
                  <a:schemeClr val="tx1"/>
                </a:solidFill>
              </a:rPr>
              <a:t>Wifi</a:t>
            </a:r>
            <a:r>
              <a:rPr lang="en-GB" dirty="0">
                <a:solidFill>
                  <a:schemeClr val="tx1"/>
                </a:solidFill>
              </a:rPr>
              <a:t> decides to be terrible for the </a:t>
            </a:r>
            <a:r>
              <a:rPr lang="en-GB" i="1" dirty="0">
                <a:solidFill>
                  <a:schemeClr val="tx1"/>
                </a:solidFill>
              </a:rPr>
              <a:t>last</a:t>
            </a:r>
            <a:r>
              <a:rPr lang="en-GB" dirty="0">
                <a:solidFill>
                  <a:schemeClr val="tx1"/>
                </a:solidFill>
              </a:rPr>
              <a:t> lesson, and it’s all blurry.</a:t>
            </a:r>
          </a:p>
          <a:p>
            <a:pPr algn="ctr"/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</a:p>
          <a:p>
            <a:pPr algn="ctr"/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Thank goodness I can still read the transcript and listen to him talk – I hear stuff about mining, senders, values, and receivers. Also stuff about information, but all that’s things in the future.</a:t>
            </a:r>
          </a:p>
          <a:p>
            <a:pPr algn="ctr"/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We need stuff like hashes and indexes and transactions. We could also get a list of participants!</a:t>
            </a:r>
          </a:p>
        </p:txBody>
      </p:sp>
    </p:spTree>
    <p:extLst>
      <p:ext uri="{BB962C8B-B14F-4D97-AF65-F5344CB8AC3E}">
        <p14:creationId xmlns:p14="http://schemas.microsoft.com/office/powerpoint/2010/main" val="195808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Grouping Conditionals</a:t>
            </a:r>
          </a:p>
          <a:p>
            <a:r>
              <a:rPr lang="en-US" dirty="0"/>
              <a:t>‘Switch’</a:t>
            </a:r>
          </a:p>
          <a:p>
            <a:r>
              <a:rPr lang="en-US" dirty="0"/>
              <a:t>Verifying the Blockchain &amp; Blockchain Theory</a:t>
            </a:r>
          </a:p>
          <a:p>
            <a:r>
              <a:rPr lang="en-US" dirty="0"/>
              <a:t>Using Conditions in a loop</a:t>
            </a:r>
          </a:p>
          <a:p>
            <a:r>
              <a:rPr lang="en-US" dirty="0"/>
              <a:t>Using ‘else’ in loops</a:t>
            </a:r>
          </a:p>
          <a:p>
            <a:r>
              <a:rPr lang="en-US" dirty="0"/>
              <a:t>‘Range’ function</a:t>
            </a:r>
          </a:p>
          <a:p>
            <a:r>
              <a:rPr lang="en-US" dirty="0"/>
              <a:t>Module Intro</a:t>
            </a:r>
          </a:p>
          <a:p>
            <a:r>
              <a:rPr lang="en-US" dirty="0"/>
              <a:t>Understanding data required for a Blockchain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8241-4ED4-4EF8-9EB0-F26A05EE0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602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Pretty simple, all you do is use parentheses.</a:t>
            </a:r>
          </a:p>
          <a:p>
            <a:pPr marL="0" indent="0">
              <a:buNone/>
            </a:pPr>
            <a:r>
              <a:rPr lang="en-GB" dirty="0"/>
              <a:t>Not sure if there’s a rank of conditionals like in Java.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That’s for java &gt;&gt;</a:t>
            </a:r>
          </a:p>
        </p:txBody>
      </p:sp>
      <p:pic>
        <p:nvPicPr>
          <p:cNvPr id="1026" name="Picture 2" descr="Image result for Java conditional ranks">
            <a:extLst>
              <a:ext uri="{FF2B5EF4-FFF2-40B4-BE49-F238E27FC236}">
                <a16:creationId xmlns:a16="http://schemas.microsoft.com/office/drawing/2014/main" id="{8BD4DB3C-7C29-459C-8A9B-1F4896D93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2" y="3048000"/>
            <a:ext cx="4508133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‘Switch’</a:t>
            </a:r>
          </a:p>
        </p:txBody>
      </p:sp>
      <p:pic>
        <p:nvPicPr>
          <p:cNvPr id="6" name="Content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8D14F5EB-EA76-4B53-8AF3-52D0967A04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1752600"/>
            <a:ext cx="5181600" cy="2445263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730EB8-8584-4EB1-9099-3D932557F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4014" y="1905000"/>
            <a:ext cx="4419598" cy="10668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THERE IS NO SWITCH CASEEEEEEEE!</a:t>
            </a:r>
          </a:p>
        </p:txBody>
      </p:sp>
      <p:pic>
        <p:nvPicPr>
          <p:cNvPr id="9" name="Content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02014AF2-25EF-4FCC-B9B2-127D79AFF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2" y="3505200"/>
            <a:ext cx="5181600" cy="244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the Blockchain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87280080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Well, what if your blockchain gets hacked?</a:t>
            </a:r>
          </a:p>
          <a:p>
            <a:pPr marL="0" indent="0">
              <a:buNone/>
            </a:pPr>
            <a:r>
              <a:rPr lang="en-US" dirty="0"/>
              <a:t>‘h’ option for hack.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check!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Also, +=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F9892C3-5064-4417-A464-DA42F152DE42}"/>
                  </a:ext>
                </a:extLst>
              </p14:cNvPr>
              <p14:cNvContentPartPr/>
              <p14:nvPr/>
            </p14:nvContentPartPr>
            <p14:xfrm>
              <a:off x="1863514" y="2596320"/>
              <a:ext cx="1167840" cy="32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F9892C3-5064-4417-A464-DA42F152DE4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54874" y="2587680"/>
                <a:ext cx="11854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2F4EC5-9CB3-47E4-A422-2DDF2B93E945}"/>
                  </a:ext>
                </a:extLst>
              </p14:cNvPr>
              <p14:cNvContentPartPr/>
              <p14:nvPr/>
            </p14:nvContentPartPr>
            <p14:xfrm>
              <a:off x="1708714" y="2880360"/>
              <a:ext cx="1581120" cy="1190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2F4EC5-9CB3-47E4-A422-2DDF2B93E94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99714" y="2871360"/>
                <a:ext cx="1598760" cy="12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038EE15-9960-468F-9CBF-7A68004AE4A0}"/>
                  </a:ext>
                </a:extLst>
              </p14:cNvPr>
              <p14:cNvContentPartPr/>
              <p14:nvPr/>
            </p14:nvContentPartPr>
            <p14:xfrm>
              <a:off x="1863514" y="4102560"/>
              <a:ext cx="2367720" cy="50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038EE15-9960-468F-9CBF-7A68004AE4A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54874" y="4093560"/>
                <a:ext cx="238536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D1C4211-926B-400D-9FF3-8B185477223D}"/>
                  </a:ext>
                </a:extLst>
              </p14:cNvPr>
              <p14:cNvContentPartPr/>
              <p14:nvPr/>
            </p14:nvContentPartPr>
            <p14:xfrm>
              <a:off x="1652194" y="5393880"/>
              <a:ext cx="2742840" cy="106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D1C4211-926B-400D-9FF3-8B185477223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43194" y="5384880"/>
                <a:ext cx="27604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6862DAD-40BA-4094-9E28-DA8FB953EB99}"/>
                  </a:ext>
                </a:extLst>
              </p14:cNvPr>
              <p14:cNvContentPartPr/>
              <p14:nvPr/>
            </p14:nvContentPartPr>
            <p14:xfrm>
              <a:off x="1553554" y="4265640"/>
              <a:ext cx="2922480" cy="803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6862DAD-40BA-4094-9E28-DA8FB953EB9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44914" y="4256640"/>
                <a:ext cx="2940120" cy="82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Conditionals in a loop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Setting a variable instead of hardcoding something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Waiting_for_input</a:t>
            </a:r>
            <a:r>
              <a:rPr lang="en-US" dirty="0"/>
              <a:t> instead of </a:t>
            </a:r>
            <a:r>
              <a:rPr lang="en-US" dirty="0" err="1"/>
              <a:t>rightout</a:t>
            </a:r>
            <a:r>
              <a:rPr lang="en-US" dirty="0"/>
              <a:t> True or False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77D47D4-BBCC-477C-BAF0-1D2D464F076F}"/>
                  </a:ext>
                </a:extLst>
              </p14:cNvPr>
              <p14:cNvContentPartPr/>
              <p14:nvPr/>
            </p14:nvContentPartPr>
            <p14:xfrm>
              <a:off x="6488434" y="2555280"/>
              <a:ext cx="2158560" cy="1147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7D47D4-BBCC-477C-BAF0-1D2D464F07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79434" y="2546640"/>
                <a:ext cx="2176200" cy="11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73D61B2-C246-4302-837F-0A5FCEE99FFB}"/>
                  </a:ext>
                </a:extLst>
              </p14:cNvPr>
              <p14:cNvContentPartPr/>
              <p14:nvPr/>
            </p14:nvContentPartPr>
            <p14:xfrm>
              <a:off x="7259914" y="4066200"/>
              <a:ext cx="3017160" cy="1162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73D61B2-C246-4302-837F-0A5FCEE99F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0914" y="4057203"/>
                <a:ext cx="3034800" cy="11804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‘else’ in loops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B32E1D2-31CA-4471-813F-C63FB397C3C9}"/>
              </a:ext>
            </a:extLst>
          </p:cNvPr>
          <p:cNvSpPr txBox="1">
            <a:spLocks/>
          </p:cNvSpPr>
          <p:nvPr/>
        </p:nvSpPr>
        <p:spPr>
          <a:xfrm>
            <a:off x="1446212" y="2209800"/>
            <a:ext cx="4416552" cy="3352801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err="1"/>
              <a:t>Baaaaasically</a:t>
            </a:r>
            <a:r>
              <a:rPr lang="en-US" dirty="0"/>
              <a:t> an else for a while loop. For loops, too.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(Haven’t seen this in java before)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5567AF0-7442-4A7B-A9EB-1A3D19A34090}"/>
                  </a:ext>
                </a:extLst>
              </p14:cNvPr>
              <p14:cNvContentPartPr/>
              <p14:nvPr/>
            </p14:nvContentPartPr>
            <p14:xfrm>
              <a:off x="6861754" y="4120560"/>
              <a:ext cx="2996280" cy="1090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5567AF0-7442-4A7B-A9EB-1A3D19A340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3114" y="4111563"/>
                <a:ext cx="3013920" cy="1108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ECC3A84-CF2E-43A8-9F20-D6058B8E0CCA}"/>
                  </a:ext>
                </a:extLst>
              </p14:cNvPr>
              <p14:cNvContentPartPr/>
              <p14:nvPr/>
            </p14:nvContentPartPr>
            <p14:xfrm>
              <a:off x="7033114" y="2445120"/>
              <a:ext cx="1965240" cy="769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ECC3A84-CF2E-43A8-9F20-D6058B8E0C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24114" y="2436120"/>
                <a:ext cx="1982880" cy="78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‘range’ function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2" y="3429000"/>
            <a:ext cx="3733801" cy="2743200"/>
          </a:xfrm>
        </p:spPr>
        <p:txBody>
          <a:bodyPr>
            <a:normAutofit/>
          </a:bodyPr>
          <a:lstStyle/>
          <a:p>
            <a:r>
              <a:rPr lang="en-US" dirty="0"/>
              <a:t>Question: Is there a for(</a:t>
            </a:r>
            <a:r>
              <a:rPr lang="en-US" dirty="0" err="1"/>
              <a:t>i</a:t>
            </a:r>
            <a:r>
              <a:rPr lang="en-US" dirty="0"/>
              <a:t> = 0, I &lt;=5, </a:t>
            </a:r>
            <a:r>
              <a:rPr lang="en-US" dirty="0" err="1"/>
              <a:t>i</a:t>
            </a:r>
            <a:r>
              <a:rPr lang="en-US" dirty="0"/>
              <a:t>++)?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…Hahaha No.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No worries, we have range()!</a:t>
            </a:r>
          </a:p>
          <a:p>
            <a:pPr marL="0" indent="0">
              <a:buNone/>
            </a:pPr>
            <a:r>
              <a:rPr lang="en-US" dirty="0"/>
              <a:t>We’ve gone over range() before.</a:t>
            </a:r>
          </a:p>
          <a:p>
            <a:pPr marL="0" indent="0">
              <a:buNone/>
            </a:pPr>
            <a:r>
              <a:rPr lang="en-US" dirty="0"/>
              <a:t>Starts at first param, ends right before second param, third param is step. Ye know, the basics.</a:t>
            </a:r>
          </a:p>
          <a:p>
            <a:pPr marL="0" indent="0">
              <a:buNone/>
            </a:pPr>
            <a:r>
              <a:rPr lang="en-US" dirty="0"/>
              <a:t>No longer is there a need to manually increment and keep count of iterations.</a:t>
            </a:r>
          </a:p>
          <a:p>
            <a:pPr marL="0" indent="0">
              <a:buNone/>
            </a:pPr>
            <a:r>
              <a:rPr lang="en-US" dirty="0"/>
              <a:t>The function goes as thus:</a:t>
            </a:r>
          </a:p>
          <a:p>
            <a:pPr marL="0" indent="0">
              <a:buNone/>
            </a:pPr>
            <a:r>
              <a:rPr lang="en-US" dirty="0"/>
              <a:t>range(start, end, step)</a:t>
            </a:r>
          </a:p>
          <a:p>
            <a:pPr marL="0" indent="0">
              <a:buNone/>
            </a:pPr>
            <a:r>
              <a:rPr lang="en-US" dirty="0"/>
              <a:t>NO FLOATSSSSS, ONLY INTS</a:t>
            </a:r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Intro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Modules – Stuff beyond simple numbers, conditionals, stuff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0E76500-E769-4676-B565-A4B829DA9257}"/>
              </a:ext>
            </a:extLst>
          </p:cNvPr>
          <p:cNvSpPr txBox="1">
            <a:spLocks/>
          </p:cNvSpPr>
          <p:nvPr/>
        </p:nvSpPr>
        <p:spPr>
          <a:xfrm>
            <a:off x="1751012" y="1828800"/>
            <a:ext cx="5669280" cy="4038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91440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Tuples, sets, and Dictionaries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Iterable</a:t>
            </a:r>
            <a:r>
              <a:rPr lang="en-US" dirty="0"/>
              <a:t> functions and </a:t>
            </a:r>
            <a:r>
              <a:rPr lang="en-US" dirty="0" err="1"/>
              <a:t>behaviours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List comprehensions ^</a:t>
            </a:r>
          </a:p>
          <a:p>
            <a:pPr>
              <a:lnSpc>
                <a:spcPct val="100000"/>
              </a:lnSpc>
            </a:pPr>
            <a:r>
              <a:rPr lang="en-US" dirty="0"/>
              <a:t>By reference vs by value (we know what that means, is vs ==)</a:t>
            </a:r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9434</TotalTime>
  <Words>413</Words>
  <Application>Microsoft Office PowerPoint</Application>
  <PresentationFormat>Custom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Corbel</vt:lpstr>
      <vt:lpstr>Chalkboard 16x9</vt:lpstr>
      <vt:lpstr>PYTHON Lessons 51-61</vt:lpstr>
      <vt:lpstr>Table of Contents</vt:lpstr>
      <vt:lpstr>Grouping Conditionals</vt:lpstr>
      <vt:lpstr>‘Switch’</vt:lpstr>
      <vt:lpstr>Verifying the Blockchain</vt:lpstr>
      <vt:lpstr>Using Conditionals in a loop</vt:lpstr>
      <vt:lpstr>Using ‘else’ in loops</vt:lpstr>
      <vt:lpstr>‘range’ function</vt:lpstr>
      <vt:lpstr>Module Intro</vt:lpstr>
      <vt:lpstr>So what’s next, then?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Lessons 51-61</dc:title>
  <dc:creator>Wafflez</dc:creator>
  <cp:lastModifiedBy>Wafflez</cp:lastModifiedBy>
  <cp:revision>12</cp:revision>
  <dcterms:created xsi:type="dcterms:W3CDTF">2019-04-27T12:54:43Z</dcterms:created>
  <dcterms:modified xsi:type="dcterms:W3CDTF">2019-05-04T02:08:50Z</dcterms:modified>
</cp:coreProperties>
</file>