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67" r:id="rId4"/>
    <p:sldId id="269" r:id="rId5"/>
    <p:sldId id="263" r:id="rId6"/>
    <p:sldId id="266" r:id="rId7"/>
    <p:sldId id="268" r:id="rId8"/>
    <p:sldId id="270" r:id="rId9"/>
    <p:sldId id="271" r:id="rId1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599" autoAdjust="0"/>
  </p:normalViewPr>
  <p:slideViewPr>
    <p:cSldViewPr>
      <p:cViewPr varScale="1">
        <p:scale>
          <a:sx n="76" d="100"/>
          <a:sy n="76" d="100"/>
        </p:scale>
        <p:origin x="54" y="7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6/2/2019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6/2/2019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6/2/2019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6/2/2019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6/2/2019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6/2/2019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6/2/2019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6/2/2019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6/2/2019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6/2/2019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6/2/2019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6/2/2019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6/2/2019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Stuff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Me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for Today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Formatting strings</a:t>
            </a:r>
          </a:p>
          <a:p>
            <a:pPr lvl="1"/>
            <a:r>
              <a:rPr lang="en-US" dirty="0"/>
              <a:t>Using f</a:t>
            </a:r>
          </a:p>
          <a:p>
            <a:pPr lvl="1"/>
            <a:r>
              <a:rPr lang="en-US" dirty="0"/>
              <a:t>Adding formatting to the blockchain</a:t>
            </a:r>
          </a:p>
          <a:p>
            <a:r>
              <a:rPr lang="en-US" dirty="0"/>
              <a:t>The map function</a:t>
            </a:r>
          </a:p>
          <a:p>
            <a:pPr lvl="1"/>
            <a:r>
              <a:rPr lang="en-US" dirty="0"/>
              <a:t>Lambda</a:t>
            </a:r>
          </a:p>
          <a:p>
            <a:r>
              <a:rPr lang="en-US" dirty="0"/>
              <a:t>Reducing Lists</a:t>
            </a:r>
          </a:p>
          <a:p>
            <a:r>
              <a:rPr lang="en-US" dirty="0"/>
              <a:t>Unpacking format functions</a:t>
            </a:r>
          </a:p>
          <a:p>
            <a:r>
              <a:rPr lang="en-US" dirty="0"/>
              <a:t>Lessons 99&amp;100</a:t>
            </a: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ABB65-212D-437D-815B-2D9B7DDDF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Formatting Strings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29C936-D2DE-4D71-BDD3-F06AA8C05E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r>
              <a:rPr lang="en-GB" dirty="0"/>
              <a:t>A STRING IS NOT A LIST!</a:t>
            </a:r>
          </a:p>
          <a:p>
            <a:r>
              <a:rPr lang="en-GB" dirty="0"/>
              <a:t>Fun stuff</a:t>
            </a:r>
          </a:p>
          <a:p>
            <a:r>
              <a:rPr lang="en-GB" dirty="0"/>
              <a:t>‘This is a {} string because {}’.format([insert whatever], [insert whatever])</a:t>
            </a:r>
          </a:p>
          <a:p>
            <a:r>
              <a:rPr lang="en-GB" dirty="0"/>
              <a:t>Endless formatting! No length limit (that we know of)</a:t>
            </a:r>
          </a:p>
        </p:txBody>
      </p:sp>
    </p:spTree>
    <p:extLst>
      <p:ext uri="{BB962C8B-B14F-4D97-AF65-F5344CB8AC3E}">
        <p14:creationId xmlns:p14="http://schemas.microsoft.com/office/powerpoint/2010/main" val="1383590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39813-49CE-485D-A9AC-5B6ACD177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‘f’ 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302F7-1808-47DC-8A40-6906C44A3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800" dirty="0"/>
              <a:t>Fun stuff, can be used to format numbers.</a:t>
            </a:r>
          </a:p>
          <a:p>
            <a:r>
              <a:rPr lang="en-GB" sz="1800" dirty="0"/>
              <a:t>:6.2f means six spaces before the decimal (including number) and two decimal points afterwards</a:t>
            </a:r>
          </a:p>
          <a:p>
            <a:r>
              <a:rPr lang="en-GB" sz="1800" dirty="0"/>
              <a:t>F will round for you!</a:t>
            </a:r>
          </a:p>
          <a:p>
            <a:r>
              <a:rPr lang="en-GB" sz="1800" dirty="0"/>
              <a:t>Symbols are fun too!</a:t>
            </a:r>
          </a:p>
          <a:p>
            <a:r>
              <a:rPr lang="en-GB" sz="1800" dirty="0"/>
              <a:t>&lt; means align to the left, default</a:t>
            </a:r>
          </a:p>
          <a:p>
            <a:r>
              <a:rPr lang="en-GB" sz="1800" dirty="0"/>
              <a:t>&gt; means align to the right</a:t>
            </a:r>
          </a:p>
          <a:p>
            <a:r>
              <a:rPr lang="en-GB" sz="1800" dirty="0"/>
              <a:t>^ means align to the centre</a:t>
            </a:r>
          </a:p>
          <a:p>
            <a:r>
              <a:rPr lang="en-GB" sz="1800" dirty="0"/>
              <a:t>In the blockchain we just align things to look nicer. Two decimal places.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DEED75-531B-4079-8222-F20B49A2C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012" y="5981700"/>
            <a:ext cx="8796866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377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map function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2" y="1676400"/>
            <a:ext cx="3124201" cy="4495800"/>
          </a:xfrm>
        </p:spPr>
        <p:txBody>
          <a:bodyPr>
            <a:normAutofit/>
          </a:bodyPr>
          <a:lstStyle/>
          <a:p>
            <a:r>
              <a:rPr lang="en-US" dirty="0"/>
              <a:t>Example:</a:t>
            </a:r>
          </a:p>
          <a:p>
            <a:endParaRPr lang="en-US" dirty="0"/>
          </a:p>
          <a:p>
            <a:r>
              <a:rPr lang="en-US" dirty="0" err="1"/>
              <a:t>Randomstuff</a:t>
            </a:r>
            <a:r>
              <a:rPr lang="en-US" dirty="0"/>
              <a:t> = [1,2,3,4]</a:t>
            </a:r>
          </a:p>
          <a:p>
            <a:r>
              <a:rPr lang="en-US" dirty="0"/>
              <a:t>Def </a:t>
            </a:r>
            <a:r>
              <a:rPr lang="en-US" dirty="0" err="1"/>
              <a:t>timestwo</a:t>
            </a:r>
            <a:r>
              <a:rPr lang="en-US" dirty="0"/>
              <a:t>(el):</a:t>
            </a:r>
          </a:p>
          <a:p>
            <a:r>
              <a:rPr lang="en-US" dirty="0"/>
              <a:t>… return el * 2</a:t>
            </a:r>
          </a:p>
          <a:p>
            <a:r>
              <a:rPr lang="en-US" dirty="0"/>
              <a:t>list(map(</a:t>
            </a:r>
            <a:r>
              <a:rPr lang="en-US" dirty="0" err="1"/>
              <a:t>timestwo</a:t>
            </a:r>
            <a:r>
              <a:rPr lang="en-US" dirty="0"/>
              <a:t>, </a:t>
            </a:r>
            <a:r>
              <a:rPr lang="en-US" dirty="0" err="1"/>
              <a:t>randomstuff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Will give you</a:t>
            </a:r>
          </a:p>
          <a:p>
            <a:r>
              <a:rPr lang="en-US" dirty="0"/>
              <a:t>[2,4,6,8]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Map repeats a function for all elements in an </a:t>
            </a:r>
            <a:r>
              <a:rPr lang="en-US" dirty="0" err="1"/>
              <a:t>iterable</a:t>
            </a:r>
            <a:endParaRPr lang="en-US" dirty="0"/>
          </a:p>
          <a:p>
            <a:r>
              <a:rPr lang="en-US" dirty="0"/>
              <a:t>Returns a list, but you need to wrap it or else you’re just getting the address</a:t>
            </a:r>
          </a:p>
          <a:p>
            <a:r>
              <a:rPr lang="en-US" dirty="0"/>
              <a:t>Alternative to list comprehensions</a:t>
            </a:r>
          </a:p>
        </p:txBody>
      </p:sp>
    </p:spTree>
    <p:extLst>
      <p:ext uri="{BB962C8B-B14F-4D97-AF65-F5344CB8AC3E}">
        <p14:creationId xmlns:p14="http://schemas.microsoft.com/office/powerpoint/2010/main" val="1797304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HAHAHAHHAHAHAHAHHAHAHAHAHAHAHAAHHAHAHAAHAHAAAHAHAHAHHAHAHAHAHHAHAHAHAHAHAHAAHHAHAHAAHAHAAAHAHAHAHHAHAHAHAHHAHAHAHAHAHAHAAHHAHAHAAHAHAAAHAHAHAHHAHAHAHAHHAHAHAHAHAHAHAAHHAHAHAAHAHAAA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571C3A-4250-48CE-8CE1-B393B9C30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012" y="1905000"/>
            <a:ext cx="5648325" cy="3273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473A820-F877-47A4-949A-B483556F6305}"/>
              </a:ext>
            </a:extLst>
          </p:cNvPr>
          <p:cNvSpPr txBox="1"/>
          <p:nvPr/>
        </p:nvSpPr>
        <p:spPr>
          <a:xfrm>
            <a:off x="1836737" y="2417185"/>
            <a:ext cx="5562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2400" dirty="0"/>
              <a:t>Why use lambda?</a:t>
            </a: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GB" sz="2400" dirty="0"/>
              <a:t>It’s fast!</a:t>
            </a: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GB" sz="2400" dirty="0"/>
              <a:t>It’s simple!</a:t>
            </a: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GB" sz="2400" dirty="0"/>
              <a:t>It’s concise!</a:t>
            </a: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GB" sz="2400" dirty="0"/>
              <a:t>No need to reuse function. (One-time calculation for a list</a:t>
            </a: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GB" sz="2400" dirty="0"/>
          </a:p>
          <a:p>
            <a:pPr>
              <a:lnSpc>
                <a:spcPct val="90000"/>
              </a:lnSpc>
            </a:pPr>
            <a:r>
              <a:rPr lang="en-GB" sz="2400" dirty="0"/>
              <a:t>When not to use lambda:</a:t>
            </a: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GB" sz="2400" dirty="0"/>
              <a:t>When your functions are too complex</a:t>
            </a: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GB" sz="2400" dirty="0"/>
              <a:t>Pretty much just that</a:t>
            </a:r>
          </a:p>
        </p:txBody>
      </p:sp>
    </p:spTree>
    <p:extLst>
      <p:ext uri="{BB962C8B-B14F-4D97-AF65-F5344CB8AC3E}">
        <p14:creationId xmlns:p14="http://schemas.microsoft.com/office/powerpoint/2010/main" val="1160959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ABB65-212D-437D-815B-2D9B7DDDF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Reducing Lists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29C936-D2DE-4D71-BDD3-F06AA8C05E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16125" y="1828800"/>
            <a:ext cx="4654487" cy="4267200"/>
          </a:xfrm>
        </p:spPr>
        <p:txBody>
          <a:bodyPr vert="horz">
            <a:normAutofit/>
          </a:bodyPr>
          <a:lstStyle/>
          <a:p>
            <a:r>
              <a:rPr lang="en-GB" sz="1600" dirty="0"/>
              <a:t>Basically, you do something to the whole list</a:t>
            </a:r>
          </a:p>
          <a:p>
            <a:r>
              <a:rPr lang="en-GB" sz="1600" dirty="0"/>
              <a:t>It becomes something that is not a list</a:t>
            </a:r>
          </a:p>
          <a:p>
            <a:r>
              <a:rPr lang="en-GB" sz="1600" dirty="0"/>
              <a:t>At first, two results. Current Value and Last Result</a:t>
            </a:r>
          </a:p>
          <a:p>
            <a:r>
              <a:rPr lang="en-GB" sz="1600" dirty="0" err="1"/>
              <a:t>P.s.</a:t>
            </a:r>
            <a:r>
              <a:rPr lang="en-GB" sz="1600" dirty="0"/>
              <a:t> it’s basically how we do math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A28644-B1A3-4C62-9573-6ECF712D9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6412" y="4840900"/>
            <a:ext cx="4805299" cy="1742462"/>
          </a:xfrm>
          <a:prstGeom prst="rect">
            <a:avLst/>
          </a:prstGeom>
        </p:spPr>
      </p:pic>
      <p:sp>
        <p:nvSpPr>
          <p:cNvPr id="5" name="Vertical Text Placeholder 2">
            <a:extLst>
              <a:ext uri="{FF2B5EF4-FFF2-40B4-BE49-F238E27FC236}">
                <a16:creationId xmlns:a16="http://schemas.microsoft.com/office/drawing/2014/main" id="{5D4F230D-B7F2-4172-9329-A5B57A95E1E1}"/>
              </a:ext>
            </a:extLst>
          </p:cNvPr>
          <p:cNvSpPr txBox="1">
            <a:spLocks/>
          </p:cNvSpPr>
          <p:nvPr/>
        </p:nvSpPr>
        <p:spPr>
          <a:xfrm>
            <a:off x="6291844" y="1828800"/>
            <a:ext cx="4654487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dirty="0" err="1"/>
              <a:t>Functools</a:t>
            </a:r>
            <a:endParaRPr lang="en-GB" sz="1600" dirty="0"/>
          </a:p>
          <a:p>
            <a:r>
              <a:rPr lang="en-GB" sz="1600" dirty="0"/>
              <a:t>Reduce function</a:t>
            </a:r>
          </a:p>
          <a:p>
            <a:r>
              <a:rPr lang="en-GB" sz="1600" dirty="0"/>
              <a:t>Similar to a map function, but now for reducing things like addition/subtraction/multiplication/division</a:t>
            </a:r>
          </a:p>
          <a:p>
            <a:r>
              <a:rPr lang="en-GB" sz="1600" dirty="0"/>
              <a:t>3 lines into one!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EC7765-2CA3-4018-BD64-AE33A8D8FF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212" y="3962400"/>
            <a:ext cx="11504612" cy="283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774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7BAB5-8F5B-4B15-B317-7E4E80BB9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Unpacking format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9CCD2-C151-4A6D-A088-4D01CB25B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800" dirty="0"/>
              <a:t>Endless parameters, endless possibilities!!!</a:t>
            </a:r>
          </a:p>
          <a:p>
            <a:r>
              <a:rPr lang="en-GB" sz="1800" dirty="0"/>
              <a:t>In professional terms, ‘unlimited positional arguments’</a:t>
            </a:r>
          </a:p>
          <a:p>
            <a:r>
              <a:rPr lang="en-GB" sz="1800" dirty="0"/>
              <a:t>The MAGICAL STAR!</a:t>
            </a:r>
          </a:p>
          <a:p>
            <a:r>
              <a:rPr lang="en-GB" sz="1800" dirty="0"/>
              <a:t>**********</a:t>
            </a:r>
          </a:p>
          <a:p>
            <a:r>
              <a:rPr lang="en-GB" sz="1800" dirty="0"/>
              <a:t>It’ll come out as a tuple</a:t>
            </a:r>
          </a:p>
          <a:p>
            <a:r>
              <a:rPr lang="en-GB" sz="1800" dirty="0"/>
              <a:t>Stars can also unpack lists</a:t>
            </a:r>
          </a:p>
          <a:p>
            <a:r>
              <a:rPr lang="en-GB" sz="1800" dirty="0"/>
              <a:t>Two stars unpack a dictionary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E51110-5570-48F6-88F8-A667C9778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9812" y="1685925"/>
            <a:ext cx="2867025" cy="15876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7086C4A-61F4-4A53-AB55-1D99F283B2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0611" y="3395141"/>
            <a:ext cx="5305425" cy="9048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F074A6B-C23B-410C-81E5-219AB8DB79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0611" y="4494801"/>
            <a:ext cx="4924423" cy="1757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907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8CE22-FA99-4576-9B8D-31F510C5B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Lessons 99 &amp; 100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C66F5-ECB5-4997-98B4-B9E4FB993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Introduction to the next units;</a:t>
            </a:r>
          </a:p>
          <a:p>
            <a:r>
              <a:rPr lang="en-GB" dirty="0"/>
              <a:t>Python Standard Library (everything built in)</a:t>
            </a:r>
          </a:p>
          <a:p>
            <a:r>
              <a:rPr lang="en-GB" dirty="0"/>
              <a:t>Importing/Exporting stuff! (</a:t>
            </a:r>
            <a:r>
              <a:rPr lang="en-GB" dirty="0" err="1"/>
              <a:t>functools</a:t>
            </a:r>
            <a:r>
              <a:rPr lang="en-GB" dirty="0"/>
              <a:t>, math)</a:t>
            </a:r>
          </a:p>
          <a:p>
            <a:r>
              <a:rPr lang="en-GB" dirty="0"/>
              <a:t>Oh, and, we’re finally getting an actual HASH instead of checking back</a:t>
            </a:r>
          </a:p>
        </p:txBody>
      </p:sp>
    </p:spTree>
    <p:extLst>
      <p:ext uri="{BB962C8B-B14F-4D97-AF65-F5344CB8AC3E}">
        <p14:creationId xmlns:p14="http://schemas.microsoft.com/office/powerpoint/2010/main" val="2205750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350</TotalTime>
  <Words>402</Words>
  <Application>Microsoft Office PowerPoint</Application>
  <PresentationFormat>Custom</PresentationFormat>
  <Paragraphs>71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Consolas</vt:lpstr>
      <vt:lpstr>Corbel</vt:lpstr>
      <vt:lpstr>Wingdings</vt:lpstr>
      <vt:lpstr>Chalkboard 16x9</vt:lpstr>
      <vt:lpstr>Python Stuff</vt:lpstr>
      <vt:lpstr>Topics for Today</vt:lpstr>
      <vt:lpstr>Formatting Strings</vt:lpstr>
      <vt:lpstr>The ‘f’ thing</vt:lpstr>
      <vt:lpstr>The map function</vt:lpstr>
      <vt:lpstr>Lambda</vt:lpstr>
      <vt:lpstr>Reducing Lists</vt:lpstr>
      <vt:lpstr>Unpacking format functions</vt:lpstr>
      <vt:lpstr>Lessons 99 &amp; 100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Stuff</dc:title>
  <dc:creator>Wafflez</dc:creator>
  <cp:lastModifiedBy>Wafflez</cp:lastModifiedBy>
  <cp:revision>15</cp:revision>
  <dcterms:created xsi:type="dcterms:W3CDTF">2019-06-02T06:35:02Z</dcterms:created>
  <dcterms:modified xsi:type="dcterms:W3CDTF">2019-06-02T13:38:02Z</dcterms:modified>
</cp:coreProperties>
</file>