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048" y="0"/>
            <a:ext cx="9144000" cy="111360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dobe Caslon Pro Bold" panose="0205070206050A020403" pitchFamily="18" charset="0"/>
              </a:rPr>
              <a:t>Horse Health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178" y="4239126"/>
            <a:ext cx="3449659" cy="269264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dobe Caslon Pro Bold" panose="0205070206050A020403" pitchFamily="18" charset="0"/>
              </a:rPr>
              <a:t>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dobe Caslon Pro Bold" panose="0205070206050A020403" pitchFamily="18" charset="0"/>
              </a:rPr>
              <a:t>Monitor horse’s core temperature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dobe Caslon Pro Bold" panose="0205070206050A020403" pitchFamily="18" charset="0"/>
              </a:rPr>
              <a:t>Monitor horse’s heartrate/pulse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83" y="1113604"/>
            <a:ext cx="6204699" cy="321184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208941" y="4239126"/>
            <a:ext cx="3532328" cy="269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  <a:latin typeface="Adobe Caslon Pro Bold" panose="0205070206050A020403" pitchFamily="18" charset="0"/>
              </a:rPr>
              <a:t>Specifications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dobe Caslon Pro Bold" panose="0205070206050A020403" pitchFamily="18" charset="0"/>
              </a:rPr>
              <a:t>Measures temperature within 0.2</a:t>
            </a:r>
            <a:r>
              <a:rPr lang="en-US" dirty="0"/>
              <a:t>°</a:t>
            </a:r>
            <a:r>
              <a:rPr lang="en-US" dirty="0">
                <a:latin typeface="Adobe Caslon Pro Bold" panose="0205070206050A020403" pitchFamily="18" charset="0"/>
              </a:rPr>
              <a:t>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dobe Caslon Pro Bold" panose="0205070206050A020403" pitchFamily="18" charset="0"/>
              </a:rPr>
              <a:t>Bluetooth GPS ranges to 450ft</a:t>
            </a:r>
          </a:p>
          <a:p>
            <a:pPr algn="l"/>
            <a:endParaRPr lang="en-US" dirty="0">
              <a:latin typeface="Adobe Caslon Pro Bold" panose="0205070206050A0204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dobe Caslon Pro Bold" panose="0205070206050A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dobe Caslon Pro Bold" panose="0205070206050A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43400" y="4239126"/>
            <a:ext cx="3585411" cy="2692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  <a:latin typeface="Adobe Caslon Pro Bold" panose="0205070206050A020403" pitchFamily="18" charset="0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dobe Caslon Pro Bold" panose="0205070206050A020403" pitchFamily="18" charset="0"/>
              </a:rPr>
              <a:t>Measures vitals every 30 minutes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dobe Caslon Pro Bold" panose="0205070206050A020403" pitchFamily="18" charset="0"/>
              </a:rPr>
              <a:t>Measures vitals on user command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dobe Caslon Pro Bold" panose="0205070206050A020403" pitchFamily="18" charset="0"/>
              </a:rPr>
              <a:t>Monitored on user friendly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28" y="1459560"/>
            <a:ext cx="2519933" cy="25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Caslon Pro Bold</vt:lpstr>
      <vt:lpstr>Arial</vt:lpstr>
      <vt:lpstr>Calibri</vt:lpstr>
      <vt:lpstr>Calibri Light</vt:lpstr>
      <vt:lpstr>Office Theme</vt:lpstr>
      <vt:lpstr>Horse Health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 Health Monitoring</dc:title>
  <dc:creator>Jeremy Brown</dc:creator>
  <cp:lastModifiedBy>austin</cp:lastModifiedBy>
  <cp:revision>11</cp:revision>
  <dcterms:created xsi:type="dcterms:W3CDTF">2017-01-20T03:31:36Z</dcterms:created>
  <dcterms:modified xsi:type="dcterms:W3CDTF">2017-02-02T18:44:28Z</dcterms:modified>
</cp:coreProperties>
</file>