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E377-E652-45DB-A501-D95D075B9E6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DBEE-7C25-453B-AC50-F64BD0C72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048" y="0"/>
            <a:ext cx="9144000" cy="111360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Horse Health Monitoring</a:t>
            </a:r>
            <a:endParaRPr lang="en-US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806" y="3945894"/>
            <a:ext cx="3449659" cy="2692640"/>
          </a:xfrm>
        </p:spPr>
        <p:txBody>
          <a:bodyPr>
            <a:normAutofit lnSpcReduction="10000"/>
          </a:bodyPr>
          <a:lstStyle/>
          <a:p>
            <a:r>
              <a:rPr lang="en-US" sz="37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Monitor </a:t>
            </a:r>
            <a:r>
              <a:rPr lang="en-US" dirty="0">
                <a:latin typeface="Adobe Caslon Pro Bold" panose="0205070206050A020403" pitchFamily="18" charset="0"/>
              </a:rPr>
              <a:t>horse’s temperature and pulse rate</a:t>
            </a:r>
            <a:r>
              <a:rPr lang="en-US" dirty="0" smtClean="0">
                <a:latin typeface="Adobe Caslon Pro Bold" panose="0205070206050A020403" pitchFamily="18" charset="0"/>
              </a:rPr>
              <a:t>.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Allows owner to be alerted to abnormal horse vitality.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Adobe Caslon Pro Bold" panose="0205070206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83" y="1113604"/>
            <a:ext cx="5256417" cy="272096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853876" y="3945894"/>
            <a:ext cx="3532328" cy="2692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Specifications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Measures temperature within </a:t>
            </a:r>
            <a:r>
              <a:rPr lang="en-US" dirty="0" smtClean="0">
                <a:latin typeface="Adobe Caslon Pro Bold" panose="0205070206050A020403" pitchFamily="18" charset="0"/>
              </a:rPr>
              <a:t>0.1</a:t>
            </a:r>
            <a:r>
              <a:rPr lang="en-US" dirty="0" smtClean="0"/>
              <a:t>°</a:t>
            </a:r>
            <a:r>
              <a:rPr lang="en-US" dirty="0" smtClean="0">
                <a:latin typeface="Adobe Caslon Pro Bold" panose="0205070206050A020403" pitchFamily="18" charset="0"/>
              </a:rPr>
              <a:t>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Measure heart rate within ranges of 25 – 200 beats per minute.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12 hour minimum battery life.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dobe Caslon Pro Bold" panose="0205070206050A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68465" y="3945894"/>
            <a:ext cx="3585411" cy="280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FF0000"/>
                </a:solidFill>
                <a:latin typeface="Adobe Caslon Pro Bold" panose="0205070206050A020403" pitchFamily="18" charset="0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Notifications </a:t>
            </a:r>
            <a:r>
              <a:rPr lang="en-US" dirty="0" smtClean="0">
                <a:latin typeface="Adobe Caslon Pro Bold" panose="0205070206050A020403" pitchFamily="18" charset="0"/>
              </a:rPr>
              <a:t>through text </a:t>
            </a:r>
            <a:r>
              <a:rPr lang="en-US" dirty="0" smtClean="0">
                <a:latin typeface="Adobe Caslon Pro Bold" panose="0205070206050A020403" pitchFamily="18" charset="0"/>
              </a:rPr>
              <a:t>message </a:t>
            </a:r>
            <a:r>
              <a:rPr lang="en-US" dirty="0" smtClean="0">
                <a:latin typeface="Adobe Caslon Pro Bold" panose="0205070206050A020403" pitchFamily="18" charset="0"/>
              </a:rPr>
              <a:t>on user cell phone</a:t>
            </a:r>
            <a:r>
              <a:rPr lang="en-US" dirty="0" smtClean="0">
                <a:latin typeface="Adobe Caslon Pro Bold" panose="0205070206050A020403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dobe Caslon Pro Bold" panose="0205070206050A020403" pitchFamily="18" charset="0"/>
              </a:rPr>
              <a:t>Compatible with standard cell phone </a:t>
            </a:r>
            <a:r>
              <a:rPr lang="en-US" dirty="0" smtClean="0">
                <a:latin typeface="Adobe Caslon Pro Bold" panose="0205070206050A020403" pitchFamily="18" charset="0"/>
              </a:rPr>
              <a:t>network.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Includes non invasive neck strap for horse’s </a:t>
            </a:r>
            <a:r>
              <a:rPr lang="en-US" dirty="0" smtClean="0">
                <a:latin typeface="Adobe Caslon Pro Bold" panose="0205070206050A020403" pitchFamily="18" charset="0"/>
              </a:rPr>
              <a:t>comfort.</a:t>
            </a:r>
            <a:endParaRPr lang="en-US" dirty="0" smtClean="0">
              <a:latin typeface="Adobe Caslon Pro Bold" panose="0205070206050A0204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Adobe Caslon Pro Bold" panose="0205070206050A020403" pitchFamily="18" charset="0"/>
              </a:rPr>
              <a:t>User defined notification rate </a:t>
            </a:r>
            <a:r>
              <a:rPr lang="en-US" dirty="0" smtClean="0">
                <a:latin typeface="Adobe Caslon Pro Bold" panose="0205070206050A020403" pitchFamily="18" charset="0"/>
              </a:rPr>
              <a:t>(instantaneous, every </a:t>
            </a:r>
            <a:r>
              <a:rPr lang="en-US" dirty="0" smtClean="0">
                <a:latin typeface="Adobe Caslon Pro Bold" panose="0205070206050A020403" pitchFamily="18" charset="0"/>
              </a:rPr>
              <a:t>30mins, 1hr, </a:t>
            </a:r>
            <a:r>
              <a:rPr lang="en-US" dirty="0" smtClean="0">
                <a:latin typeface="Adobe Caslon Pro Bold" panose="0205070206050A020403" pitchFamily="18" charset="0"/>
              </a:rPr>
              <a:t>etc.)</a:t>
            </a:r>
            <a:endParaRPr lang="en-US" dirty="0">
              <a:latin typeface="Adobe Caslon Pro Bold" panose="0205070206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29" y="1459561"/>
            <a:ext cx="2134804" cy="21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Caslon Pro Bold</vt:lpstr>
      <vt:lpstr>Arial</vt:lpstr>
      <vt:lpstr>Calibri</vt:lpstr>
      <vt:lpstr>Calibri Light</vt:lpstr>
      <vt:lpstr>Office Theme</vt:lpstr>
      <vt:lpstr>Horse Health Monitoring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 Health Monitoring</dc:title>
  <dc:creator>Jeremy Brown</dc:creator>
  <cp:lastModifiedBy>Jeremy Brown</cp:lastModifiedBy>
  <cp:revision>17</cp:revision>
  <dcterms:created xsi:type="dcterms:W3CDTF">2017-01-20T03:31:36Z</dcterms:created>
  <dcterms:modified xsi:type="dcterms:W3CDTF">2017-02-02T18:33:18Z</dcterms:modified>
</cp:coreProperties>
</file>