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908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组合 25"/>
          <p:cNvGrpSpPr/>
          <p:nvPr/>
        </p:nvGrpSpPr>
        <p:grpSpPr>
          <a:xfrm>
            <a:off x="634365" y="1685290"/>
            <a:ext cx="10681970" cy="4725035"/>
            <a:chOff x="2536" y="1555"/>
            <a:chExt cx="14645" cy="7861"/>
          </a:xfrm>
        </p:grpSpPr>
        <p:sp>
          <p:nvSpPr>
            <p:cNvPr id="4" name="圆角矩形 3"/>
            <p:cNvSpPr/>
            <p:nvPr/>
          </p:nvSpPr>
          <p:spPr>
            <a:xfrm>
              <a:off x="3100" y="3984"/>
              <a:ext cx="13500" cy="199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Local MCP Manager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100" y="7957"/>
              <a:ext cx="3141" cy="1459"/>
            </a:xfrm>
            <a:prstGeom prst="roundRect">
              <a:avLst/>
            </a:prstGeom>
            <a:solidFill>
              <a:srgbClr val="24908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MCP 1</a:t>
              </a:r>
              <a:endParaRPr lang="en-US" altLang="zh-CN" sz="2400"/>
            </a:p>
          </p:txBody>
        </p:sp>
        <p:sp>
          <p:nvSpPr>
            <p:cNvPr id="7" name="上箭头 6"/>
            <p:cNvSpPr/>
            <p:nvPr/>
          </p:nvSpPr>
          <p:spPr>
            <a:xfrm>
              <a:off x="4197" y="6150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340" y="7175"/>
              <a:ext cx="2660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stdio (npx)</a:t>
              </a:r>
              <a:endParaRPr lang="en-US" altLang="zh-CN" sz="240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6553" y="7957"/>
              <a:ext cx="3141" cy="1459"/>
            </a:xfrm>
            <a:prstGeom prst="roundRect">
              <a:avLst/>
            </a:prstGeom>
            <a:solidFill>
              <a:srgbClr val="24908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MCP 2</a:t>
              </a:r>
              <a:endParaRPr lang="en-US" altLang="zh-CN" sz="2400"/>
            </a:p>
          </p:txBody>
        </p:sp>
        <p:sp>
          <p:nvSpPr>
            <p:cNvPr id="10" name="上箭头 9"/>
            <p:cNvSpPr/>
            <p:nvPr/>
          </p:nvSpPr>
          <p:spPr>
            <a:xfrm>
              <a:off x="7629" y="6150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518" y="7175"/>
              <a:ext cx="3176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stdio (python)</a:t>
              </a:r>
              <a:endParaRPr lang="en-US" altLang="zh-CN" sz="2400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006" y="7957"/>
              <a:ext cx="3141" cy="1459"/>
            </a:xfrm>
            <a:prstGeom prst="roundRect">
              <a:avLst/>
            </a:prstGeom>
            <a:solidFill>
              <a:srgbClr val="24908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MCP 3</a:t>
              </a:r>
              <a:endParaRPr lang="en-US" altLang="zh-CN" sz="2400"/>
            </a:p>
          </p:txBody>
        </p:sp>
        <p:sp>
          <p:nvSpPr>
            <p:cNvPr id="13" name="上箭头 12"/>
            <p:cNvSpPr/>
            <p:nvPr/>
          </p:nvSpPr>
          <p:spPr>
            <a:xfrm>
              <a:off x="11068" y="6150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9971" y="7175"/>
              <a:ext cx="3176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SSE</a:t>
              </a:r>
              <a:endParaRPr lang="en-US" altLang="zh-CN" sz="24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3459" y="7957"/>
              <a:ext cx="3141" cy="1459"/>
            </a:xfrm>
            <a:prstGeom prst="roundRect">
              <a:avLst/>
            </a:prstGeom>
            <a:solidFill>
              <a:srgbClr val="249087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/>
                <a:t>MCP 4</a:t>
              </a:r>
              <a:endParaRPr lang="en-US" altLang="zh-CN" sz="2400"/>
            </a:p>
          </p:txBody>
        </p:sp>
        <p:sp>
          <p:nvSpPr>
            <p:cNvPr id="16" name="上箭头 15"/>
            <p:cNvSpPr/>
            <p:nvPr/>
          </p:nvSpPr>
          <p:spPr>
            <a:xfrm>
              <a:off x="14556" y="6150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913" y="7175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StreamableHTTP</a:t>
              </a:r>
              <a:endParaRPr lang="en-US" altLang="zh-CN" sz="2400"/>
            </a:p>
          </p:txBody>
        </p:sp>
        <p:sp>
          <p:nvSpPr>
            <p:cNvPr id="18" name="上箭头 17"/>
            <p:cNvSpPr/>
            <p:nvPr/>
          </p:nvSpPr>
          <p:spPr>
            <a:xfrm>
              <a:off x="14556" y="1555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913" y="2502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StreamableHTTP</a:t>
              </a:r>
              <a:endParaRPr lang="en-US" altLang="zh-CN" sz="2400"/>
            </a:p>
            <a:p>
              <a:pPr algn="ctr"/>
              <a:r>
                <a:rPr lang="en-US" altLang="zh-CN" sz="2400"/>
                <a:t>port 4</a:t>
              </a:r>
              <a:endParaRPr lang="en-US" altLang="zh-CN" sz="2400"/>
            </a:p>
          </p:txBody>
        </p:sp>
        <p:sp>
          <p:nvSpPr>
            <p:cNvPr id="20" name="上箭头 19"/>
            <p:cNvSpPr/>
            <p:nvPr/>
          </p:nvSpPr>
          <p:spPr>
            <a:xfrm>
              <a:off x="4179" y="1555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536" y="2502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StreamableHTTP</a:t>
              </a:r>
              <a:endParaRPr lang="en-US" altLang="zh-CN" sz="2400"/>
            </a:p>
            <a:p>
              <a:pPr algn="ctr"/>
              <a:r>
                <a:rPr lang="en-US" altLang="zh-CN" sz="2400"/>
                <a:t>port 1</a:t>
              </a:r>
              <a:endParaRPr lang="en-US" altLang="zh-CN" sz="2400"/>
            </a:p>
          </p:txBody>
        </p:sp>
        <p:sp>
          <p:nvSpPr>
            <p:cNvPr id="22" name="上箭头 21"/>
            <p:cNvSpPr/>
            <p:nvPr/>
          </p:nvSpPr>
          <p:spPr>
            <a:xfrm>
              <a:off x="7629" y="1555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000" y="2502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StreamableHTTP</a:t>
              </a:r>
              <a:endParaRPr lang="en-US" altLang="zh-CN" sz="2400"/>
            </a:p>
            <a:p>
              <a:pPr algn="ctr"/>
              <a:r>
                <a:rPr lang="en-US" altLang="zh-CN" sz="2400"/>
                <a:t>port 2</a:t>
              </a:r>
              <a:endParaRPr lang="en-US" altLang="zh-CN" sz="2400"/>
            </a:p>
          </p:txBody>
        </p:sp>
        <p:sp>
          <p:nvSpPr>
            <p:cNvPr id="24" name="上箭头 23"/>
            <p:cNvSpPr/>
            <p:nvPr/>
          </p:nvSpPr>
          <p:spPr>
            <a:xfrm>
              <a:off x="11086" y="1555"/>
              <a:ext cx="947" cy="947"/>
            </a:xfrm>
            <a:prstGeom prst="upArrow">
              <a:avLst>
                <a:gd name="adj1" fmla="val 34318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9443" y="2502"/>
              <a:ext cx="4268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400"/>
                <a:t>StreamableHTTP</a:t>
              </a:r>
              <a:endParaRPr lang="en-US" altLang="zh-CN" sz="2400"/>
            </a:p>
            <a:p>
              <a:pPr algn="ctr"/>
              <a:r>
                <a:rPr lang="en-US" altLang="zh-CN" sz="2400"/>
                <a:t>port 3</a:t>
              </a:r>
              <a:endParaRPr lang="en-US" altLang="zh-CN" sz="2400"/>
            </a:p>
          </p:txBody>
        </p:sp>
      </p:grpSp>
      <p:sp>
        <p:nvSpPr>
          <p:cNvPr id="29" name="圆角矩形 28"/>
          <p:cNvSpPr/>
          <p:nvPr/>
        </p:nvSpPr>
        <p:spPr>
          <a:xfrm>
            <a:off x="1045845" y="487680"/>
            <a:ext cx="9846945" cy="95440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Dify, n8n, and o</a:t>
            </a:r>
            <a:r>
              <a:rPr lang="en-US" altLang="zh-CN" sz="2400"/>
              <a:t>ther software like CherryStudio, Joplin-Plugin-NoteLLM</a:t>
            </a:r>
            <a:endParaRPr lang="en-US" altLang="zh-CN" sz="2400"/>
          </a:p>
          <a:p>
            <a:pPr algn="ctr"/>
            <a:r>
              <a:rPr lang="en-US" altLang="zh-CN" sz="2400"/>
              <a:t>that can use StreamableHTTP MCP tools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演示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ma</dc:creator>
  <cp:lastModifiedBy>马剑</cp:lastModifiedBy>
  <cp:revision>7</cp:revision>
  <dcterms:created xsi:type="dcterms:W3CDTF">2023-08-09T12:44:00Z</dcterms:created>
  <dcterms:modified xsi:type="dcterms:W3CDTF">2025-09-09T16:00:44Z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