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22"/>
  </p:notesMasterIdLst>
  <p:sldIdLst>
    <p:sldId id="256" r:id="rId3"/>
    <p:sldId id="301" r:id="rId4"/>
    <p:sldId id="258" r:id="rId5"/>
    <p:sldId id="304" r:id="rId6"/>
    <p:sldId id="311" r:id="rId7"/>
    <p:sldId id="305" r:id="rId8"/>
    <p:sldId id="273" r:id="rId9"/>
    <p:sldId id="302" r:id="rId10"/>
    <p:sldId id="312" r:id="rId11"/>
    <p:sldId id="315" r:id="rId12"/>
    <p:sldId id="316" r:id="rId13"/>
    <p:sldId id="317" r:id="rId14"/>
    <p:sldId id="320" r:id="rId15"/>
    <p:sldId id="323" r:id="rId16"/>
    <p:sldId id="325" r:id="rId17"/>
    <p:sldId id="326" r:id="rId18"/>
    <p:sldId id="327" r:id="rId19"/>
    <p:sldId id="318" r:id="rId20"/>
    <p:sldId id="319"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CC4A4A"/>
    <a:srgbClr val="FEF3D2"/>
    <a:srgbClr val="EAECE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4" autoAdjust="0"/>
    <p:restoredTop sz="94807" autoAdjust="0"/>
  </p:normalViewPr>
  <p:slideViewPr>
    <p:cSldViewPr snapToGrid="0">
      <p:cViewPr varScale="1">
        <p:scale>
          <a:sx n="102" d="100"/>
          <a:sy n="102" d="100"/>
        </p:scale>
        <p:origin x="200" y="656"/>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11456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4" Type="http://schemas.openxmlformats.org/officeDocument/2006/relationships/image" Target="../media/image8.png"/><Relationship Id="rId5" Type="http://schemas.openxmlformats.org/officeDocument/2006/relationships/image" Target="../media/image9.jpeg"/><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8"/>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7600530" y="755053"/>
            <a:ext cx="4591470" cy="4591648"/>
          </a:xfrm>
          <a:prstGeom prst="rect">
            <a:avLst/>
          </a:prstGeom>
        </p:spPr>
      </p:pic>
      <p:sp>
        <p:nvSpPr>
          <p:cNvPr id="10" name="矩形 9"/>
          <p:cNvSpPr/>
          <p:nvPr userDrawn="1"/>
        </p:nvSpPr>
        <p:spPr>
          <a:xfrm>
            <a:off x="0" y="537805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2">
            <a:extLst>
              <a:ext uri="{FF2B5EF4-FFF2-40B4-BE49-F238E27FC236}">
                <a16:creationId xmlns:a16="http://schemas.microsoft.com/office/drawing/2014/main" xmlns="" id="{F36FFB24-446E-4C49-9A9B-DB07B4C5DFD5}"/>
              </a:ext>
            </a:extLst>
          </p:cNvPr>
          <p:cNvSpPr>
            <a:spLocks noGrp="1"/>
          </p:cNvSpPr>
          <p:nvPr>
            <p:ph type="subTitle" idx="1"/>
          </p:nvPr>
        </p:nvSpPr>
        <p:spPr>
          <a:xfrm>
            <a:off x="663715" y="2980691"/>
            <a:ext cx="7855511" cy="558799"/>
          </a:xfrm>
          <a:prstGeom prst="rect">
            <a:avLst/>
          </a:prstGeo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 name="标题 1">
            <a:extLst>
              <a:ext uri="{FF2B5EF4-FFF2-40B4-BE49-F238E27FC236}">
                <a16:creationId xmlns:a16="http://schemas.microsoft.com/office/drawing/2014/main" xmlns="" id="{FD4D9B39-D24A-41EF-B3D0-8DC14B4F2E64}"/>
              </a:ext>
            </a:extLst>
          </p:cNvPr>
          <p:cNvSpPr>
            <a:spLocks noGrp="1"/>
          </p:cNvSpPr>
          <p:nvPr>
            <p:ph type="ctrTitle"/>
          </p:nvPr>
        </p:nvSpPr>
        <p:spPr>
          <a:xfrm>
            <a:off x="663715" y="2282100"/>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3" name="文本占位符 13">
            <a:extLst>
              <a:ext uri="{FF2B5EF4-FFF2-40B4-BE49-F238E27FC236}">
                <a16:creationId xmlns:a16="http://schemas.microsoft.com/office/drawing/2014/main" xmlns="" id="{A23F40DB-C4D8-441C-8409-C30EC0AFD924}"/>
              </a:ext>
            </a:extLst>
          </p:cNvPr>
          <p:cNvSpPr>
            <a:spLocks noGrp="1"/>
          </p:cNvSpPr>
          <p:nvPr>
            <p:ph type="body" sz="quarter" idx="10" hasCustomPrompt="1"/>
          </p:nvPr>
        </p:nvSpPr>
        <p:spPr>
          <a:xfrm>
            <a:off x="663715" y="4743999"/>
            <a:ext cx="7855511"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a16="http://schemas.microsoft.com/office/drawing/2014/main" xmlns="" id="{45CFDBE7-CCAB-439D-81F9-97A1DC5DC5CD}"/>
              </a:ext>
            </a:extLst>
          </p:cNvPr>
          <p:cNvSpPr>
            <a:spLocks noGrp="1"/>
          </p:cNvSpPr>
          <p:nvPr>
            <p:ph type="body" sz="quarter" idx="11" hasCustomPrompt="1"/>
          </p:nvPr>
        </p:nvSpPr>
        <p:spPr>
          <a:xfrm>
            <a:off x="663715" y="5040270"/>
            <a:ext cx="7855511"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xmlns="" id="{46C855E7-2DCA-4970-A954-7CB7F69FADAB}"/>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xmlns="" id="{A7F32EC9-ED26-45EE-9DC4-21C3241FF7AB}"/>
              </a:ext>
            </a:extLst>
          </p:cNvPr>
          <p:cNvPicPr>
            <a:picLocks noChangeAspect="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xmlns="" id="{36F84124-CE71-4190-B92C-B61E496F7B7E}"/>
              </a:ext>
            </a:extLst>
          </p:cNvPr>
          <p:cNvPicPr>
            <a:picLocks noChangeAspect="1"/>
          </p:cNvPicPr>
          <p:nvPr userDrawn="1"/>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xmlns="" id="{39B45288-397E-405A-A715-DCD4FE40DCE2}"/>
              </a:ext>
            </a:extLst>
          </p:cNvPr>
          <p:cNvPicPr>
            <a:picLocks noChangeAspect="1"/>
          </p:cNvPicPr>
          <p:nvPr userDrawn="1"/>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5195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8" name="Rectangle 6"/>
          <p:cNvSpPr>
            <a:spLocks noChangeArrowheads="1"/>
          </p:cNvSpPr>
          <p:nvPr userDrawn="1"/>
        </p:nvSpPr>
        <p:spPr bwMode="auto">
          <a:xfrm flipH="1">
            <a:off x="0" y="1844039"/>
            <a:ext cx="12192000" cy="2179321"/>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0" y="1601886"/>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flipH="1">
            <a:off x="-10160" y="670560"/>
            <a:ext cx="3358606" cy="3358736"/>
          </a:xfrm>
          <a:prstGeom prst="rect">
            <a:avLst/>
          </a:prstGeom>
        </p:spPr>
      </p:pic>
      <p:sp>
        <p:nvSpPr>
          <p:cNvPr id="7" name="标题 1">
            <a:extLst>
              <a:ext uri="{FF2B5EF4-FFF2-40B4-BE49-F238E27FC236}">
                <a16:creationId xmlns:a16="http://schemas.microsoft.com/office/drawing/2014/main" xmlns="" id="{F2AF2A3D-B831-4097-B36A-B4E13F07A016}"/>
              </a:ext>
            </a:extLst>
          </p:cNvPr>
          <p:cNvSpPr>
            <a:spLocks noGrp="1"/>
          </p:cNvSpPr>
          <p:nvPr>
            <p:ph type="title"/>
          </p:nvPr>
        </p:nvSpPr>
        <p:spPr>
          <a:xfrm>
            <a:off x="3941412" y="1990272"/>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3" name="文本占位符 2">
            <a:extLst>
              <a:ext uri="{FF2B5EF4-FFF2-40B4-BE49-F238E27FC236}">
                <a16:creationId xmlns:a16="http://schemas.microsoft.com/office/drawing/2014/main" xmlns="" id="{BE1492BB-1ACF-4179-BBB9-302296A5736B}"/>
              </a:ext>
            </a:extLst>
          </p:cNvPr>
          <p:cNvSpPr>
            <a:spLocks noGrp="1"/>
          </p:cNvSpPr>
          <p:nvPr>
            <p:ph type="body" idx="1"/>
          </p:nvPr>
        </p:nvSpPr>
        <p:spPr>
          <a:xfrm>
            <a:off x="3942528" y="2885622"/>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a:xfrm>
            <a:off x="5401733" y="6240463"/>
            <a:ext cx="1388536" cy="206381"/>
          </a:xfrm>
          <a:prstGeom prst="rect">
            <a:avLst/>
          </a:prstGeom>
        </p:spPr>
        <p:txBody>
          <a:bodyPr/>
          <a:lstStyle/>
          <a:p>
            <a:fld id="{6489D9C7-5DC6-4263-87FF-7C99F6FB63C3}" type="datetime1">
              <a:rPr lang="zh-CN" altLang="en-US" smtClean="0"/>
              <a:pPr/>
              <a:t>2019/5/7</a:t>
            </a:fld>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a:xfrm>
            <a:off x="669925" y="6240463"/>
            <a:ext cx="414020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a:xfrm>
            <a:off x="8610600" y="6240463"/>
            <a:ext cx="2909888"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92717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2019/5/7</a:t>
            </a:fld>
            <a:endParaRPr lang="zh-CN" altLang="en-US" dirty="0"/>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417309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6" name="矩形 5"/>
          <p:cNvSpPr/>
          <p:nvPr userDrawn="1"/>
        </p:nvSpPr>
        <p:spPr>
          <a:xfrm>
            <a:off x="0" y="329017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3536557"/>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11" name="图片 10"/>
          <p:cNvPicPr>
            <a:picLocks noChangeAspect="1"/>
          </p:cNvPicPr>
          <p:nvPr userDrawn="1"/>
        </p:nvPicPr>
        <p:blipFill>
          <a:blip r:embed="rId2"/>
          <a:stretch>
            <a:fillRect/>
          </a:stretch>
        </p:blipFill>
        <p:spPr>
          <a:xfrm>
            <a:off x="7600530" y="2266352"/>
            <a:ext cx="4591470" cy="4591648"/>
          </a:xfrm>
          <a:prstGeom prst="rect">
            <a:avLst/>
          </a:prstGeom>
        </p:spPr>
      </p:pic>
      <p:sp>
        <p:nvSpPr>
          <p:cNvPr id="12" name="标题 1">
            <a:extLst>
              <a:ext uri="{FF2B5EF4-FFF2-40B4-BE49-F238E27FC236}">
                <a16:creationId xmlns:a16="http://schemas.microsoft.com/office/drawing/2014/main" xmlns="" id="{6D79E357-2B21-4B9F-A0B6-09485A03C4EE}"/>
              </a:ext>
            </a:extLst>
          </p:cNvPr>
          <p:cNvSpPr>
            <a:spLocks noGrp="1"/>
          </p:cNvSpPr>
          <p:nvPr>
            <p:ph type="ctrTitle" hasCustomPrompt="1"/>
          </p:nvPr>
        </p:nvSpPr>
        <p:spPr>
          <a:xfrm>
            <a:off x="1206951" y="3849124"/>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3" name="文本占位符 62">
            <a:extLst>
              <a:ext uri="{FF2B5EF4-FFF2-40B4-BE49-F238E27FC236}">
                <a16:creationId xmlns:a16="http://schemas.microsoft.com/office/drawing/2014/main" xmlns="" id="{92063B61-5841-4CF7-BD81-F42DD563CCB6}"/>
              </a:ext>
            </a:extLst>
          </p:cNvPr>
          <p:cNvSpPr>
            <a:spLocks noGrp="1"/>
          </p:cNvSpPr>
          <p:nvPr>
            <p:ph type="body" sz="quarter" idx="18" hasCustomPrompt="1"/>
          </p:nvPr>
        </p:nvSpPr>
        <p:spPr>
          <a:xfrm>
            <a:off x="1206951" y="6155360"/>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4" name="文本占位符 13">
            <a:extLst>
              <a:ext uri="{FF2B5EF4-FFF2-40B4-BE49-F238E27FC236}">
                <a16:creationId xmlns:a16="http://schemas.microsoft.com/office/drawing/2014/main" xmlns="" id="{9BA588DA-0499-42E6-89C0-F471413DE0B0}"/>
              </a:ext>
            </a:extLst>
          </p:cNvPr>
          <p:cNvSpPr>
            <a:spLocks noGrp="1"/>
          </p:cNvSpPr>
          <p:nvPr>
            <p:ph type="body" sz="quarter" idx="10" hasCustomPrompt="1"/>
          </p:nvPr>
        </p:nvSpPr>
        <p:spPr>
          <a:xfrm>
            <a:off x="1206952" y="5859089"/>
            <a:ext cx="542607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xmlns=""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xmlns=""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xmlns=""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xmlns=""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003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xmlns=""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xmlns=""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xmlns=""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xmlns=""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8407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xmlns="" id="{2C93A5A6-170C-429C-ADC7-10414B48ECBB}"/>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2685324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9" name="日期占位符 3">
            <a:extLst>
              <a:ext uri="{FF2B5EF4-FFF2-40B4-BE49-F238E27FC236}">
                <a16:creationId xmlns:a16="http://schemas.microsoft.com/office/drawing/2014/main" xmlns="" id="{A7BAC7FF-8CAA-48A9-BA82-ADC032F97212}"/>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2019/5/7</a:t>
            </a:fld>
            <a:endParaRPr lang="zh-CN" altLang="en-US"/>
          </a:p>
        </p:txBody>
      </p:sp>
      <p:sp>
        <p:nvSpPr>
          <p:cNvPr id="20" name="页脚占位符 4">
            <a:extLst>
              <a:ext uri="{FF2B5EF4-FFF2-40B4-BE49-F238E27FC236}">
                <a16:creationId xmlns:a16="http://schemas.microsoft.com/office/drawing/2014/main" xmlns="" id="{2264CDE4-A6CB-4E28-BC45-F0E0899544A4}"/>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a:extLst>
              <a:ext uri="{FF2B5EF4-FFF2-40B4-BE49-F238E27FC236}">
                <a16:creationId xmlns:a16="http://schemas.microsoft.com/office/drawing/2014/main" xmlns="" id="{AFEA4476-10A7-4D4F-AD0F-9894FEA7252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96408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jpg"/><Relationship Id="rId1" Type="http://schemas.openxmlformats.org/officeDocument/2006/relationships/tags" Target="../tags/tag7.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828981" y="37620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8981" y="22888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p:cNvPr>
          <p:cNvSpPr/>
          <p:nvPr/>
        </p:nvSpPr>
        <p:spPr>
          <a:xfrm>
            <a:off x="775834" y="403667"/>
            <a:ext cx="1150294" cy="1150294"/>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dirty="0">
                <a:solidFill>
                  <a:schemeClr val="bg1">
                    <a:lumMod val="65000"/>
                  </a:schemeClr>
                </a:solidFill>
                <a:latin typeface="Impact" panose="020B0806030902050204" pitchFamily="34" charset="0"/>
              </a:rPr>
              <a:t>TJU</a:t>
            </a:r>
          </a:p>
        </p:txBody>
      </p:sp>
      <p:grpSp>
        <p:nvGrpSpPr>
          <p:cNvPr id="10" name="组合 9">
            <a:extLst>
              <a:ext uri="{FF2B5EF4-FFF2-40B4-BE49-F238E27FC236}">
                <a16:creationId xmlns:a16="http://schemas.microsoft.com/office/drawing/2014/main" xmlns="" id="{1FA765BD-3A33-4284-A5AE-D7A43A46A324}"/>
              </a:ext>
            </a:extLst>
          </p:cNvPr>
          <p:cNvGrpSpPr/>
          <p:nvPr/>
        </p:nvGrpSpPr>
        <p:grpSpPr>
          <a:xfrm>
            <a:off x="9576389" y="3602038"/>
            <a:ext cx="2474582" cy="952873"/>
            <a:chOff x="2383834" y="4961879"/>
            <a:chExt cx="2518367" cy="969735"/>
          </a:xfrm>
        </p:grpSpPr>
        <p:grpSp>
          <p:nvGrpSpPr>
            <p:cNvPr id="11" name="组合 10">
              <a:extLst>
                <a:ext uri="{FF2B5EF4-FFF2-40B4-BE49-F238E27FC236}">
                  <a16:creationId xmlns:a16="http://schemas.microsoft.com/office/drawing/2014/main" xmlns="" id="{C3538ADF-DB82-4853-A55D-F1246F5D0D63}"/>
                </a:ext>
              </a:extLst>
            </p:cNvPr>
            <p:cNvGrpSpPr/>
            <p:nvPr/>
          </p:nvGrpSpPr>
          <p:grpSpPr>
            <a:xfrm>
              <a:off x="2396533" y="4961879"/>
              <a:ext cx="2505668" cy="969735"/>
              <a:chOff x="5139956" y="1908357"/>
              <a:chExt cx="3957318" cy="1423337"/>
            </a:xfrm>
          </p:grpSpPr>
          <p:grpSp>
            <p:nvGrpSpPr>
              <p:cNvPr id="16" name="组合 15">
                <a:extLst>
                  <a:ext uri="{FF2B5EF4-FFF2-40B4-BE49-F238E27FC236}">
                    <a16:creationId xmlns:a16="http://schemas.microsoft.com/office/drawing/2014/main" xmlns="" id="{1A952876-E0F4-49DD-89E7-C77A8933AB79}"/>
                  </a:ext>
                </a:extLst>
              </p:cNvPr>
              <p:cNvGrpSpPr/>
              <p:nvPr/>
            </p:nvGrpSpPr>
            <p:grpSpPr>
              <a:xfrm>
                <a:off x="5139956" y="2066117"/>
                <a:ext cx="3957318" cy="1265577"/>
                <a:chOff x="1" y="2662635"/>
                <a:chExt cx="3766541" cy="1473715"/>
              </a:xfrm>
            </p:grpSpPr>
            <p:sp>
              <p:nvSpPr>
                <p:cNvPr id="21" name="文本框 20">
                  <a:extLst>
                    <a:ext uri="{FF2B5EF4-FFF2-40B4-BE49-F238E27FC236}">
                      <a16:creationId xmlns:a16="http://schemas.microsoft.com/office/drawing/2014/main" xmlns="" id="{CA614439-BE79-4DD5-B998-190D717C7EB8}"/>
                    </a:ext>
                  </a:extLst>
                </p:cNvPr>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rgbClr val="273849"/>
                      </a:solidFill>
                      <a:latin typeface="+mn-lt"/>
                    </a:rPr>
                    <a:t>Planning</a:t>
                  </a:r>
                  <a:endParaRPr lang="zh-CN" altLang="en-US" sz="16600" b="1" dirty="0">
                    <a:solidFill>
                      <a:srgbClr val="273849"/>
                    </a:solidFill>
                    <a:latin typeface="+mn-lt"/>
                  </a:endParaRPr>
                </a:p>
              </p:txBody>
            </p:sp>
            <p:sp>
              <p:nvSpPr>
                <p:cNvPr id="22" name="矩形 21">
                  <a:extLst>
                    <a:ext uri="{FF2B5EF4-FFF2-40B4-BE49-F238E27FC236}">
                      <a16:creationId xmlns:a16="http://schemas.microsoft.com/office/drawing/2014/main" xmlns="" id="{917E3518-E251-4E7B-9C88-524F00235DFD}"/>
                    </a:ext>
                  </a:extLst>
                </p:cNvPr>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dirty="0">
                      <a:solidFill>
                        <a:srgbClr val="273849"/>
                      </a:solidFill>
                    </a:rPr>
                    <a:t>Project</a:t>
                  </a:r>
                  <a:endParaRPr lang="en-US" altLang="zh-CN" sz="16600" noProof="0" dirty="0">
                    <a:solidFill>
                      <a:srgbClr val="273849"/>
                    </a:solidFill>
                    <a:latin typeface="+mn-lt"/>
                  </a:endParaRPr>
                </a:p>
              </p:txBody>
            </p:sp>
          </p:grpSp>
          <p:sp>
            <p:nvSpPr>
              <p:cNvPr id="17" name="文本框 16">
                <a:extLst>
                  <a:ext uri="{FF2B5EF4-FFF2-40B4-BE49-F238E27FC236}">
                    <a16:creationId xmlns:a16="http://schemas.microsoft.com/office/drawing/2014/main" xmlns="" id="{29EFAEA8-A3B6-47E9-BF82-C40C9FDACB10}"/>
                  </a:ext>
                </a:extLst>
              </p:cNvPr>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rgbClr val="273849"/>
                    </a:solidFill>
                    <a:latin typeface="Impact" panose="020B0806030902050204" pitchFamily="34" charset="0"/>
                  </a:rPr>
                  <a:t>2019</a:t>
                </a:r>
                <a:endParaRPr lang="zh-CN" altLang="en-US" sz="9600" dirty="0">
                  <a:solidFill>
                    <a:srgbClr val="273849"/>
                  </a:solidFill>
                  <a:latin typeface="Impact" panose="020B0806030902050204" pitchFamily="34" charset="0"/>
                </a:endParaRPr>
              </a:p>
            </p:txBody>
          </p:sp>
        </p:grpSp>
        <p:cxnSp>
          <p:nvCxnSpPr>
            <p:cNvPr id="12" name="直接连接符 11">
              <a:extLst>
                <a:ext uri="{FF2B5EF4-FFF2-40B4-BE49-F238E27FC236}">
                  <a16:creationId xmlns:a16="http://schemas.microsoft.com/office/drawing/2014/main" xmlns="" id="{B39867D7-FA11-4E96-8335-ED02191C2349}"/>
                </a:ext>
              </a:extLst>
            </p:cNvPr>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1E6A353B-DD72-4658-8E5B-8F4C3880296B}"/>
                </a:ext>
              </a:extLst>
            </p:cNvPr>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a:extLst>
              <a:ext uri="{FF2B5EF4-FFF2-40B4-BE49-F238E27FC236}">
                <a16:creationId xmlns:a16="http://schemas.microsoft.com/office/drawing/2014/main" xmlns="" id="{878571CA-0E9A-418E-98B3-E79C6B2D75AB}"/>
              </a:ext>
            </a:extLst>
          </p:cNvPr>
          <p:cNvSpPr>
            <a:spLocks noGrp="1"/>
          </p:cNvSpPr>
          <p:nvPr>
            <p:ph type="subTitle" idx="1"/>
          </p:nvPr>
        </p:nvSpPr>
        <p:spPr>
          <a:xfrm>
            <a:off x="775833" y="3777440"/>
            <a:ext cx="6977906" cy="558799"/>
          </a:xfrm>
        </p:spPr>
        <p:txBody>
          <a:bodyPr/>
          <a:lstStyle/>
          <a:p>
            <a:r>
              <a:rPr lang="en-US" altLang="zh-CN" dirty="0"/>
              <a:t>Group members:</a:t>
            </a:r>
          </a:p>
        </p:txBody>
      </p:sp>
      <p:sp>
        <p:nvSpPr>
          <p:cNvPr id="24" name="标题 3">
            <a:extLst>
              <a:ext uri="{FF2B5EF4-FFF2-40B4-BE49-F238E27FC236}">
                <a16:creationId xmlns:a16="http://schemas.microsoft.com/office/drawing/2014/main" xmlns="" id="{0D8858E0-2609-4183-878F-B20AEF507CD9}"/>
              </a:ext>
            </a:extLst>
          </p:cNvPr>
          <p:cNvSpPr>
            <a:spLocks noGrp="1"/>
          </p:cNvSpPr>
          <p:nvPr>
            <p:ph type="ctrTitle"/>
          </p:nvPr>
        </p:nvSpPr>
        <p:spPr>
          <a:xfrm>
            <a:off x="775833" y="2382369"/>
            <a:ext cx="7444340" cy="1325284"/>
          </a:xfrm>
        </p:spPr>
        <p:txBody>
          <a:bodyPr>
            <a:normAutofit/>
          </a:bodyPr>
          <a:lstStyle/>
          <a:p>
            <a:r>
              <a:rPr lang="en-US" altLang="zh-CN" dirty="0" err="1"/>
              <a:t>DataMining</a:t>
            </a:r>
            <a:r>
              <a:rPr lang="en-US" altLang="zh-CN" dirty="0"/>
              <a:t> —— </a:t>
            </a:r>
            <a:r>
              <a:rPr lang="en-US" altLang="zh-CN" dirty="0" err="1"/>
              <a:t>BlackFriday</a:t>
            </a:r>
            <a:endParaRPr lang="zh-CN" altLang="en-US" dirty="0"/>
          </a:p>
        </p:txBody>
      </p:sp>
      <p:sp>
        <p:nvSpPr>
          <p:cNvPr id="25" name="文本占位符 5">
            <a:extLst>
              <a:ext uri="{FF2B5EF4-FFF2-40B4-BE49-F238E27FC236}">
                <a16:creationId xmlns:a16="http://schemas.microsoft.com/office/drawing/2014/main" xmlns="" id="{813A7717-1C62-4BFD-91E4-DCD95EAAC130}"/>
              </a:ext>
            </a:extLst>
          </p:cNvPr>
          <p:cNvSpPr>
            <a:spLocks noGrp="1"/>
          </p:cNvSpPr>
          <p:nvPr>
            <p:ph type="body" sz="quarter" idx="10"/>
          </p:nvPr>
        </p:nvSpPr>
        <p:spPr>
          <a:xfrm>
            <a:off x="690734" y="4294201"/>
            <a:ext cx="6977906" cy="296271"/>
          </a:xfrm>
        </p:spPr>
        <p:txBody>
          <a:bodyPr/>
          <a:lstStyle/>
          <a:p>
            <a:r>
              <a:rPr lang="en-US" altLang="zh-CN" dirty="0"/>
              <a:t>  Liang </a:t>
            </a:r>
            <a:r>
              <a:rPr lang="en-US" altLang="zh-CN" dirty="0" err="1"/>
              <a:t>ZheLin</a:t>
            </a:r>
            <a:r>
              <a:rPr lang="en-US" altLang="zh-CN" dirty="0"/>
              <a:t> , </a:t>
            </a:r>
            <a:r>
              <a:rPr lang="en-US" altLang="zh-CN" dirty="0" err="1"/>
              <a:t>Huo</a:t>
            </a:r>
            <a:r>
              <a:rPr lang="en-US" altLang="zh-CN" dirty="0"/>
              <a:t> </a:t>
            </a:r>
            <a:r>
              <a:rPr lang="en-US" altLang="zh-CN" dirty="0" err="1"/>
              <a:t>XinZhi</a:t>
            </a:r>
            <a:r>
              <a:rPr lang="en-US" altLang="zh-CN" dirty="0"/>
              <a:t> , He </a:t>
            </a:r>
            <a:r>
              <a:rPr lang="en-US" altLang="zh-CN" dirty="0" err="1"/>
              <a:t>YuXuan</a:t>
            </a:r>
            <a:r>
              <a:rPr lang="en-US" altLang="zh-CN" dirty="0"/>
              <a:t> , Ma Li </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ctr"/>
            <a:r>
              <a:rPr kumimoji="1" lang="en-US" altLang="zh-CN" sz="4400" dirty="0"/>
              <a:t>Entrance Module</a:t>
            </a:r>
            <a:endParaRPr kumimoji="1" lang="zh-CN" altLang="en-US" sz="4400" dirty="0"/>
          </a:p>
        </p:txBody>
      </p:sp>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028698"/>
            <a:ext cx="12192000" cy="5829301"/>
          </a:xfrm>
          <a:prstGeom prst="rect">
            <a:avLst/>
          </a:prstGeom>
        </p:spPr>
      </p:pic>
    </p:spTree>
    <p:extLst>
      <p:ext uri="{BB962C8B-B14F-4D97-AF65-F5344CB8AC3E}">
        <p14:creationId xmlns:p14="http://schemas.microsoft.com/office/powerpoint/2010/main" val="36968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4400" dirty="0" err="1"/>
              <a:t>Analyse</a:t>
            </a:r>
            <a:r>
              <a:rPr kumimoji="1" lang="en-US" altLang="zh-CN" sz="4400" dirty="0"/>
              <a:t> Module</a:t>
            </a:r>
            <a:endParaRPr kumimoji="1" lang="zh-CN" altLang="en-US" sz="4400"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幻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028700"/>
            <a:ext cx="12192000" cy="5804996"/>
          </a:xfrm>
          <a:prstGeom prst="rect">
            <a:avLst/>
          </a:prstGeom>
        </p:spPr>
      </p:pic>
    </p:spTree>
    <p:extLst>
      <p:ext uri="{BB962C8B-B14F-4D97-AF65-F5344CB8AC3E}">
        <p14:creationId xmlns:p14="http://schemas.microsoft.com/office/powerpoint/2010/main" val="87249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4400" dirty="0"/>
              <a:t>Predict Module</a:t>
            </a:r>
            <a:endParaRPr kumimoji="1" lang="zh-CN" altLang="en-US" sz="4400"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幻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42" y="1043550"/>
            <a:ext cx="12184857" cy="5814450"/>
          </a:xfrm>
          <a:prstGeom prst="rect">
            <a:avLst/>
          </a:prstGeom>
        </p:spPr>
      </p:pic>
    </p:spTree>
    <p:extLst>
      <p:ext uri="{BB962C8B-B14F-4D97-AF65-F5344CB8AC3E}">
        <p14:creationId xmlns:p14="http://schemas.microsoft.com/office/powerpoint/2010/main" val="112024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xmlns="" id="{B6863509-DC60-4D99-BC3D-C66AE8F95D03}"/>
              </a:ext>
            </a:extLst>
          </p:cNvPr>
          <p:cNvSpPr>
            <a:spLocks noGrp="1"/>
          </p:cNvSpPr>
          <p:nvPr>
            <p:ph type="title"/>
          </p:nvPr>
        </p:nvSpPr>
        <p:spPr>
          <a:xfrm>
            <a:off x="4258653" y="2112478"/>
            <a:ext cx="5419185" cy="895350"/>
          </a:xfrm>
        </p:spPr>
        <p:txBody>
          <a:bodyPr>
            <a:normAutofit/>
          </a:bodyPr>
          <a:lstStyle/>
          <a:p>
            <a:r>
              <a:rPr lang="en-US" altLang="zh-CN" sz="4000" dirty="0"/>
              <a:t>Diagram</a:t>
            </a:r>
            <a:endParaRPr lang="zh-CN" altLang="en-US" sz="4000" dirty="0"/>
          </a:p>
        </p:txBody>
      </p:sp>
      <p:sp>
        <p:nvSpPr>
          <p:cNvPr id="8" name="文本占位符 5">
            <a:extLst>
              <a:ext uri="{FF2B5EF4-FFF2-40B4-BE49-F238E27FC236}">
                <a16:creationId xmlns:a16="http://schemas.microsoft.com/office/drawing/2014/main" xmlns=""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a16="http://schemas.microsoft.com/office/drawing/2014/main" xmlns=""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3433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50CBE9-7A42-4827-B87E-D0B6D6437D47}"/>
              </a:ext>
            </a:extLst>
          </p:cNvPr>
          <p:cNvSpPr>
            <a:spLocks noGrp="1"/>
          </p:cNvSpPr>
          <p:nvPr>
            <p:ph type="title"/>
          </p:nvPr>
        </p:nvSpPr>
        <p:spPr/>
        <p:txBody>
          <a:bodyPr/>
          <a:lstStyle/>
          <a:p>
            <a:r>
              <a:rPr lang="en-US" altLang="zh-CN" dirty="0"/>
              <a:t>Use</a:t>
            </a:r>
            <a:r>
              <a:rPr lang="zh-CN" altLang="en-US" dirty="0"/>
              <a:t> </a:t>
            </a:r>
            <a:r>
              <a:rPr lang="en-US" altLang="zh-CN" dirty="0"/>
              <a:t>Case</a:t>
            </a:r>
            <a:r>
              <a:rPr lang="zh-CN" altLang="en-US" dirty="0"/>
              <a:t> </a:t>
            </a:r>
            <a:r>
              <a:rPr lang="en-US" altLang="zh-CN" dirty="0"/>
              <a:t>Diagram</a:t>
            </a:r>
            <a:endParaRPr lang="zh-CN" altLang="en-US" dirty="0"/>
          </a:p>
        </p:txBody>
      </p:sp>
      <p:sp>
        <p:nvSpPr>
          <p:cNvPr id="3" name="页脚占位符 2">
            <a:extLst>
              <a:ext uri="{FF2B5EF4-FFF2-40B4-BE49-F238E27FC236}">
                <a16:creationId xmlns:a16="http://schemas.microsoft.com/office/drawing/2014/main" xmlns="" id="{584BADC3-0640-4FC7-8185-7A3F357022CF}"/>
              </a:ext>
            </a:extLst>
          </p:cNvPr>
          <p:cNvSpPr>
            <a:spLocks noGrp="1"/>
          </p:cNvSpPr>
          <p:nvPr>
            <p:ph type="ftr" sz="quarter" idx="11"/>
          </p:nvPr>
        </p:nvSpPr>
        <p:spPr/>
        <p:txBody>
          <a:bodyPr/>
          <a:lstStyle/>
          <a:p>
            <a:r>
              <a:rPr lang="en-US" altLang="zh-CN" dirty="0"/>
              <a:t> </a:t>
            </a:r>
            <a:endParaRPr lang="zh-CN" altLang="en-US" dirty="0"/>
          </a:p>
        </p:txBody>
      </p:sp>
      <p:sp>
        <p:nvSpPr>
          <p:cNvPr id="4" name="灯片编号占位符 3">
            <a:extLst>
              <a:ext uri="{FF2B5EF4-FFF2-40B4-BE49-F238E27FC236}">
                <a16:creationId xmlns:a16="http://schemas.microsoft.com/office/drawing/2014/main" xmlns="" id="{BF1F6E54-120F-48F4-B003-9F88538DAEB2}"/>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grpSp>
        <p:nvGrpSpPr>
          <p:cNvPr id="5" name="c7e296a4-46d1-4493-87a0-a5493486f6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F62F42FF-17E9-4045-AE75-E5E2E7D29BAF}"/>
              </a:ext>
            </a:extLst>
          </p:cNvPr>
          <p:cNvGrpSpPr>
            <a:grpSpLocks noChangeAspect="1"/>
          </p:cNvGrpSpPr>
          <p:nvPr>
            <p:custDataLst>
              <p:tags r:id="rId1"/>
            </p:custDataLst>
          </p:nvPr>
        </p:nvGrpSpPr>
        <p:grpSpPr>
          <a:xfrm>
            <a:off x="-4763" y="1898999"/>
            <a:ext cx="12196763" cy="3391053"/>
            <a:chOff x="-4763" y="1898999"/>
            <a:chExt cx="12196763" cy="3391053"/>
          </a:xfrm>
        </p:grpSpPr>
        <p:cxnSp>
          <p:nvCxnSpPr>
            <p:cNvPr id="6" name="直接连接符 5">
              <a:extLst>
                <a:ext uri="{FF2B5EF4-FFF2-40B4-BE49-F238E27FC236}">
                  <a16:creationId xmlns:a16="http://schemas.microsoft.com/office/drawing/2014/main" xmlns="" id="{31E0C8ED-FCE6-4BB1-8C4C-32F009543418}"/>
                </a:ext>
              </a:extLst>
            </p:cNvPr>
            <p:cNvCxnSpPr/>
            <p:nvPr/>
          </p:nvCxnSpPr>
          <p:spPr>
            <a:xfrm>
              <a:off x="-4763" y="3438015"/>
              <a:ext cx="121967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i$1ïdé">
              <a:extLst>
                <a:ext uri="{FF2B5EF4-FFF2-40B4-BE49-F238E27FC236}">
                  <a16:creationId xmlns:a16="http://schemas.microsoft.com/office/drawing/2014/main" xmlns="" id="{DA9B276D-D4D1-44B9-864D-7DA5BFD5CA49}"/>
                </a:ext>
              </a:extLst>
            </p:cNvPr>
            <p:cNvGrpSpPr/>
            <p:nvPr/>
          </p:nvGrpSpPr>
          <p:grpSpPr>
            <a:xfrm>
              <a:off x="1276329" y="1899000"/>
              <a:ext cx="2576513" cy="2063042"/>
              <a:chOff x="2156849" y="2349000"/>
              <a:chExt cx="2576513" cy="2063042"/>
            </a:xfrm>
          </p:grpSpPr>
          <p:sp>
            <p:nvSpPr>
              <p:cNvPr id="19" name="ïṡlíḑè">
                <a:extLst>
                  <a:ext uri="{FF2B5EF4-FFF2-40B4-BE49-F238E27FC236}">
                    <a16:creationId xmlns:a16="http://schemas.microsoft.com/office/drawing/2014/main" xmlns="" id="{186AA232-1657-4991-848F-F1C0792E5777}"/>
                  </a:ext>
                </a:extLst>
              </p:cNvPr>
              <p:cNvSpPr/>
              <p:nvPr/>
            </p:nvSpPr>
            <p:spPr>
              <a:xfrm>
                <a:off x="3000436" y="3365578"/>
                <a:ext cx="1046464" cy="1046464"/>
              </a:xfrm>
              <a:prstGeom prst="ellipse">
                <a:avLst/>
              </a:prstGeom>
              <a:blipFill>
                <a:blip r:embed="rId3"/>
                <a:stretch>
                  <a:fillRect l="-25303" r="-2469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ïṩḻíḑê">
                <a:extLst>
                  <a:ext uri="{FF2B5EF4-FFF2-40B4-BE49-F238E27FC236}">
                    <a16:creationId xmlns:a16="http://schemas.microsoft.com/office/drawing/2014/main" xmlns="" id="{90A2DD52-E826-4D41-93DA-0E2E7DA6417E}"/>
                  </a:ext>
                </a:extLst>
              </p:cNvPr>
              <p:cNvSpPr/>
              <p:nvPr/>
            </p:nvSpPr>
            <p:spPr bwMode="auto">
              <a:xfrm rot="10800000">
                <a:off x="3268874" y="2726760"/>
                <a:ext cx="509587" cy="438150"/>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21" name="ïślídé">
                <a:extLst>
                  <a:ext uri="{FF2B5EF4-FFF2-40B4-BE49-F238E27FC236}">
                    <a16:creationId xmlns:a16="http://schemas.microsoft.com/office/drawing/2014/main" xmlns="" id="{D4D3B80B-F4F1-4A72-9D97-03E1B8FB8B89}"/>
                  </a:ext>
                </a:extLst>
              </p:cNvPr>
              <p:cNvSpPr/>
              <p:nvPr/>
            </p:nvSpPr>
            <p:spPr bwMode="auto">
              <a:xfrm>
                <a:off x="2156849" y="2349000"/>
                <a:ext cx="2576513" cy="616678"/>
              </a:xfrm>
              <a:prstGeom prst="roundRect">
                <a:avLst>
                  <a:gd name="adj" fmla="val 943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solidFill>
                      <a:schemeClr val="tx1"/>
                    </a:solidFill>
                  </a:rPr>
                  <a:t>Class</a:t>
                </a:r>
                <a:r>
                  <a:rPr lang="zh-CN" altLang="en-US" sz="2400" b="1" dirty="0">
                    <a:solidFill>
                      <a:schemeClr val="tx1"/>
                    </a:solidFill>
                  </a:rPr>
                  <a:t> </a:t>
                </a:r>
                <a:r>
                  <a:rPr lang="en-US" altLang="zh-CN" sz="2400" b="1" dirty="0">
                    <a:solidFill>
                      <a:schemeClr val="tx1"/>
                    </a:solidFill>
                  </a:rPr>
                  <a:t>Diagram</a:t>
                </a:r>
                <a:endParaRPr lang="zh-CN" altLang="en-US" sz="2400" dirty="0">
                  <a:solidFill>
                    <a:schemeClr val="tx1"/>
                  </a:solidFill>
                </a:endParaRPr>
              </a:p>
            </p:txBody>
          </p:sp>
        </p:grpSp>
        <p:grpSp>
          <p:nvGrpSpPr>
            <p:cNvPr id="8" name="iş1îḋe">
              <a:extLst>
                <a:ext uri="{FF2B5EF4-FFF2-40B4-BE49-F238E27FC236}">
                  <a16:creationId xmlns:a16="http://schemas.microsoft.com/office/drawing/2014/main" xmlns="" id="{C35BAF61-16F0-4DAB-B7D0-5160AE6F363A}"/>
                </a:ext>
              </a:extLst>
            </p:cNvPr>
            <p:cNvGrpSpPr/>
            <p:nvPr/>
          </p:nvGrpSpPr>
          <p:grpSpPr>
            <a:xfrm>
              <a:off x="4583724" y="1898999"/>
              <a:ext cx="2800534" cy="2063043"/>
              <a:chOff x="2011391" y="2348999"/>
              <a:chExt cx="2800534" cy="2063043"/>
            </a:xfrm>
          </p:grpSpPr>
          <p:sp>
            <p:nvSpPr>
              <p:cNvPr id="16" name="išḻidè">
                <a:extLst>
                  <a:ext uri="{FF2B5EF4-FFF2-40B4-BE49-F238E27FC236}">
                    <a16:creationId xmlns:a16="http://schemas.microsoft.com/office/drawing/2014/main" xmlns="" id="{60DE14C5-065D-4DE7-8968-A9C282074B92}"/>
                  </a:ext>
                </a:extLst>
              </p:cNvPr>
              <p:cNvSpPr/>
              <p:nvPr/>
            </p:nvSpPr>
            <p:spPr>
              <a:xfrm>
                <a:off x="3000436" y="3365578"/>
                <a:ext cx="1046464" cy="1046464"/>
              </a:xfrm>
              <a:prstGeom prst="ellipse">
                <a:avLst/>
              </a:prstGeom>
              <a:blipFill>
                <a:blip r:embed="rId4"/>
                <a:stretch>
                  <a:fillRect l="-27500" r="-2684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iṡļíḓè">
                <a:extLst>
                  <a:ext uri="{FF2B5EF4-FFF2-40B4-BE49-F238E27FC236}">
                    <a16:creationId xmlns:a16="http://schemas.microsoft.com/office/drawing/2014/main" xmlns="" id="{79E46862-6444-4349-904B-5DC6CC1D76B3}"/>
                  </a:ext>
                </a:extLst>
              </p:cNvPr>
              <p:cNvSpPr/>
              <p:nvPr/>
            </p:nvSpPr>
            <p:spPr bwMode="auto">
              <a:xfrm rot="10800000">
                <a:off x="3268874" y="2726760"/>
                <a:ext cx="509587" cy="438150"/>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8" name="islîdé">
                <a:extLst>
                  <a:ext uri="{FF2B5EF4-FFF2-40B4-BE49-F238E27FC236}">
                    <a16:creationId xmlns:a16="http://schemas.microsoft.com/office/drawing/2014/main" xmlns="" id="{BFE6EB1A-C44E-4C80-B994-29129C26D69C}"/>
                  </a:ext>
                </a:extLst>
              </p:cNvPr>
              <p:cNvSpPr/>
              <p:nvPr/>
            </p:nvSpPr>
            <p:spPr bwMode="auto">
              <a:xfrm>
                <a:off x="2011391" y="2348999"/>
                <a:ext cx="2800534" cy="738031"/>
              </a:xfrm>
              <a:prstGeom prst="roundRect">
                <a:avLst>
                  <a:gd name="adj" fmla="val 943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solidFill>
                      <a:schemeClr val="tx1"/>
                    </a:solidFill>
                  </a:rPr>
                  <a:t>Use</a:t>
                </a:r>
                <a:r>
                  <a:rPr lang="zh-CN" altLang="en-US" sz="2400" b="1" dirty="0">
                    <a:solidFill>
                      <a:schemeClr val="tx1"/>
                    </a:solidFill>
                  </a:rPr>
                  <a:t> </a:t>
                </a:r>
                <a:r>
                  <a:rPr lang="en-US" altLang="zh-CN" sz="2400" b="1" dirty="0">
                    <a:solidFill>
                      <a:schemeClr val="tx1"/>
                    </a:solidFill>
                  </a:rPr>
                  <a:t>Case</a:t>
                </a:r>
                <a:r>
                  <a:rPr lang="zh-CN" altLang="en-US" sz="2400" b="1" dirty="0">
                    <a:solidFill>
                      <a:schemeClr val="tx1"/>
                    </a:solidFill>
                  </a:rPr>
                  <a:t> </a:t>
                </a:r>
                <a:r>
                  <a:rPr lang="en-US" altLang="zh-CN" sz="2400" b="1" dirty="0">
                    <a:solidFill>
                      <a:schemeClr val="tx1"/>
                    </a:solidFill>
                  </a:rPr>
                  <a:t>Diagram</a:t>
                </a:r>
                <a:endParaRPr lang="zh-CN" altLang="en-US" sz="2400" dirty="0">
                  <a:solidFill>
                    <a:schemeClr val="tx1"/>
                  </a:solidFill>
                </a:endParaRPr>
              </a:p>
            </p:txBody>
          </p:sp>
        </p:grpSp>
        <p:grpSp>
          <p:nvGrpSpPr>
            <p:cNvPr id="9" name="ïšļídè">
              <a:extLst>
                <a:ext uri="{FF2B5EF4-FFF2-40B4-BE49-F238E27FC236}">
                  <a16:creationId xmlns:a16="http://schemas.microsoft.com/office/drawing/2014/main" xmlns="" id="{B1F3C426-5791-47BC-A21D-98F304C4E78F}"/>
                </a:ext>
              </a:extLst>
            </p:cNvPr>
            <p:cNvGrpSpPr/>
            <p:nvPr/>
          </p:nvGrpSpPr>
          <p:grpSpPr>
            <a:xfrm>
              <a:off x="8260597" y="1899000"/>
              <a:ext cx="2759500" cy="2063042"/>
              <a:chOff x="2235411" y="2349000"/>
              <a:chExt cx="2759500" cy="2063042"/>
            </a:xfrm>
          </p:grpSpPr>
          <p:sp>
            <p:nvSpPr>
              <p:cNvPr id="13" name="íśľïḓe">
                <a:extLst>
                  <a:ext uri="{FF2B5EF4-FFF2-40B4-BE49-F238E27FC236}">
                    <a16:creationId xmlns:a16="http://schemas.microsoft.com/office/drawing/2014/main" xmlns="" id="{6E007221-DE45-44C1-8E48-41DC8908F5C1}"/>
                  </a:ext>
                </a:extLst>
              </p:cNvPr>
              <p:cNvSpPr/>
              <p:nvPr/>
            </p:nvSpPr>
            <p:spPr>
              <a:xfrm>
                <a:off x="3000436" y="3365578"/>
                <a:ext cx="1046464" cy="1046464"/>
              </a:xfrm>
              <a:prstGeom prst="ellipse">
                <a:avLst/>
              </a:prstGeom>
              <a:blipFill>
                <a:blip r:embed="rId5"/>
                <a:stretch>
                  <a:fillRect l="-25351" r="-24743"/>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ïṩliḋê">
                <a:extLst>
                  <a:ext uri="{FF2B5EF4-FFF2-40B4-BE49-F238E27FC236}">
                    <a16:creationId xmlns:a16="http://schemas.microsoft.com/office/drawing/2014/main" xmlns="" id="{08E766A1-DBC0-47A2-91CB-FA5A028BA98E}"/>
                  </a:ext>
                </a:extLst>
              </p:cNvPr>
              <p:cNvSpPr/>
              <p:nvPr/>
            </p:nvSpPr>
            <p:spPr bwMode="auto">
              <a:xfrm rot="10800000">
                <a:off x="3268874" y="2726760"/>
                <a:ext cx="509587" cy="438150"/>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5" name="iŝļíḑê">
                <a:extLst>
                  <a:ext uri="{FF2B5EF4-FFF2-40B4-BE49-F238E27FC236}">
                    <a16:creationId xmlns:a16="http://schemas.microsoft.com/office/drawing/2014/main" xmlns="" id="{158102B1-B4AD-4602-B4AE-BDD6CEEEEC23}"/>
                  </a:ext>
                </a:extLst>
              </p:cNvPr>
              <p:cNvSpPr/>
              <p:nvPr/>
            </p:nvSpPr>
            <p:spPr bwMode="auto">
              <a:xfrm>
                <a:off x="2235411" y="2349000"/>
                <a:ext cx="2759500" cy="738030"/>
              </a:xfrm>
              <a:prstGeom prst="roundRect">
                <a:avLst>
                  <a:gd name="adj" fmla="val 943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solidFill>
                      <a:schemeClr val="tx1"/>
                    </a:solidFill>
                  </a:rPr>
                  <a:t>Sequence</a:t>
                </a:r>
                <a:r>
                  <a:rPr lang="zh-CN" altLang="en-US" sz="2400" b="1" dirty="0">
                    <a:solidFill>
                      <a:schemeClr val="tx1"/>
                    </a:solidFill>
                  </a:rPr>
                  <a:t> </a:t>
                </a:r>
                <a:r>
                  <a:rPr lang="en-US" altLang="zh-CN" sz="2400" b="1" dirty="0">
                    <a:solidFill>
                      <a:schemeClr val="tx1"/>
                    </a:solidFill>
                  </a:rPr>
                  <a:t>Diagram</a:t>
                </a:r>
                <a:endParaRPr lang="zh-CN" altLang="en-US" sz="2400" b="1" dirty="0">
                  <a:solidFill>
                    <a:schemeClr val="tx1"/>
                  </a:solidFill>
                </a:endParaRPr>
              </a:p>
            </p:txBody>
          </p:sp>
        </p:grpSp>
        <p:sp>
          <p:nvSpPr>
            <p:cNvPr id="10" name="îṧlïdè">
              <a:extLst>
                <a:ext uri="{FF2B5EF4-FFF2-40B4-BE49-F238E27FC236}">
                  <a16:creationId xmlns:a16="http://schemas.microsoft.com/office/drawing/2014/main" xmlns="" id="{AF1661B9-D28D-4211-9915-FD5C7CAD9186}"/>
                </a:ext>
              </a:extLst>
            </p:cNvPr>
            <p:cNvSpPr txBox="1"/>
            <p:nvPr/>
          </p:nvSpPr>
          <p:spPr>
            <a:xfrm>
              <a:off x="1322961" y="4239000"/>
              <a:ext cx="2640371" cy="1051052"/>
            </a:xfrm>
            <a:prstGeom prst="rect">
              <a:avLst/>
            </a:prstGeom>
            <a:noFill/>
          </p:spPr>
          <p:txBody>
            <a:bodyPr wrap="square">
              <a:normAutofit/>
            </a:bodyPr>
            <a:lstStyle/>
            <a:p>
              <a:pPr algn="ctr">
                <a:lnSpc>
                  <a:spcPct val="120000"/>
                </a:lnSpc>
              </a:pPr>
              <a:endParaRPr lang="en-US" altLang="zh-CN" sz="1100" dirty="0"/>
            </a:p>
            <a:p>
              <a:pPr algn="ctr">
                <a:lnSpc>
                  <a:spcPct val="120000"/>
                </a:lnSpc>
              </a:pPr>
              <a:r>
                <a:rPr lang="en-US" altLang="zh-CN" sz="1100" dirty="0"/>
                <a:t>……</a:t>
              </a:r>
            </a:p>
          </p:txBody>
        </p:sp>
        <p:sp>
          <p:nvSpPr>
            <p:cNvPr id="11" name="îṣḷîdè">
              <a:extLst>
                <a:ext uri="{FF2B5EF4-FFF2-40B4-BE49-F238E27FC236}">
                  <a16:creationId xmlns:a16="http://schemas.microsoft.com/office/drawing/2014/main" xmlns="" id="{DF6F0A42-ED24-4EC3-850F-4CC3BF2BD715}"/>
                </a:ext>
              </a:extLst>
            </p:cNvPr>
            <p:cNvSpPr txBox="1"/>
            <p:nvPr/>
          </p:nvSpPr>
          <p:spPr>
            <a:xfrm>
              <a:off x="4773432" y="4239000"/>
              <a:ext cx="2640371" cy="1051052"/>
            </a:xfrm>
            <a:prstGeom prst="rect">
              <a:avLst/>
            </a:prstGeom>
            <a:noFill/>
          </p:spPr>
          <p:txBody>
            <a:bodyPr wrap="square">
              <a:normAutofit/>
            </a:bodyPr>
            <a:lstStyle/>
            <a:p>
              <a:pPr algn="ctr">
                <a:lnSpc>
                  <a:spcPct val="120000"/>
                </a:lnSpc>
              </a:pPr>
              <a:endParaRPr lang="en-US" altLang="zh-CN" sz="1100" dirty="0"/>
            </a:p>
            <a:p>
              <a:pPr algn="ctr">
                <a:lnSpc>
                  <a:spcPct val="120000"/>
                </a:lnSpc>
              </a:pPr>
              <a:r>
                <a:rPr lang="en-US" altLang="zh-CN" sz="1100" dirty="0"/>
                <a:t>……</a:t>
              </a:r>
            </a:p>
          </p:txBody>
        </p:sp>
        <p:sp>
          <p:nvSpPr>
            <p:cNvPr id="12" name="î$1îďé">
              <a:extLst>
                <a:ext uri="{FF2B5EF4-FFF2-40B4-BE49-F238E27FC236}">
                  <a16:creationId xmlns:a16="http://schemas.microsoft.com/office/drawing/2014/main" xmlns="" id="{4F5BA744-5FBE-4446-ADFB-7E50ACE2E213}"/>
                </a:ext>
              </a:extLst>
            </p:cNvPr>
            <p:cNvSpPr txBox="1"/>
            <p:nvPr/>
          </p:nvSpPr>
          <p:spPr>
            <a:xfrm>
              <a:off x="8223903" y="4239000"/>
              <a:ext cx="2640371" cy="1051052"/>
            </a:xfrm>
            <a:prstGeom prst="rect">
              <a:avLst/>
            </a:prstGeom>
            <a:noFill/>
          </p:spPr>
          <p:txBody>
            <a:bodyPr wrap="square">
              <a:normAutofit/>
            </a:bodyPr>
            <a:lstStyle/>
            <a:p>
              <a:pPr algn="ctr">
                <a:lnSpc>
                  <a:spcPct val="120000"/>
                </a:lnSpc>
              </a:pPr>
              <a:endParaRPr lang="en-US" altLang="zh-CN" sz="1100" dirty="0"/>
            </a:p>
            <a:p>
              <a:pPr algn="ctr">
                <a:lnSpc>
                  <a:spcPct val="120000"/>
                </a:lnSpc>
              </a:pPr>
              <a:r>
                <a:rPr lang="en-US" altLang="zh-CN" sz="1100" dirty="0"/>
                <a:t>……</a:t>
              </a:r>
            </a:p>
          </p:txBody>
        </p:sp>
      </p:grpSp>
    </p:spTree>
    <p:extLst>
      <p:ext uri="{BB962C8B-B14F-4D97-AF65-F5344CB8AC3E}">
        <p14:creationId xmlns:p14="http://schemas.microsoft.com/office/powerpoint/2010/main" val="8117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A94BB1-C9FD-451B-8EFC-74689FDAFF5E}"/>
              </a:ext>
            </a:extLst>
          </p:cNvPr>
          <p:cNvSpPr>
            <a:spLocks noGrp="1"/>
          </p:cNvSpPr>
          <p:nvPr>
            <p:ph type="title"/>
          </p:nvPr>
        </p:nvSpPr>
        <p:spPr>
          <a:xfrm>
            <a:off x="-383424" y="-174495"/>
            <a:ext cx="6246896" cy="1028700"/>
          </a:xfrm>
        </p:spPr>
        <p:txBody>
          <a:bodyPr/>
          <a:lstStyle/>
          <a:p>
            <a:pPr algn="ctr"/>
            <a:r>
              <a:rPr lang="en-US" altLang="zh-CN" dirty="0"/>
              <a:t>Class</a:t>
            </a:r>
            <a:r>
              <a:rPr lang="zh-CN" altLang="en-US" dirty="0"/>
              <a:t> </a:t>
            </a:r>
            <a:r>
              <a:rPr lang="en-US" altLang="zh-CN" dirty="0"/>
              <a:t>Diagram</a:t>
            </a:r>
            <a:endParaRPr lang="zh-CN" altLang="en-US" dirty="0"/>
          </a:p>
        </p:txBody>
      </p:sp>
      <p:sp>
        <p:nvSpPr>
          <p:cNvPr id="3" name="页脚占位符 2">
            <a:extLst>
              <a:ext uri="{FF2B5EF4-FFF2-40B4-BE49-F238E27FC236}">
                <a16:creationId xmlns:a16="http://schemas.microsoft.com/office/drawing/2014/main" xmlns="" id="{A3A675BD-4D24-4981-A5EC-A931F5F9B9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xmlns="" id="{1FE10D3D-FC5C-41EA-84AF-92D212BC5798}"/>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1189F8E4-F26F-4396-B03A-E6EEE10FFF9B}"/>
              </a:ext>
            </a:extLst>
          </p:cNvPr>
          <p:cNvGrpSpPr>
            <a:grpSpLocks noChangeAspect="1"/>
          </p:cNvGrpSpPr>
          <p:nvPr>
            <p:custDataLst>
              <p:tags r:id="rId1"/>
            </p:custDataLst>
          </p:nvPr>
        </p:nvGrpSpPr>
        <p:grpSpPr>
          <a:xfrm>
            <a:off x="0" y="1028700"/>
            <a:ext cx="12192000" cy="5829300"/>
            <a:chOff x="0" y="1028700"/>
            <a:chExt cx="12192000" cy="5829300"/>
          </a:xfrm>
        </p:grpSpPr>
        <p:grpSp>
          <p:nvGrpSpPr>
            <p:cNvPr id="6" name="î$ļïdê">
              <a:extLst>
                <a:ext uri="{FF2B5EF4-FFF2-40B4-BE49-F238E27FC236}">
                  <a16:creationId xmlns:a16="http://schemas.microsoft.com/office/drawing/2014/main" xmlns="" id="{98E75669-CB2D-44DE-B1F9-DDC66305FA04}"/>
                </a:ext>
              </a:extLst>
            </p:cNvPr>
            <p:cNvGrpSpPr/>
            <p:nvPr/>
          </p:nvGrpSpPr>
          <p:grpSpPr>
            <a:xfrm>
              <a:off x="6546000" y="1028700"/>
              <a:ext cx="4139152" cy="5284723"/>
              <a:chOff x="6546000" y="1028700"/>
              <a:chExt cx="4139152" cy="5284723"/>
            </a:xfrm>
          </p:grpSpPr>
          <p:sp>
            <p:nvSpPr>
              <p:cNvPr id="16" name="îŝḷíde">
                <a:extLst>
                  <a:ext uri="{FF2B5EF4-FFF2-40B4-BE49-F238E27FC236}">
                    <a16:creationId xmlns:a16="http://schemas.microsoft.com/office/drawing/2014/main" xmlns="" id="{BD8B53A6-8236-4DB5-B4C1-3644D5F81CA7}"/>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a:extLst>
                  <a:ext uri="{FF2B5EF4-FFF2-40B4-BE49-F238E27FC236}">
                    <a16:creationId xmlns:a16="http://schemas.microsoft.com/office/drawing/2014/main" xmlns="" id="{01373A2E-A033-4BE4-96C2-54554DDADA05}"/>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a:extLst>
                  <a:ext uri="{FF2B5EF4-FFF2-40B4-BE49-F238E27FC236}">
                    <a16:creationId xmlns:a16="http://schemas.microsoft.com/office/drawing/2014/main" xmlns="" id="{883B6110-DE87-44F9-AEA7-6286AD974D3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a:extLst>
                  <a:ext uri="{FF2B5EF4-FFF2-40B4-BE49-F238E27FC236}">
                    <a16:creationId xmlns:a16="http://schemas.microsoft.com/office/drawing/2014/main" xmlns="" id="{4D885036-A9E3-41D4-9E02-2AC83CBA7F6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a:extLst>
                  <a:ext uri="{FF2B5EF4-FFF2-40B4-BE49-F238E27FC236}">
                    <a16:creationId xmlns:a16="http://schemas.microsoft.com/office/drawing/2014/main" xmlns="" id="{7C7DE07F-EA73-46F5-A072-9B42AB3377F0}"/>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a:extLst>
                  <a:ext uri="{FF2B5EF4-FFF2-40B4-BE49-F238E27FC236}">
                    <a16:creationId xmlns:a16="http://schemas.microsoft.com/office/drawing/2014/main" xmlns="" id="{A5755507-EEF4-4CB2-A2CB-54C17B6D695C}"/>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a:extLst>
                  <a:ext uri="{FF2B5EF4-FFF2-40B4-BE49-F238E27FC236}">
                    <a16:creationId xmlns:a16="http://schemas.microsoft.com/office/drawing/2014/main" xmlns="" id="{A5AB2780-E140-4EF3-8528-104324D6C75A}"/>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a:extLst>
                  <a:ext uri="{FF2B5EF4-FFF2-40B4-BE49-F238E27FC236}">
                    <a16:creationId xmlns:a16="http://schemas.microsoft.com/office/drawing/2014/main" xmlns="" id="{F3371DC7-9879-431C-9AF2-DECD3DD6B5A5}"/>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a:extLst>
                  <a:ext uri="{FF2B5EF4-FFF2-40B4-BE49-F238E27FC236}">
                    <a16:creationId xmlns:a16="http://schemas.microsoft.com/office/drawing/2014/main" xmlns="" id="{9369B1B9-9044-4CB7-A2D6-BFC9CDDFAE7D}"/>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a:extLst>
                  <a:ext uri="{FF2B5EF4-FFF2-40B4-BE49-F238E27FC236}">
                    <a16:creationId xmlns:a16="http://schemas.microsoft.com/office/drawing/2014/main" xmlns="" id="{EB7425ED-59D1-4B6A-8277-F37DB81304F9}"/>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a:extLst>
                  <a:ext uri="{FF2B5EF4-FFF2-40B4-BE49-F238E27FC236}">
                    <a16:creationId xmlns:a16="http://schemas.microsoft.com/office/drawing/2014/main" xmlns="" id="{0D01B51A-86FD-463D-BA93-CEAC2BF357A0}"/>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a:extLst>
                  <a:ext uri="{FF2B5EF4-FFF2-40B4-BE49-F238E27FC236}">
                    <a16:creationId xmlns:a16="http://schemas.microsoft.com/office/drawing/2014/main" xmlns="" id="{73205D34-753F-4137-A4D3-D12D9E17B0BC}"/>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a:extLst>
                  <a:ext uri="{FF2B5EF4-FFF2-40B4-BE49-F238E27FC236}">
                    <a16:creationId xmlns:a16="http://schemas.microsoft.com/office/drawing/2014/main" xmlns="" id="{B45A5F64-662F-4C84-87C0-CCE3B5E1AB1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a:extLst>
                  <a:ext uri="{FF2B5EF4-FFF2-40B4-BE49-F238E27FC236}">
                    <a16:creationId xmlns:a16="http://schemas.microsoft.com/office/drawing/2014/main" xmlns="" id="{04BB3E7E-B85E-4B53-8A94-6415037810C2}"/>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a:extLst>
                  <a:ext uri="{FF2B5EF4-FFF2-40B4-BE49-F238E27FC236}">
                    <a16:creationId xmlns:a16="http://schemas.microsoft.com/office/drawing/2014/main" xmlns="" id="{728AD37F-6219-477F-9DBB-AFCA472B9AE2}"/>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a:extLst>
                  <a:ext uri="{FF2B5EF4-FFF2-40B4-BE49-F238E27FC236}">
                    <a16:creationId xmlns:a16="http://schemas.microsoft.com/office/drawing/2014/main" xmlns="" id="{02C400F4-9CBA-4624-AFC4-02B9490160A8}"/>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a:extLst>
                  <a:ext uri="{FF2B5EF4-FFF2-40B4-BE49-F238E27FC236}">
                    <a16:creationId xmlns:a16="http://schemas.microsoft.com/office/drawing/2014/main" xmlns="" id="{E608A222-E1D9-48AF-A4BF-D6E81699B8D5}"/>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a:extLst>
                  <a:ext uri="{FF2B5EF4-FFF2-40B4-BE49-F238E27FC236}">
                    <a16:creationId xmlns:a16="http://schemas.microsoft.com/office/drawing/2014/main" xmlns="" id="{EA49CC1E-7555-4460-99B6-02A376EB4145}"/>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a:extLst>
                  <a:ext uri="{FF2B5EF4-FFF2-40B4-BE49-F238E27FC236}">
                    <a16:creationId xmlns:a16="http://schemas.microsoft.com/office/drawing/2014/main" xmlns="" id="{AFC2A15A-2CAF-4B26-8820-71555331B122}"/>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a:extLst>
                  <a:ext uri="{FF2B5EF4-FFF2-40B4-BE49-F238E27FC236}">
                    <a16:creationId xmlns:a16="http://schemas.microsoft.com/office/drawing/2014/main" xmlns="" id="{DB032BAD-7E1D-45AA-8074-14B4DAB19535}"/>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a:extLst>
                  <a:ext uri="{FF2B5EF4-FFF2-40B4-BE49-F238E27FC236}">
                    <a16:creationId xmlns:a16="http://schemas.microsoft.com/office/drawing/2014/main" xmlns="" id="{4D81A35A-70F3-46C8-886F-B26910EA6192}"/>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a:extLst>
                  <a:ext uri="{FF2B5EF4-FFF2-40B4-BE49-F238E27FC236}">
                    <a16:creationId xmlns:a16="http://schemas.microsoft.com/office/drawing/2014/main" xmlns="" id="{F9C4FBE4-A933-420A-8336-F3A848304958}"/>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a:extLst>
                  <a:ext uri="{FF2B5EF4-FFF2-40B4-BE49-F238E27FC236}">
                    <a16:creationId xmlns:a16="http://schemas.microsoft.com/office/drawing/2014/main" xmlns="" id="{F5EB0E9B-392C-4948-9FAD-4854F56123C4}"/>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a:extLst>
                  <a:ext uri="{FF2B5EF4-FFF2-40B4-BE49-F238E27FC236}">
                    <a16:creationId xmlns:a16="http://schemas.microsoft.com/office/drawing/2014/main" xmlns="" id="{F9800948-918A-455B-9578-4ADDF6A72478}"/>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a:extLst>
                  <a:ext uri="{FF2B5EF4-FFF2-40B4-BE49-F238E27FC236}">
                    <a16:creationId xmlns:a16="http://schemas.microsoft.com/office/drawing/2014/main" xmlns="" id="{E9C41DBF-39CC-47B0-AE85-85412DF18090}"/>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a:extLst>
                  <a:ext uri="{FF2B5EF4-FFF2-40B4-BE49-F238E27FC236}">
                    <a16:creationId xmlns:a16="http://schemas.microsoft.com/office/drawing/2014/main" xmlns="" id="{4F357D9F-A7D2-4D8B-9C56-048E80DB651A}"/>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a:extLst>
                  <a:ext uri="{FF2B5EF4-FFF2-40B4-BE49-F238E27FC236}">
                    <a16:creationId xmlns:a16="http://schemas.microsoft.com/office/drawing/2014/main" xmlns="" id="{FE4D2B2A-F6C7-408C-B390-975E4D3DF642}"/>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a:extLst>
                  <a:ext uri="{FF2B5EF4-FFF2-40B4-BE49-F238E27FC236}">
                    <a16:creationId xmlns:a16="http://schemas.microsoft.com/office/drawing/2014/main" xmlns="" id="{8CF0AE2C-4B70-4B8E-8494-7E811FB356F3}"/>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a:extLst>
                  <a:ext uri="{FF2B5EF4-FFF2-40B4-BE49-F238E27FC236}">
                    <a16:creationId xmlns:a16="http://schemas.microsoft.com/office/drawing/2014/main" xmlns="" id="{69D078B4-B8D2-45A4-B2F2-570962CC7B46}"/>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a:extLst>
                  <a:ext uri="{FF2B5EF4-FFF2-40B4-BE49-F238E27FC236}">
                    <a16:creationId xmlns:a16="http://schemas.microsoft.com/office/drawing/2014/main" xmlns="" id="{5371BB0B-E764-40BC-9AF4-1DC78D7B1761}"/>
                  </a:ext>
                </a:extLst>
              </p:cNvPr>
              <p:cNvGrpSpPr/>
              <p:nvPr/>
            </p:nvGrpSpPr>
            <p:grpSpPr>
              <a:xfrm>
                <a:off x="8440707" y="1564747"/>
                <a:ext cx="351038" cy="2262318"/>
                <a:chOff x="0" y="0"/>
                <a:chExt cx="543321" cy="3501526"/>
              </a:xfrm>
              <a:solidFill>
                <a:schemeClr val="bg1">
                  <a:lumMod val="65000"/>
                </a:schemeClr>
              </a:solidFill>
            </p:grpSpPr>
            <p:sp>
              <p:nvSpPr>
                <p:cNvPr id="53" name="îṥļïḑè">
                  <a:extLst>
                    <a:ext uri="{FF2B5EF4-FFF2-40B4-BE49-F238E27FC236}">
                      <a16:creationId xmlns:a16="http://schemas.microsoft.com/office/drawing/2014/main" xmlns="" id="{D51A34AD-47AD-43E6-A753-9D6DFC3BC95E}"/>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a:extLst>
                    <a:ext uri="{FF2B5EF4-FFF2-40B4-BE49-F238E27FC236}">
                      <a16:creationId xmlns:a16="http://schemas.microsoft.com/office/drawing/2014/main" xmlns="" id="{552861A4-4255-4A37-863E-CB9FAEED01E4}"/>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a:extLst>
                    <a:ext uri="{FF2B5EF4-FFF2-40B4-BE49-F238E27FC236}">
                      <a16:creationId xmlns:a16="http://schemas.microsoft.com/office/drawing/2014/main" xmlns="" id="{77D93BF5-82BE-4C33-984F-B142EA3A0BFE}"/>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a:extLst>
                    <a:ext uri="{FF2B5EF4-FFF2-40B4-BE49-F238E27FC236}">
                      <a16:creationId xmlns:a16="http://schemas.microsoft.com/office/drawing/2014/main" xmlns="" id="{5FDDADCA-8B96-4A1B-9AF8-E93E17D5FC24}"/>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a:extLst>
                    <a:ext uri="{FF2B5EF4-FFF2-40B4-BE49-F238E27FC236}">
                      <a16:creationId xmlns:a16="http://schemas.microsoft.com/office/drawing/2014/main" xmlns="" id="{26FD53C5-4C4E-4654-B412-12BB841387BD}"/>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a:extLst>
                    <a:ext uri="{FF2B5EF4-FFF2-40B4-BE49-F238E27FC236}">
                      <a16:creationId xmlns:a16="http://schemas.microsoft.com/office/drawing/2014/main" xmlns="" id="{06B5DAEA-28A3-40CF-8EED-17D07C4E0658}"/>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a:extLst>
                    <a:ext uri="{FF2B5EF4-FFF2-40B4-BE49-F238E27FC236}">
                      <a16:creationId xmlns:a16="http://schemas.microsoft.com/office/drawing/2014/main" xmlns="" id="{F6B45315-A3AD-4317-A009-06202C750D60}"/>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a:extLst>
                    <a:ext uri="{FF2B5EF4-FFF2-40B4-BE49-F238E27FC236}">
                      <a16:creationId xmlns:a16="http://schemas.microsoft.com/office/drawing/2014/main" xmlns="" id="{B5E42AB6-3378-4613-AE3B-7E7F117B2215}"/>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a:extLst>
                    <a:ext uri="{FF2B5EF4-FFF2-40B4-BE49-F238E27FC236}">
                      <a16:creationId xmlns:a16="http://schemas.microsoft.com/office/drawing/2014/main" xmlns="" id="{6CE12308-4ADF-4BE1-A96B-58ED19D3FED8}"/>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a:extLst>
                    <a:ext uri="{FF2B5EF4-FFF2-40B4-BE49-F238E27FC236}">
                      <a16:creationId xmlns:a16="http://schemas.microsoft.com/office/drawing/2014/main" xmlns="" id="{08FB51DA-BFE4-49F1-A7D5-BEBEDC83FF03}"/>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a:extLst>
                    <a:ext uri="{FF2B5EF4-FFF2-40B4-BE49-F238E27FC236}">
                      <a16:creationId xmlns:a16="http://schemas.microsoft.com/office/drawing/2014/main" xmlns="" id="{F06759C3-6210-41A2-974D-6053048E87C2}"/>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a:extLst>
                    <a:ext uri="{FF2B5EF4-FFF2-40B4-BE49-F238E27FC236}">
                      <a16:creationId xmlns:a16="http://schemas.microsoft.com/office/drawing/2014/main" xmlns="" id="{61A3C2C0-6FE2-4E63-B94B-E733D21850E7}"/>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a:extLst>
                    <a:ext uri="{FF2B5EF4-FFF2-40B4-BE49-F238E27FC236}">
                      <a16:creationId xmlns:a16="http://schemas.microsoft.com/office/drawing/2014/main" xmlns="" id="{4ADC0BE6-FE57-4484-A1FE-0CE525D01AA7}"/>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a:extLst>
                    <a:ext uri="{FF2B5EF4-FFF2-40B4-BE49-F238E27FC236}">
                      <a16:creationId xmlns:a16="http://schemas.microsoft.com/office/drawing/2014/main" xmlns="" id="{2D154C10-C848-4883-8AB6-0DD359D23BE4}"/>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a:extLst>
                    <a:ext uri="{FF2B5EF4-FFF2-40B4-BE49-F238E27FC236}">
                      <a16:creationId xmlns:a16="http://schemas.microsoft.com/office/drawing/2014/main" xmlns="" id="{C65EC510-C03A-49AF-B362-0E467B722A0C}"/>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a:extLst>
                    <a:ext uri="{FF2B5EF4-FFF2-40B4-BE49-F238E27FC236}">
                      <a16:creationId xmlns:a16="http://schemas.microsoft.com/office/drawing/2014/main" xmlns="" id="{441752C6-A9E8-4CD0-B331-80DEF40B578A}"/>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a:extLst>
                    <a:ext uri="{FF2B5EF4-FFF2-40B4-BE49-F238E27FC236}">
                      <a16:creationId xmlns:a16="http://schemas.microsoft.com/office/drawing/2014/main" xmlns="" id="{C0D92A9C-04B1-4D9E-9830-B72418F6AE40}"/>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a:extLst>
                    <a:ext uri="{FF2B5EF4-FFF2-40B4-BE49-F238E27FC236}">
                      <a16:creationId xmlns:a16="http://schemas.microsoft.com/office/drawing/2014/main" xmlns="" id="{CC7A9508-9521-4A6A-B820-104A0076D2C5}"/>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a:extLst>
                    <a:ext uri="{FF2B5EF4-FFF2-40B4-BE49-F238E27FC236}">
                      <a16:creationId xmlns:a16="http://schemas.microsoft.com/office/drawing/2014/main" xmlns="" id="{1B3AF3B7-720D-4218-B990-ADBA5D15215F}"/>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a:extLst>
                    <a:ext uri="{FF2B5EF4-FFF2-40B4-BE49-F238E27FC236}">
                      <a16:creationId xmlns:a16="http://schemas.microsoft.com/office/drawing/2014/main" xmlns="" id="{E0B1BDDB-313D-4E55-8B08-F5B2096D2CDC}"/>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a:extLst>
                    <a:ext uri="{FF2B5EF4-FFF2-40B4-BE49-F238E27FC236}">
                      <a16:creationId xmlns:a16="http://schemas.microsoft.com/office/drawing/2014/main" xmlns="" id="{55A1BF80-8937-403E-8149-25902C8903F8}"/>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a:extLst>
                    <a:ext uri="{FF2B5EF4-FFF2-40B4-BE49-F238E27FC236}">
                      <a16:creationId xmlns:a16="http://schemas.microsoft.com/office/drawing/2014/main" xmlns="" id="{CAC0BDB9-8961-4165-911F-0C9F0C606F78}"/>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a:extLst>
                    <a:ext uri="{FF2B5EF4-FFF2-40B4-BE49-F238E27FC236}">
                      <a16:creationId xmlns:a16="http://schemas.microsoft.com/office/drawing/2014/main" xmlns="" id="{0335106A-7888-4C4A-9365-476BB692EEF1}"/>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a:extLst>
                    <a:ext uri="{FF2B5EF4-FFF2-40B4-BE49-F238E27FC236}">
                      <a16:creationId xmlns:a16="http://schemas.microsoft.com/office/drawing/2014/main" xmlns="" id="{CC591EA0-ADBB-4A89-A916-D7E546E7EFEF}"/>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a:extLst>
                    <a:ext uri="{FF2B5EF4-FFF2-40B4-BE49-F238E27FC236}">
                      <a16:creationId xmlns:a16="http://schemas.microsoft.com/office/drawing/2014/main" xmlns="" id="{804C00D7-6C77-4A4B-B54A-29B9107B1346}"/>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a:extLst>
                    <a:ext uri="{FF2B5EF4-FFF2-40B4-BE49-F238E27FC236}">
                      <a16:creationId xmlns:a16="http://schemas.microsoft.com/office/drawing/2014/main" xmlns="" id="{77318D07-AF75-4123-946F-84842A25B9E1}"/>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a:extLst>
                    <a:ext uri="{FF2B5EF4-FFF2-40B4-BE49-F238E27FC236}">
                      <a16:creationId xmlns:a16="http://schemas.microsoft.com/office/drawing/2014/main" xmlns="" id="{E1C8181C-4287-4F34-86DF-DFB5B0ED2490}"/>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a:extLst>
                    <a:ext uri="{FF2B5EF4-FFF2-40B4-BE49-F238E27FC236}">
                      <a16:creationId xmlns:a16="http://schemas.microsoft.com/office/drawing/2014/main" xmlns="" id="{2FA360D7-602F-4613-B760-E66BA2CA9488}"/>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a:extLst>
                    <a:ext uri="{FF2B5EF4-FFF2-40B4-BE49-F238E27FC236}">
                      <a16:creationId xmlns:a16="http://schemas.microsoft.com/office/drawing/2014/main" xmlns="" id="{8EBAA057-DD8C-46AD-A6A9-855FF19A1778}"/>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a:extLst>
                    <a:ext uri="{FF2B5EF4-FFF2-40B4-BE49-F238E27FC236}">
                      <a16:creationId xmlns:a16="http://schemas.microsoft.com/office/drawing/2014/main" xmlns="" id="{BEFA4E2F-DEEE-4EEE-875F-478C6565CC5E}"/>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a:extLst>
                    <a:ext uri="{FF2B5EF4-FFF2-40B4-BE49-F238E27FC236}">
                      <a16:creationId xmlns:a16="http://schemas.microsoft.com/office/drawing/2014/main" xmlns="" id="{289B7BFD-1399-4DCA-9AA7-001518676A6F}"/>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a:extLst>
                    <a:ext uri="{FF2B5EF4-FFF2-40B4-BE49-F238E27FC236}">
                      <a16:creationId xmlns:a16="http://schemas.microsoft.com/office/drawing/2014/main" xmlns="" id="{7D1B02BB-35AB-46DF-B1FD-15384614E21E}"/>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a:extLst>
                    <a:ext uri="{FF2B5EF4-FFF2-40B4-BE49-F238E27FC236}">
                      <a16:creationId xmlns:a16="http://schemas.microsoft.com/office/drawing/2014/main" xmlns="" id="{D98773E7-D0AF-41E0-B8A6-D58CC500B08C}"/>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a:extLst>
                    <a:ext uri="{FF2B5EF4-FFF2-40B4-BE49-F238E27FC236}">
                      <a16:creationId xmlns:a16="http://schemas.microsoft.com/office/drawing/2014/main" xmlns="" id="{09CDFDFB-0F95-46F7-8BDA-B95CFEA975C0}"/>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a:extLst>
                    <a:ext uri="{FF2B5EF4-FFF2-40B4-BE49-F238E27FC236}">
                      <a16:creationId xmlns:a16="http://schemas.microsoft.com/office/drawing/2014/main" xmlns="" id="{C3599C20-50A5-4627-8C11-45976E4592C5}"/>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a:extLst>
                    <a:ext uri="{FF2B5EF4-FFF2-40B4-BE49-F238E27FC236}">
                      <a16:creationId xmlns:a16="http://schemas.microsoft.com/office/drawing/2014/main" xmlns="" id="{57771127-230D-4565-907D-66E28EC537FB}"/>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a:extLst>
                    <a:ext uri="{FF2B5EF4-FFF2-40B4-BE49-F238E27FC236}">
                      <a16:creationId xmlns:a16="http://schemas.microsoft.com/office/drawing/2014/main" xmlns="" id="{CE83B8DF-6267-42BE-A79F-9421BBCE6D88}"/>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a:extLst>
                    <a:ext uri="{FF2B5EF4-FFF2-40B4-BE49-F238E27FC236}">
                      <a16:creationId xmlns:a16="http://schemas.microsoft.com/office/drawing/2014/main" xmlns="" id="{D1D571E7-75BB-40A5-A2E4-F2E52D12225A}"/>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a:extLst>
                    <a:ext uri="{FF2B5EF4-FFF2-40B4-BE49-F238E27FC236}">
                      <a16:creationId xmlns:a16="http://schemas.microsoft.com/office/drawing/2014/main" xmlns="" id="{EF598D11-F0CA-4869-9089-F73AE53DD95E}"/>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a:extLst>
                    <a:ext uri="{FF2B5EF4-FFF2-40B4-BE49-F238E27FC236}">
                      <a16:creationId xmlns:a16="http://schemas.microsoft.com/office/drawing/2014/main" xmlns="" id="{10875D10-A2BC-4C11-BF91-2D113F9A5B88}"/>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a:extLst>
                    <a:ext uri="{FF2B5EF4-FFF2-40B4-BE49-F238E27FC236}">
                      <a16:creationId xmlns:a16="http://schemas.microsoft.com/office/drawing/2014/main" xmlns="" id="{25349885-A844-4652-B2F7-1BA4348F975D}"/>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a:extLst>
                    <a:ext uri="{FF2B5EF4-FFF2-40B4-BE49-F238E27FC236}">
                      <a16:creationId xmlns:a16="http://schemas.microsoft.com/office/drawing/2014/main" xmlns="" id="{6FEF12EF-1718-4794-9FDF-072D80BCF1D7}"/>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a:extLst>
                    <a:ext uri="{FF2B5EF4-FFF2-40B4-BE49-F238E27FC236}">
                      <a16:creationId xmlns:a16="http://schemas.microsoft.com/office/drawing/2014/main" xmlns="" id="{44DB92A9-9537-4804-833E-FA0E5E689A77}"/>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a:extLst>
                    <a:ext uri="{FF2B5EF4-FFF2-40B4-BE49-F238E27FC236}">
                      <a16:creationId xmlns:a16="http://schemas.microsoft.com/office/drawing/2014/main" xmlns="" id="{A2B43426-B398-417C-83B1-CF8DBEACD59F}"/>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a:extLst>
                    <a:ext uri="{FF2B5EF4-FFF2-40B4-BE49-F238E27FC236}">
                      <a16:creationId xmlns:a16="http://schemas.microsoft.com/office/drawing/2014/main" xmlns="" id="{C123BD73-2DDB-40C8-96E2-96AB662F034E}"/>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a:extLst>
                    <a:ext uri="{FF2B5EF4-FFF2-40B4-BE49-F238E27FC236}">
                      <a16:creationId xmlns:a16="http://schemas.microsoft.com/office/drawing/2014/main" xmlns="" id="{14A362A6-F8B9-4674-906F-93A5D9B837D4}"/>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a:extLst>
                    <a:ext uri="{FF2B5EF4-FFF2-40B4-BE49-F238E27FC236}">
                      <a16:creationId xmlns:a16="http://schemas.microsoft.com/office/drawing/2014/main" xmlns="" id="{F8AAAEEF-2B69-45D6-BE41-ECC13FE33E10}"/>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a:extLst>
                    <a:ext uri="{FF2B5EF4-FFF2-40B4-BE49-F238E27FC236}">
                      <a16:creationId xmlns:a16="http://schemas.microsoft.com/office/drawing/2014/main" xmlns="" id="{712B05B9-5755-4488-BFFE-B5394F548D98}"/>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a:extLst>
                    <a:ext uri="{FF2B5EF4-FFF2-40B4-BE49-F238E27FC236}">
                      <a16:creationId xmlns:a16="http://schemas.microsoft.com/office/drawing/2014/main" xmlns="" id="{3C51B510-4ED6-4407-A113-A8981993558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a:extLst>
                    <a:ext uri="{FF2B5EF4-FFF2-40B4-BE49-F238E27FC236}">
                      <a16:creationId xmlns:a16="http://schemas.microsoft.com/office/drawing/2014/main" xmlns="" id="{8CAD2671-AF28-4B6E-853C-D6E95E4B8D0D}"/>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a:extLst>
                    <a:ext uri="{FF2B5EF4-FFF2-40B4-BE49-F238E27FC236}">
                      <a16:creationId xmlns:a16="http://schemas.microsoft.com/office/drawing/2014/main" xmlns="" id="{B83B41F3-F98A-4EE6-9A79-BFD03A6D6F2D}"/>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a:extLst>
                    <a:ext uri="{FF2B5EF4-FFF2-40B4-BE49-F238E27FC236}">
                      <a16:creationId xmlns:a16="http://schemas.microsoft.com/office/drawing/2014/main" xmlns="" id="{640D9B8D-B434-4640-B8AB-44F5A08328CB}"/>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a:extLst>
                    <a:ext uri="{FF2B5EF4-FFF2-40B4-BE49-F238E27FC236}">
                      <a16:creationId xmlns:a16="http://schemas.microsoft.com/office/drawing/2014/main" xmlns="" id="{86761B1D-A38A-4B65-BCFE-63E7451215A9}"/>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a:extLst>
                    <a:ext uri="{FF2B5EF4-FFF2-40B4-BE49-F238E27FC236}">
                      <a16:creationId xmlns:a16="http://schemas.microsoft.com/office/drawing/2014/main" xmlns="" id="{C27AFE0F-FA24-49D0-AB49-8AD028926706}"/>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a:extLst>
                  <a:ext uri="{FF2B5EF4-FFF2-40B4-BE49-F238E27FC236}">
                    <a16:creationId xmlns:a16="http://schemas.microsoft.com/office/drawing/2014/main" xmlns="" id="{6597258D-BCEF-4BD8-8213-85406FCB84C6}"/>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ŝlîďê">
                  <a:extLst>
                    <a:ext uri="{FF2B5EF4-FFF2-40B4-BE49-F238E27FC236}">
                      <a16:creationId xmlns:a16="http://schemas.microsoft.com/office/drawing/2014/main" xmlns="" id="{B7115BBC-6FC4-4B04-AEE0-E13F6613B05C}"/>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a:extLst>
                    <a:ext uri="{FF2B5EF4-FFF2-40B4-BE49-F238E27FC236}">
                      <a16:creationId xmlns:a16="http://schemas.microsoft.com/office/drawing/2014/main" xmlns="" id="{1AAC51D6-A4D0-46B2-A982-25841DD95144}"/>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a:extLst>
                    <a:ext uri="{FF2B5EF4-FFF2-40B4-BE49-F238E27FC236}">
                      <a16:creationId xmlns:a16="http://schemas.microsoft.com/office/drawing/2014/main" xmlns="" id="{22021781-BA8E-40BE-8111-42E2D90928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a:extLst>
                    <a:ext uri="{FF2B5EF4-FFF2-40B4-BE49-F238E27FC236}">
                      <a16:creationId xmlns:a16="http://schemas.microsoft.com/office/drawing/2014/main" xmlns="" id="{38C6A581-8123-4811-B0D4-00992206CD9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a:extLst>
                    <a:ext uri="{FF2B5EF4-FFF2-40B4-BE49-F238E27FC236}">
                      <a16:creationId xmlns:a16="http://schemas.microsoft.com/office/drawing/2014/main" xmlns="" id="{01BE8001-866C-4316-BC35-622DCB6D55AA}"/>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a:extLst>
                    <a:ext uri="{FF2B5EF4-FFF2-40B4-BE49-F238E27FC236}">
                      <a16:creationId xmlns:a16="http://schemas.microsoft.com/office/drawing/2014/main" xmlns="" id="{E9F47E68-EB7C-4453-9756-39C387193B68}"/>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a:extLst>
                <a:ext uri="{FF2B5EF4-FFF2-40B4-BE49-F238E27FC236}">
                  <a16:creationId xmlns:a16="http://schemas.microsoft.com/office/drawing/2014/main" xmlns="" id="{64CA59DB-8FFD-4320-989B-362FBE4C1954}"/>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a:extLst>
                <a:ext uri="{FF2B5EF4-FFF2-40B4-BE49-F238E27FC236}">
                  <a16:creationId xmlns:a16="http://schemas.microsoft.com/office/drawing/2014/main" xmlns="" id="{9C3F77DA-C397-41DC-A99F-C7FA4E6E5639}"/>
                </a:ext>
              </a:extLst>
            </p:cNvPr>
            <p:cNvGrpSpPr/>
            <p:nvPr/>
          </p:nvGrpSpPr>
          <p:grpSpPr>
            <a:xfrm>
              <a:off x="664398" y="1071756"/>
              <a:ext cx="4627180" cy="1762331"/>
              <a:chOff x="669692" y="2340108"/>
              <a:chExt cx="3556183" cy="1762331"/>
            </a:xfrm>
          </p:grpSpPr>
          <p:sp>
            <p:nvSpPr>
              <p:cNvPr id="14" name="ïŝļiḓé">
                <a:extLst>
                  <a:ext uri="{FF2B5EF4-FFF2-40B4-BE49-F238E27FC236}">
                    <a16:creationId xmlns:a16="http://schemas.microsoft.com/office/drawing/2014/main" xmlns="" id="{1764028D-956A-4356-9A8E-7D77B536A393}"/>
                  </a:ext>
                </a:extLst>
              </p:cNvPr>
              <p:cNvSpPr/>
              <p:nvPr/>
            </p:nvSpPr>
            <p:spPr>
              <a:xfrm>
                <a:off x="701102" y="2679050"/>
                <a:ext cx="3524773" cy="142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600" dirty="0"/>
                  <a:t>User class:</a:t>
                </a:r>
              </a:p>
              <a:p>
                <a:pPr>
                  <a:lnSpc>
                    <a:spcPct val="150000"/>
                  </a:lnSpc>
                  <a:spcBef>
                    <a:spcPct val="0"/>
                  </a:spcBef>
                </a:pPr>
                <a:r>
                  <a:rPr lang="en-US" altLang="zh-CN" sz="1600" dirty="0" err="1"/>
                  <a:t>DataSet</a:t>
                </a:r>
                <a:r>
                  <a:rPr lang="en-US" altLang="zh-CN" sz="1600" dirty="0"/>
                  <a:t> class: </a:t>
                </a:r>
              </a:p>
              <a:p>
                <a:pPr>
                  <a:lnSpc>
                    <a:spcPct val="150000"/>
                  </a:lnSpc>
                  <a:spcBef>
                    <a:spcPct val="0"/>
                  </a:spcBef>
                </a:pPr>
                <a:r>
                  <a:rPr lang="en-US" altLang="zh-CN" sz="1600" dirty="0" err="1"/>
                  <a:t>Analisis</a:t>
                </a:r>
                <a:r>
                  <a:rPr lang="en-US" altLang="zh-CN" sz="1600" dirty="0"/>
                  <a:t>:</a:t>
                </a:r>
              </a:p>
              <a:p>
                <a:pPr>
                  <a:lnSpc>
                    <a:spcPct val="150000"/>
                  </a:lnSpc>
                  <a:spcBef>
                    <a:spcPct val="0"/>
                  </a:spcBef>
                </a:pPr>
                <a:r>
                  <a:rPr lang="en-US" altLang="zh-CN" sz="1600" dirty="0"/>
                  <a:t>Predict:</a:t>
                </a:r>
              </a:p>
            </p:txBody>
          </p:sp>
          <p:sp>
            <p:nvSpPr>
              <p:cNvPr id="15" name="iş1íďe">
                <a:extLst>
                  <a:ext uri="{FF2B5EF4-FFF2-40B4-BE49-F238E27FC236}">
                    <a16:creationId xmlns:a16="http://schemas.microsoft.com/office/drawing/2014/main" xmlns="" id="{E058C89B-164C-4A2B-AFE6-16F95712A856}"/>
                  </a:ext>
                </a:extLst>
              </p:cNvPr>
              <p:cNvSpPr txBox="1"/>
              <p:nvPr/>
            </p:nvSpPr>
            <p:spPr bwMode="auto">
              <a:xfrm>
                <a:off x="669692" y="2340108"/>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400" b="1" dirty="0"/>
                  <a:t>Four class</a:t>
                </a:r>
              </a:p>
            </p:txBody>
          </p:sp>
        </p:grpSp>
        <p:cxnSp>
          <p:nvCxnSpPr>
            <p:cNvPr id="9" name="直接连接符 8">
              <a:extLst>
                <a:ext uri="{FF2B5EF4-FFF2-40B4-BE49-F238E27FC236}">
                  <a16:creationId xmlns:a16="http://schemas.microsoft.com/office/drawing/2014/main" xmlns="" id="{EBD17CE8-1494-4216-85A3-4601C3FFC6DE}"/>
                </a:ext>
              </a:extLst>
            </p:cNvPr>
            <p:cNvCxnSpPr>
              <a:cxnSpLocks/>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a:extLst>
                <a:ext uri="{FF2B5EF4-FFF2-40B4-BE49-F238E27FC236}">
                  <a16:creationId xmlns:a16="http://schemas.microsoft.com/office/drawing/2014/main" xmlns="" id="{A4674ECD-7033-48C9-B7A1-30A55C8189A9}"/>
                </a:ext>
              </a:extLst>
            </p:cNvPr>
            <p:cNvSpPr/>
            <p:nvPr/>
          </p:nvSpPr>
          <p:spPr bwMode="auto">
            <a:xfrm>
              <a:off x="1741187" y="3658342"/>
              <a:ext cx="3741926" cy="216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600" dirty="0"/>
                <a:t>User use data set to </a:t>
              </a:r>
              <a:r>
                <a:rPr lang="en-US" altLang="zh-CN" sz="1600" dirty="0" err="1"/>
                <a:t>analyse</a:t>
              </a:r>
              <a:r>
                <a:rPr lang="en-US" altLang="zh-CN" sz="1600" dirty="0"/>
                <a:t> and predict</a:t>
              </a:r>
            </a:p>
            <a:p>
              <a:pPr marL="171450" indent="-171450">
                <a:lnSpc>
                  <a:spcPct val="150000"/>
                </a:lnSpc>
                <a:spcBef>
                  <a:spcPct val="0"/>
                </a:spcBef>
                <a:buFont typeface="Arial" panose="020B0604020202020204" pitchFamily="34" charset="0"/>
                <a:buChar char="•"/>
              </a:pPr>
              <a:r>
                <a:rPr lang="en-US" altLang="zh-CN" sz="1600" dirty="0" err="1"/>
                <a:t>Analisis</a:t>
              </a:r>
              <a:r>
                <a:rPr lang="en-US" altLang="zh-CN" sz="1600" dirty="0"/>
                <a:t> class and Predict class use </a:t>
              </a:r>
              <a:endParaRPr lang="zh-CN" altLang="en-US" sz="1600" dirty="0"/>
            </a:p>
            <a:p>
              <a:pPr>
                <a:lnSpc>
                  <a:spcPct val="150000"/>
                </a:lnSpc>
                <a:spcBef>
                  <a:spcPct val="0"/>
                </a:spcBef>
              </a:pPr>
              <a:r>
                <a:rPr lang="en-US" altLang="zh-CN" sz="1600" dirty="0" err="1"/>
                <a:t>DataSet</a:t>
              </a:r>
              <a:r>
                <a:rPr lang="en-US" altLang="zh-CN" sz="1600" dirty="0"/>
                <a:t> class to machine learning and data </a:t>
              </a:r>
              <a:r>
                <a:rPr lang="en-US" altLang="zh-CN" sz="1600" dirty="0" err="1"/>
                <a:t>maining</a:t>
              </a:r>
              <a:endParaRPr lang="zh-CN" altLang="en-US" sz="1600" dirty="0"/>
            </a:p>
          </p:txBody>
        </p:sp>
        <p:sp>
          <p:nvSpPr>
            <p:cNvPr id="11" name="íṡlîḋè">
              <a:extLst>
                <a:ext uri="{FF2B5EF4-FFF2-40B4-BE49-F238E27FC236}">
                  <a16:creationId xmlns:a16="http://schemas.microsoft.com/office/drawing/2014/main" xmlns="" id="{534066CA-B2CA-4854-BC29-D0F638B3558F}"/>
                </a:ext>
              </a:extLst>
            </p:cNvPr>
            <p:cNvSpPr txBox="1"/>
            <p:nvPr/>
          </p:nvSpPr>
          <p:spPr bwMode="auto">
            <a:xfrm>
              <a:off x="1797868" y="3180226"/>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Connection</a:t>
              </a:r>
              <a:endParaRPr lang="en-US" altLang="zh-CN" sz="1800" b="1" dirty="0"/>
            </a:p>
          </p:txBody>
        </p:sp>
        <p:sp>
          <p:nvSpPr>
            <p:cNvPr id="12" name="ïṧļîḓe">
              <a:extLst>
                <a:ext uri="{FF2B5EF4-FFF2-40B4-BE49-F238E27FC236}">
                  <a16:creationId xmlns:a16="http://schemas.microsoft.com/office/drawing/2014/main" xmlns="" id="{47D073AB-1E08-4288-99E2-E546E012B444}"/>
                </a:ext>
              </a:extLst>
            </p:cNvPr>
            <p:cNvSpPr/>
            <p:nvPr/>
          </p:nvSpPr>
          <p:spPr bwMode="auto">
            <a:xfrm>
              <a:off x="668200" y="3366077"/>
              <a:ext cx="1024443" cy="1026520"/>
            </a:xfrm>
            <a:prstGeom prst="ellipse">
              <a:avLst/>
            </a:prstGeom>
            <a:solidFill>
              <a:schemeClr val="accent1"/>
            </a:solidFill>
            <a:ln w="57150">
              <a:no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a:extLst>
                <a:ext uri="{FF2B5EF4-FFF2-40B4-BE49-F238E27FC236}">
                  <a16:creationId xmlns:a16="http://schemas.microsoft.com/office/drawing/2014/main" xmlns="" id="{EA90ADC2-CD18-456C-BCED-8019D9EF1813}"/>
                </a:ext>
              </a:extLst>
            </p:cNvPr>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pic>
        <p:nvPicPr>
          <p:cNvPr id="107" name="图片 106"/>
          <p:cNvPicPr>
            <a:picLocks noChangeAspect="1"/>
          </p:cNvPicPr>
          <p:nvPr/>
        </p:nvPicPr>
        <p:blipFill>
          <a:blip r:embed="rId3"/>
          <a:stretch>
            <a:fillRect/>
          </a:stretch>
        </p:blipFill>
        <p:spPr>
          <a:xfrm>
            <a:off x="6048967" y="-251943"/>
            <a:ext cx="6195645" cy="7361885"/>
          </a:xfrm>
          <a:prstGeom prst="rect">
            <a:avLst/>
          </a:prstGeom>
        </p:spPr>
      </p:pic>
    </p:spTree>
    <p:extLst>
      <p:ext uri="{BB962C8B-B14F-4D97-AF65-F5344CB8AC3E}">
        <p14:creationId xmlns:p14="http://schemas.microsoft.com/office/powerpoint/2010/main" val="2133633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A94BB1-C9FD-451B-8EFC-74689FDAFF5E}"/>
              </a:ext>
            </a:extLst>
          </p:cNvPr>
          <p:cNvSpPr>
            <a:spLocks noGrp="1"/>
          </p:cNvSpPr>
          <p:nvPr>
            <p:ph type="title"/>
          </p:nvPr>
        </p:nvSpPr>
        <p:spPr>
          <a:xfrm>
            <a:off x="-973305" y="-174495"/>
            <a:ext cx="6246896" cy="1028700"/>
          </a:xfrm>
        </p:spPr>
        <p:txBody>
          <a:bodyPr/>
          <a:lstStyle/>
          <a:p>
            <a:pPr algn="ctr"/>
            <a:r>
              <a:rPr lang="en-US" altLang="zh-CN" dirty="0"/>
              <a:t>Use</a:t>
            </a:r>
            <a:r>
              <a:rPr lang="zh-CN" altLang="en-US" dirty="0"/>
              <a:t> </a:t>
            </a:r>
            <a:r>
              <a:rPr lang="en-US" altLang="zh-CN" dirty="0"/>
              <a:t>Case</a:t>
            </a:r>
            <a:r>
              <a:rPr lang="zh-CN" altLang="en-US" dirty="0"/>
              <a:t> </a:t>
            </a:r>
            <a:r>
              <a:rPr lang="en-US" altLang="zh-CN" dirty="0"/>
              <a:t>Diagram</a:t>
            </a:r>
            <a:endParaRPr lang="zh-CN" altLang="en-US" dirty="0"/>
          </a:p>
        </p:txBody>
      </p:sp>
      <p:sp>
        <p:nvSpPr>
          <p:cNvPr id="3" name="页脚占位符 2">
            <a:extLst>
              <a:ext uri="{FF2B5EF4-FFF2-40B4-BE49-F238E27FC236}">
                <a16:creationId xmlns:a16="http://schemas.microsoft.com/office/drawing/2014/main" xmlns="" id="{A3A675BD-4D24-4981-A5EC-A931F5F9B9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xmlns="" id="{1FE10D3D-FC5C-41EA-84AF-92D212BC5798}"/>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1189F8E4-F26F-4396-B03A-E6EEE10FFF9B}"/>
              </a:ext>
            </a:extLst>
          </p:cNvPr>
          <p:cNvGrpSpPr>
            <a:grpSpLocks noChangeAspect="1"/>
          </p:cNvGrpSpPr>
          <p:nvPr>
            <p:custDataLst>
              <p:tags r:id="rId1"/>
            </p:custDataLst>
          </p:nvPr>
        </p:nvGrpSpPr>
        <p:grpSpPr>
          <a:xfrm>
            <a:off x="0" y="987046"/>
            <a:ext cx="12192000" cy="5870954"/>
            <a:chOff x="0" y="987046"/>
            <a:chExt cx="12192000" cy="5870954"/>
          </a:xfrm>
        </p:grpSpPr>
        <p:grpSp>
          <p:nvGrpSpPr>
            <p:cNvPr id="6" name="î$ļïdê">
              <a:extLst>
                <a:ext uri="{FF2B5EF4-FFF2-40B4-BE49-F238E27FC236}">
                  <a16:creationId xmlns:a16="http://schemas.microsoft.com/office/drawing/2014/main" xmlns="" id="{98E75669-CB2D-44DE-B1F9-DDC66305FA04}"/>
                </a:ext>
              </a:extLst>
            </p:cNvPr>
            <p:cNvGrpSpPr/>
            <p:nvPr/>
          </p:nvGrpSpPr>
          <p:grpSpPr>
            <a:xfrm>
              <a:off x="6546000" y="1028700"/>
              <a:ext cx="4139152" cy="5284723"/>
              <a:chOff x="6546000" y="1028700"/>
              <a:chExt cx="4139152" cy="5284723"/>
            </a:xfrm>
          </p:grpSpPr>
          <p:sp>
            <p:nvSpPr>
              <p:cNvPr id="16" name="îŝḷíde">
                <a:extLst>
                  <a:ext uri="{FF2B5EF4-FFF2-40B4-BE49-F238E27FC236}">
                    <a16:creationId xmlns:a16="http://schemas.microsoft.com/office/drawing/2014/main" xmlns="" id="{BD8B53A6-8236-4DB5-B4C1-3644D5F81CA7}"/>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a:extLst>
                  <a:ext uri="{FF2B5EF4-FFF2-40B4-BE49-F238E27FC236}">
                    <a16:creationId xmlns:a16="http://schemas.microsoft.com/office/drawing/2014/main" xmlns="" id="{01373A2E-A033-4BE4-96C2-54554DDADA05}"/>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a:extLst>
                  <a:ext uri="{FF2B5EF4-FFF2-40B4-BE49-F238E27FC236}">
                    <a16:creationId xmlns:a16="http://schemas.microsoft.com/office/drawing/2014/main" xmlns="" id="{883B6110-DE87-44F9-AEA7-6286AD974D3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a:extLst>
                  <a:ext uri="{FF2B5EF4-FFF2-40B4-BE49-F238E27FC236}">
                    <a16:creationId xmlns:a16="http://schemas.microsoft.com/office/drawing/2014/main" xmlns="" id="{4D885036-A9E3-41D4-9E02-2AC83CBA7F6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a:extLst>
                  <a:ext uri="{FF2B5EF4-FFF2-40B4-BE49-F238E27FC236}">
                    <a16:creationId xmlns:a16="http://schemas.microsoft.com/office/drawing/2014/main" xmlns="" id="{7C7DE07F-EA73-46F5-A072-9B42AB3377F0}"/>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a:extLst>
                  <a:ext uri="{FF2B5EF4-FFF2-40B4-BE49-F238E27FC236}">
                    <a16:creationId xmlns:a16="http://schemas.microsoft.com/office/drawing/2014/main" xmlns="" id="{A5755507-EEF4-4CB2-A2CB-54C17B6D695C}"/>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a:extLst>
                  <a:ext uri="{FF2B5EF4-FFF2-40B4-BE49-F238E27FC236}">
                    <a16:creationId xmlns:a16="http://schemas.microsoft.com/office/drawing/2014/main" xmlns="" id="{A5AB2780-E140-4EF3-8528-104324D6C75A}"/>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a:extLst>
                  <a:ext uri="{FF2B5EF4-FFF2-40B4-BE49-F238E27FC236}">
                    <a16:creationId xmlns:a16="http://schemas.microsoft.com/office/drawing/2014/main" xmlns="" id="{F3371DC7-9879-431C-9AF2-DECD3DD6B5A5}"/>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a:extLst>
                  <a:ext uri="{FF2B5EF4-FFF2-40B4-BE49-F238E27FC236}">
                    <a16:creationId xmlns:a16="http://schemas.microsoft.com/office/drawing/2014/main" xmlns="" id="{9369B1B9-9044-4CB7-A2D6-BFC9CDDFAE7D}"/>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a:extLst>
                  <a:ext uri="{FF2B5EF4-FFF2-40B4-BE49-F238E27FC236}">
                    <a16:creationId xmlns:a16="http://schemas.microsoft.com/office/drawing/2014/main" xmlns="" id="{EB7425ED-59D1-4B6A-8277-F37DB81304F9}"/>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a:extLst>
                  <a:ext uri="{FF2B5EF4-FFF2-40B4-BE49-F238E27FC236}">
                    <a16:creationId xmlns:a16="http://schemas.microsoft.com/office/drawing/2014/main" xmlns="" id="{0D01B51A-86FD-463D-BA93-CEAC2BF357A0}"/>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a:extLst>
                  <a:ext uri="{FF2B5EF4-FFF2-40B4-BE49-F238E27FC236}">
                    <a16:creationId xmlns:a16="http://schemas.microsoft.com/office/drawing/2014/main" xmlns="" id="{73205D34-753F-4137-A4D3-D12D9E17B0BC}"/>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a:extLst>
                  <a:ext uri="{FF2B5EF4-FFF2-40B4-BE49-F238E27FC236}">
                    <a16:creationId xmlns:a16="http://schemas.microsoft.com/office/drawing/2014/main" xmlns="" id="{B45A5F64-662F-4C84-87C0-CCE3B5E1AB1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a:extLst>
                  <a:ext uri="{FF2B5EF4-FFF2-40B4-BE49-F238E27FC236}">
                    <a16:creationId xmlns:a16="http://schemas.microsoft.com/office/drawing/2014/main" xmlns="" id="{04BB3E7E-B85E-4B53-8A94-6415037810C2}"/>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a:extLst>
                  <a:ext uri="{FF2B5EF4-FFF2-40B4-BE49-F238E27FC236}">
                    <a16:creationId xmlns:a16="http://schemas.microsoft.com/office/drawing/2014/main" xmlns="" id="{728AD37F-6219-477F-9DBB-AFCA472B9AE2}"/>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a:extLst>
                  <a:ext uri="{FF2B5EF4-FFF2-40B4-BE49-F238E27FC236}">
                    <a16:creationId xmlns:a16="http://schemas.microsoft.com/office/drawing/2014/main" xmlns="" id="{02C400F4-9CBA-4624-AFC4-02B9490160A8}"/>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a:extLst>
                  <a:ext uri="{FF2B5EF4-FFF2-40B4-BE49-F238E27FC236}">
                    <a16:creationId xmlns:a16="http://schemas.microsoft.com/office/drawing/2014/main" xmlns="" id="{E608A222-E1D9-48AF-A4BF-D6E81699B8D5}"/>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a:extLst>
                  <a:ext uri="{FF2B5EF4-FFF2-40B4-BE49-F238E27FC236}">
                    <a16:creationId xmlns:a16="http://schemas.microsoft.com/office/drawing/2014/main" xmlns="" id="{EA49CC1E-7555-4460-99B6-02A376EB4145}"/>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a:extLst>
                  <a:ext uri="{FF2B5EF4-FFF2-40B4-BE49-F238E27FC236}">
                    <a16:creationId xmlns:a16="http://schemas.microsoft.com/office/drawing/2014/main" xmlns="" id="{AFC2A15A-2CAF-4B26-8820-71555331B122}"/>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a:extLst>
                  <a:ext uri="{FF2B5EF4-FFF2-40B4-BE49-F238E27FC236}">
                    <a16:creationId xmlns:a16="http://schemas.microsoft.com/office/drawing/2014/main" xmlns="" id="{DB032BAD-7E1D-45AA-8074-14B4DAB19535}"/>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a:extLst>
                  <a:ext uri="{FF2B5EF4-FFF2-40B4-BE49-F238E27FC236}">
                    <a16:creationId xmlns:a16="http://schemas.microsoft.com/office/drawing/2014/main" xmlns="" id="{4D81A35A-70F3-46C8-886F-B26910EA6192}"/>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a:extLst>
                  <a:ext uri="{FF2B5EF4-FFF2-40B4-BE49-F238E27FC236}">
                    <a16:creationId xmlns:a16="http://schemas.microsoft.com/office/drawing/2014/main" xmlns="" id="{F9C4FBE4-A933-420A-8336-F3A848304958}"/>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a:extLst>
                  <a:ext uri="{FF2B5EF4-FFF2-40B4-BE49-F238E27FC236}">
                    <a16:creationId xmlns:a16="http://schemas.microsoft.com/office/drawing/2014/main" xmlns="" id="{F5EB0E9B-392C-4948-9FAD-4854F56123C4}"/>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a:extLst>
                  <a:ext uri="{FF2B5EF4-FFF2-40B4-BE49-F238E27FC236}">
                    <a16:creationId xmlns:a16="http://schemas.microsoft.com/office/drawing/2014/main" xmlns="" id="{F9800948-918A-455B-9578-4ADDF6A72478}"/>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a:extLst>
                  <a:ext uri="{FF2B5EF4-FFF2-40B4-BE49-F238E27FC236}">
                    <a16:creationId xmlns:a16="http://schemas.microsoft.com/office/drawing/2014/main" xmlns="" id="{E9C41DBF-39CC-47B0-AE85-85412DF18090}"/>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a:extLst>
                  <a:ext uri="{FF2B5EF4-FFF2-40B4-BE49-F238E27FC236}">
                    <a16:creationId xmlns:a16="http://schemas.microsoft.com/office/drawing/2014/main" xmlns="" id="{4F357D9F-A7D2-4D8B-9C56-048E80DB651A}"/>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a:extLst>
                  <a:ext uri="{FF2B5EF4-FFF2-40B4-BE49-F238E27FC236}">
                    <a16:creationId xmlns:a16="http://schemas.microsoft.com/office/drawing/2014/main" xmlns="" id="{FE4D2B2A-F6C7-408C-B390-975E4D3DF642}"/>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a:extLst>
                  <a:ext uri="{FF2B5EF4-FFF2-40B4-BE49-F238E27FC236}">
                    <a16:creationId xmlns:a16="http://schemas.microsoft.com/office/drawing/2014/main" xmlns="" id="{8CF0AE2C-4B70-4B8E-8494-7E811FB356F3}"/>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a:extLst>
                  <a:ext uri="{FF2B5EF4-FFF2-40B4-BE49-F238E27FC236}">
                    <a16:creationId xmlns:a16="http://schemas.microsoft.com/office/drawing/2014/main" xmlns="" id="{69D078B4-B8D2-45A4-B2F2-570962CC7B46}"/>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a:extLst>
                  <a:ext uri="{FF2B5EF4-FFF2-40B4-BE49-F238E27FC236}">
                    <a16:creationId xmlns:a16="http://schemas.microsoft.com/office/drawing/2014/main" xmlns="" id="{5371BB0B-E764-40BC-9AF4-1DC78D7B1761}"/>
                  </a:ext>
                </a:extLst>
              </p:cNvPr>
              <p:cNvGrpSpPr/>
              <p:nvPr/>
            </p:nvGrpSpPr>
            <p:grpSpPr>
              <a:xfrm>
                <a:off x="8440707" y="1564747"/>
                <a:ext cx="351038" cy="2262318"/>
                <a:chOff x="0" y="0"/>
                <a:chExt cx="543321" cy="3501526"/>
              </a:xfrm>
              <a:solidFill>
                <a:schemeClr val="bg1">
                  <a:lumMod val="65000"/>
                </a:schemeClr>
              </a:solidFill>
            </p:grpSpPr>
            <p:sp>
              <p:nvSpPr>
                <p:cNvPr id="53" name="îṥļïḑè">
                  <a:extLst>
                    <a:ext uri="{FF2B5EF4-FFF2-40B4-BE49-F238E27FC236}">
                      <a16:creationId xmlns:a16="http://schemas.microsoft.com/office/drawing/2014/main" xmlns="" id="{D51A34AD-47AD-43E6-A753-9D6DFC3BC95E}"/>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a:extLst>
                    <a:ext uri="{FF2B5EF4-FFF2-40B4-BE49-F238E27FC236}">
                      <a16:creationId xmlns:a16="http://schemas.microsoft.com/office/drawing/2014/main" xmlns="" id="{552861A4-4255-4A37-863E-CB9FAEED01E4}"/>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a:extLst>
                    <a:ext uri="{FF2B5EF4-FFF2-40B4-BE49-F238E27FC236}">
                      <a16:creationId xmlns:a16="http://schemas.microsoft.com/office/drawing/2014/main" xmlns="" id="{77D93BF5-82BE-4C33-984F-B142EA3A0BFE}"/>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a:extLst>
                    <a:ext uri="{FF2B5EF4-FFF2-40B4-BE49-F238E27FC236}">
                      <a16:creationId xmlns:a16="http://schemas.microsoft.com/office/drawing/2014/main" xmlns="" id="{5FDDADCA-8B96-4A1B-9AF8-E93E17D5FC24}"/>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a:extLst>
                    <a:ext uri="{FF2B5EF4-FFF2-40B4-BE49-F238E27FC236}">
                      <a16:creationId xmlns:a16="http://schemas.microsoft.com/office/drawing/2014/main" xmlns="" id="{26FD53C5-4C4E-4654-B412-12BB841387BD}"/>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a:extLst>
                    <a:ext uri="{FF2B5EF4-FFF2-40B4-BE49-F238E27FC236}">
                      <a16:creationId xmlns:a16="http://schemas.microsoft.com/office/drawing/2014/main" xmlns="" id="{06B5DAEA-28A3-40CF-8EED-17D07C4E0658}"/>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a:extLst>
                    <a:ext uri="{FF2B5EF4-FFF2-40B4-BE49-F238E27FC236}">
                      <a16:creationId xmlns:a16="http://schemas.microsoft.com/office/drawing/2014/main" xmlns="" id="{F6B45315-A3AD-4317-A009-06202C750D60}"/>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a:extLst>
                    <a:ext uri="{FF2B5EF4-FFF2-40B4-BE49-F238E27FC236}">
                      <a16:creationId xmlns:a16="http://schemas.microsoft.com/office/drawing/2014/main" xmlns="" id="{B5E42AB6-3378-4613-AE3B-7E7F117B2215}"/>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a:extLst>
                    <a:ext uri="{FF2B5EF4-FFF2-40B4-BE49-F238E27FC236}">
                      <a16:creationId xmlns:a16="http://schemas.microsoft.com/office/drawing/2014/main" xmlns="" id="{6CE12308-4ADF-4BE1-A96B-58ED19D3FED8}"/>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a:extLst>
                    <a:ext uri="{FF2B5EF4-FFF2-40B4-BE49-F238E27FC236}">
                      <a16:creationId xmlns:a16="http://schemas.microsoft.com/office/drawing/2014/main" xmlns="" id="{08FB51DA-BFE4-49F1-A7D5-BEBEDC83FF03}"/>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a:extLst>
                    <a:ext uri="{FF2B5EF4-FFF2-40B4-BE49-F238E27FC236}">
                      <a16:creationId xmlns:a16="http://schemas.microsoft.com/office/drawing/2014/main" xmlns="" id="{F06759C3-6210-41A2-974D-6053048E87C2}"/>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a:extLst>
                    <a:ext uri="{FF2B5EF4-FFF2-40B4-BE49-F238E27FC236}">
                      <a16:creationId xmlns:a16="http://schemas.microsoft.com/office/drawing/2014/main" xmlns="" id="{61A3C2C0-6FE2-4E63-B94B-E733D21850E7}"/>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a:extLst>
                    <a:ext uri="{FF2B5EF4-FFF2-40B4-BE49-F238E27FC236}">
                      <a16:creationId xmlns:a16="http://schemas.microsoft.com/office/drawing/2014/main" xmlns="" id="{4ADC0BE6-FE57-4484-A1FE-0CE525D01AA7}"/>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a:extLst>
                    <a:ext uri="{FF2B5EF4-FFF2-40B4-BE49-F238E27FC236}">
                      <a16:creationId xmlns:a16="http://schemas.microsoft.com/office/drawing/2014/main" xmlns="" id="{2D154C10-C848-4883-8AB6-0DD359D23BE4}"/>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a:extLst>
                    <a:ext uri="{FF2B5EF4-FFF2-40B4-BE49-F238E27FC236}">
                      <a16:creationId xmlns:a16="http://schemas.microsoft.com/office/drawing/2014/main" xmlns="" id="{C65EC510-C03A-49AF-B362-0E467B722A0C}"/>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a:extLst>
                    <a:ext uri="{FF2B5EF4-FFF2-40B4-BE49-F238E27FC236}">
                      <a16:creationId xmlns:a16="http://schemas.microsoft.com/office/drawing/2014/main" xmlns="" id="{441752C6-A9E8-4CD0-B331-80DEF40B578A}"/>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a:extLst>
                    <a:ext uri="{FF2B5EF4-FFF2-40B4-BE49-F238E27FC236}">
                      <a16:creationId xmlns:a16="http://schemas.microsoft.com/office/drawing/2014/main" xmlns="" id="{C0D92A9C-04B1-4D9E-9830-B72418F6AE40}"/>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a:extLst>
                    <a:ext uri="{FF2B5EF4-FFF2-40B4-BE49-F238E27FC236}">
                      <a16:creationId xmlns:a16="http://schemas.microsoft.com/office/drawing/2014/main" xmlns="" id="{CC7A9508-9521-4A6A-B820-104A0076D2C5}"/>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a:extLst>
                    <a:ext uri="{FF2B5EF4-FFF2-40B4-BE49-F238E27FC236}">
                      <a16:creationId xmlns:a16="http://schemas.microsoft.com/office/drawing/2014/main" xmlns="" id="{1B3AF3B7-720D-4218-B990-ADBA5D15215F}"/>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a:extLst>
                    <a:ext uri="{FF2B5EF4-FFF2-40B4-BE49-F238E27FC236}">
                      <a16:creationId xmlns:a16="http://schemas.microsoft.com/office/drawing/2014/main" xmlns="" id="{E0B1BDDB-313D-4E55-8B08-F5B2096D2CDC}"/>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a:extLst>
                    <a:ext uri="{FF2B5EF4-FFF2-40B4-BE49-F238E27FC236}">
                      <a16:creationId xmlns:a16="http://schemas.microsoft.com/office/drawing/2014/main" xmlns="" id="{55A1BF80-8937-403E-8149-25902C8903F8}"/>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a:extLst>
                    <a:ext uri="{FF2B5EF4-FFF2-40B4-BE49-F238E27FC236}">
                      <a16:creationId xmlns:a16="http://schemas.microsoft.com/office/drawing/2014/main" xmlns="" id="{CAC0BDB9-8961-4165-911F-0C9F0C606F78}"/>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a:extLst>
                    <a:ext uri="{FF2B5EF4-FFF2-40B4-BE49-F238E27FC236}">
                      <a16:creationId xmlns:a16="http://schemas.microsoft.com/office/drawing/2014/main" xmlns="" id="{0335106A-7888-4C4A-9365-476BB692EEF1}"/>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a:extLst>
                    <a:ext uri="{FF2B5EF4-FFF2-40B4-BE49-F238E27FC236}">
                      <a16:creationId xmlns:a16="http://schemas.microsoft.com/office/drawing/2014/main" xmlns="" id="{CC591EA0-ADBB-4A89-A916-D7E546E7EFEF}"/>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a:extLst>
                    <a:ext uri="{FF2B5EF4-FFF2-40B4-BE49-F238E27FC236}">
                      <a16:creationId xmlns:a16="http://schemas.microsoft.com/office/drawing/2014/main" xmlns="" id="{804C00D7-6C77-4A4B-B54A-29B9107B1346}"/>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a:extLst>
                    <a:ext uri="{FF2B5EF4-FFF2-40B4-BE49-F238E27FC236}">
                      <a16:creationId xmlns:a16="http://schemas.microsoft.com/office/drawing/2014/main" xmlns="" id="{77318D07-AF75-4123-946F-84842A25B9E1}"/>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a:extLst>
                    <a:ext uri="{FF2B5EF4-FFF2-40B4-BE49-F238E27FC236}">
                      <a16:creationId xmlns:a16="http://schemas.microsoft.com/office/drawing/2014/main" xmlns="" id="{E1C8181C-4287-4F34-86DF-DFB5B0ED2490}"/>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a:extLst>
                    <a:ext uri="{FF2B5EF4-FFF2-40B4-BE49-F238E27FC236}">
                      <a16:creationId xmlns:a16="http://schemas.microsoft.com/office/drawing/2014/main" xmlns="" id="{2FA360D7-602F-4613-B760-E66BA2CA9488}"/>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a:extLst>
                    <a:ext uri="{FF2B5EF4-FFF2-40B4-BE49-F238E27FC236}">
                      <a16:creationId xmlns:a16="http://schemas.microsoft.com/office/drawing/2014/main" xmlns="" id="{8EBAA057-DD8C-46AD-A6A9-855FF19A1778}"/>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a:extLst>
                    <a:ext uri="{FF2B5EF4-FFF2-40B4-BE49-F238E27FC236}">
                      <a16:creationId xmlns:a16="http://schemas.microsoft.com/office/drawing/2014/main" xmlns="" id="{BEFA4E2F-DEEE-4EEE-875F-478C6565CC5E}"/>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a:extLst>
                    <a:ext uri="{FF2B5EF4-FFF2-40B4-BE49-F238E27FC236}">
                      <a16:creationId xmlns:a16="http://schemas.microsoft.com/office/drawing/2014/main" xmlns="" id="{289B7BFD-1399-4DCA-9AA7-001518676A6F}"/>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a:extLst>
                    <a:ext uri="{FF2B5EF4-FFF2-40B4-BE49-F238E27FC236}">
                      <a16:creationId xmlns:a16="http://schemas.microsoft.com/office/drawing/2014/main" xmlns="" id="{7D1B02BB-35AB-46DF-B1FD-15384614E21E}"/>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a:extLst>
                    <a:ext uri="{FF2B5EF4-FFF2-40B4-BE49-F238E27FC236}">
                      <a16:creationId xmlns:a16="http://schemas.microsoft.com/office/drawing/2014/main" xmlns="" id="{D98773E7-D0AF-41E0-B8A6-D58CC500B08C}"/>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a:extLst>
                    <a:ext uri="{FF2B5EF4-FFF2-40B4-BE49-F238E27FC236}">
                      <a16:creationId xmlns:a16="http://schemas.microsoft.com/office/drawing/2014/main" xmlns="" id="{09CDFDFB-0F95-46F7-8BDA-B95CFEA975C0}"/>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a:extLst>
                    <a:ext uri="{FF2B5EF4-FFF2-40B4-BE49-F238E27FC236}">
                      <a16:creationId xmlns:a16="http://schemas.microsoft.com/office/drawing/2014/main" xmlns="" id="{C3599C20-50A5-4627-8C11-45976E4592C5}"/>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a:extLst>
                    <a:ext uri="{FF2B5EF4-FFF2-40B4-BE49-F238E27FC236}">
                      <a16:creationId xmlns:a16="http://schemas.microsoft.com/office/drawing/2014/main" xmlns="" id="{57771127-230D-4565-907D-66E28EC537FB}"/>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a:extLst>
                    <a:ext uri="{FF2B5EF4-FFF2-40B4-BE49-F238E27FC236}">
                      <a16:creationId xmlns:a16="http://schemas.microsoft.com/office/drawing/2014/main" xmlns="" id="{CE83B8DF-6267-42BE-A79F-9421BBCE6D88}"/>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a:extLst>
                    <a:ext uri="{FF2B5EF4-FFF2-40B4-BE49-F238E27FC236}">
                      <a16:creationId xmlns:a16="http://schemas.microsoft.com/office/drawing/2014/main" xmlns="" id="{D1D571E7-75BB-40A5-A2E4-F2E52D12225A}"/>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a:extLst>
                    <a:ext uri="{FF2B5EF4-FFF2-40B4-BE49-F238E27FC236}">
                      <a16:creationId xmlns:a16="http://schemas.microsoft.com/office/drawing/2014/main" xmlns="" id="{EF598D11-F0CA-4869-9089-F73AE53DD95E}"/>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a:extLst>
                    <a:ext uri="{FF2B5EF4-FFF2-40B4-BE49-F238E27FC236}">
                      <a16:creationId xmlns:a16="http://schemas.microsoft.com/office/drawing/2014/main" xmlns="" id="{10875D10-A2BC-4C11-BF91-2D113F9A5B88}"/>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a:extLst>
                    <a:ext uri="{FF2B5EF4-FFF2-40B4-BE49-F238E27FC236}">
                      <a16:creationId xmlns:a16="http://schemas.microsoft.com/office/drawing/2014/main" xmlns="" id="{25349885-A844-4652-B2F7-1BA4348F975D}"/>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a:extLst>
                    <a:ext uri="{FF2B5EF4-FFF2-40B4-BE49-F238E27FC236}">
                      <a16:creationId xmlns:a16="http://schemas.microsoft.com/office/drawing/2014/main" xmlns="" id="{6FEF12EF-1718-4794-9FDF-072D80BCF1D7}"/>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a:extLst>
                    <a:ext uri="{FF2B5EF4-FFF2-40B4-BE49-F238E27FC236}">
                      <a16:creationId xmlns:a16="http://schemas.microsoft.com/office/drawing/2014/main" xmlns="" id="{44DB92A9-9537-4804-833E-FA0E5E689A77}"/>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a:extLst>
                    <a:ext uri="{FF2B5EF4-FFF2-40B4-BE49-F238E27FC236}">
                      <a16:creationId xmlns:a16="http://schemas.microsoft.com/office/drawing/2014/main" xmlns="" id="{A2B43426-B398-417C-83B1-CF8DBEACD59F}"/>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a:extLst>
                    <a:ext uri="{FF2B5EF4-FFF2-40B4-BE49-F238E27FC236}">
                      <a16:creationId xmlns:a16="http://schemas.microsoft.com/office/drawing/2014/main" xmlns="" id="{C123BD73-2DDB-40C8-96E2-96AB662F034E}"/>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a:extLst>
                    <a:ext uri="{FF2B5EF4-FFF2-40B4-BE49-F238E27FC236}">
                      <a16:creationId xmlns:a16="http://schemas.microsoft.com/office/drawing/2014/main" xmlns="" id="{14A362A6-F8B9-4674-906F-93A5D9B837D4}"/>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a:extLst>
                    <a:ext uri="{FF2B5EF4-FFF2-40B4-BE49-F238E27FC236}">
                      <a16:creationId xmlns:a16="http://schemas.microsoft.com/office/drawing/2014/main" xmlns="" id="{F8AAAEEF-2B69-45D6-BE41-ECC13FE33E10}"/>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a:extLst>
                    <a:ext uri="{FF2B5EF4-FFF2-40B4-BE49-F238E27FC236}">
                      <a16:creationId xmlns:a16="http://schemas.microsoft.com/office/drawing/2014/main" xmlns="" id="{712B05B9-5755-4488-BFFE-B5394F548D98}"/>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a:extLst>
                    <a:ext uri="{FF2B5EF4-FFF2-40B4-BE49-F238E27FC236}">
                      <a16:creationId xmlns:a16="http://schemas.microsoft.com/office/drawing/2014/main" xmlns="" id="{3C51B510-4ED6-4407-A113-A8981993558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a:extLst>
                    <a:ext uri="{FF2B5EF4-FFF2-40B4-BE49-F238E27FC236}">
                      <a16:creationId xmlns:a16="http://schemas.microsoft.com/office/drawing/2014/main" xmlns="" id="{8CAD2671-AF28-4B6E-853C-D6E95E4B8D0D}"/>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a:extLst>
                    <a:ext uri="{FF2B5EF4-FFF2-40B4-BE49-F238E27FC236}">
                      <a16:creationId xmlns:a16="http://schemas.microsoft.com/office/drawing/2014/main" xmlns="" id="{B83B41F3-F98A-4EE6-9A79-BFD03A6D6F2D}"/>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a:extLst>
                    <a:ext uri="{FF2B5EF4-FFF2-40B4-BE49-F238E27FC236}">
                      <a16:creationId xmlns:a16="http://schemas.microsoft.com/office/drawing/2014/main" xmlns="" id="{640D9B8D-B434-4640-B8AB-44F5A08328CB}"/>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a:extLst>
                    <a:ext uri="{FF2B5EF4-FFF2-40B4-BE49-F238E27FC236}">
                      <a16:creationId xmlns:a16="http://schemas.microsoft.com/office/drawing/2014/main" xmlns="" id="{86761B1D-A38A-4B65-BCFE-63E7451215A9}"/>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a:extLst>
                    <a:ext uri="{FF2B5EF4-FFF2-40B4-BE49-F238E27FC236}">
                      <a16:creationId xmlns:a16="http://schemas.microsoft.com/office/drawing/2014/main" xmlns="" id="{C27AFE0F-FA24-49D0-AB49-8AD028926706}"/>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a:extLst>
                  <a:ext uri="{FF2B5EF4-FFF2-40B4-BE49-F238E27FC236}">
                    <a16:creationId xmlns:a16="http://schemas.microsoft.com/office/drawing/2014/main" xmlns="" id="{6597258D-BCEF-4BD8-8213-85406FCB84C6}"/>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ŝlîďê">
                  <a:extLst>
                    <a:ext uri="{FF2B5EF4-FFF2-40B4-BE49-F238E27FC236}">
                      <a16:creationId xmlns:a16="http://schemas.microsoft.com/office/drawing/2014/main" xmlns="" id="{B7115BBC-6FC4-4B04-AEE0-E13F6613B05C}"/>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a:extLst>
                    <a:ext uri="{FF2B5EF4-FFF2-40B4-BE49-F238E27FC236}">
                      <a16:creationId xmlns:a16="http://schemas.microsoft.com/office/drawing/2014/main" xmlns="" id="{1AAC51D6-A4D0-46B2-A982-25841DD95144}"/>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a:extLst>
                    <a:ext uri="{FF2B5EF4-FFF2-40B4-BE49-F238E27FC236}">
                      <a16:creationId xmlns:a16="http://schemas.microsoft.com/office/drawing/2014/main" xmlns="" id="{22021781-BA8E-40BE-8111-42E2D90928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a:extLst>
                    <a:ext uri="{FF2B5EF4-FFF2-40B4-BE49-F238E27FC236}">
                      <a16:creationId xmlns:a16="http://schemas.microsoft.com/office/drawing/2014/main" xmlns="" id="{38C6A581-8123-4811-B0D4-00992206CD9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a:extLst>
                    <a:ext uri="{FF2B5EF4-FFF2-40B4-BE49-F238E27FC236}">
                      <a16:creationId xmlns:a16="http://schemas.microsoft.com/office/drawing/2014/main" xmlns="" id="{01BE8001-866C-4316-BC35-622DCB6D55AA}"/>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a:extLst>
                    <a:ext uri="{FF2B5EF4-FFF2-40B4-BE49-F238E27FC236}">
                      <a16:creationId xmlns:a16="http://schemas.microsoft.com/office/drawing/2014/main" xmlns="" id="{E9F47E68-EB7C-4453-9756-39C387193B68}"/>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a:extLst>
                <a:ext uri="{FF2B5EF4-FFF2-40B4-BE49-F238E27FC236}">
                  <a16:creationId xmlns:a16="http://schemas.microsoft.com/office/drawing/2014/main" xmlns="" id="{64CA59DB-8FFD-4320-989B-362FBE4C1954}"/>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a:extLst>
                <a:ext uri="{FF2B5EF4-FFF2-40B4-BE49-F238E27FC236}">
                  <a16:creationId xmlns:a16="http://schemas.microsoft.com/office/drawing/2014/main" xmlns="" id="{9C3F77DA-C397-41DC-A99F-C7FA4E6E5639}"/>
                </a:ext>
              </a:extLst>
            </p:cNvPr>
            <p:cNvGrpSpPr/>
            <p:nvPr/>
          </p:nvGrpSpPr>
          <p:grpSpPr>
            <a:xfrm>
              <a:off x="668200" y="987046"/>
              <a:ext cx="4007906" cy="1624307"/>
              <a:chOff x="672614" y="2255398"/>
              <a:chExt cx="3080245" cy="1624307"/>
            </a:xfrm>
          </p:grpSpPr>
          <p:sp>
            <p:nvSpPr>
              <p:cNvPr id="14" name="ïŝļiḓé">
                <a:extLst>
                  <a:ext uri="{FF2B5EF4-FFF2-40B4-BE49-F238E27FC236}">
                    <a16:creationId xmlns:a16="http://schemas.microsoft.com/office/drawing/2014/main" xmlns="" id="{1764028D-956A-4356-9A8E-7D77B536A393}"/>
                  </a:ext>
                </a:extLst>
              </p:cNvPr>
              <p:cNvSpPr/>
              <p:nvPr/>
            </p:nvSpPr>
            <p:spPr>
              <a:xfrm>
                <a:off x="672902" y="2643842"/>
                <a:ext cx="3079957" cy="12358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600" dirty="0"/>
                  <a:t>Actor: user</a:t>
                </a:r>
              </a:p>
              <a:p>
                <a:pPr>
                  <a:lnSpc>
                    <a:spcPct val="150000"/>
                  </a:lnSpc>
                  <a:spcBef>
                    <a:spcPct val="0"/>
                  </a:spcBef>
                </a:pPr>
                <a:r>
                  <a:rPr lang="en-US" altLang="zh-CN" sz="1600" dirty="0"/>
                  <a:t>Use Case: UI, data prediction, learning model, data set, background processing, statistical data visualization </a:t>
                </a:r>
              </a:p>
            </p:txBody>
          </p:sp>
          <p:sp>
            <p:nvSpPr>
              <p:cNvPr id="15" name="iş1íďe">
                <a:extLst>
                  <a:ext uri="{FF2B5EF4-FFF2-40B4-BE49-F238E27FC236}">
                    <a16:creationId xmlns:a16="http://schemas.microsoft.com/office/drawing/2014/main" xmlns="" id="{E058C89B-164C-4A2B-AFE6-16F95712A856}"/>
                  </a:ext>
                </a:extLst>
              </p:cNvPr>
              <p:cNvSpPr txBox="1"/>
              <p:nvPr/>
            </p:nvSpPr>
            <p:spPr bwMode="auto">
              <a:xfrm>
                <a:off x="672614" y="2255398"/>
                <a:ext cx="3079958" cy="43444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t>Actor and Use Case</a:t>
                </a:r>
              </a:p>
            </p:txBody>
          </p:sp>
        </p:grpSp>
        <p:cxnSp>
          <p:nvCxnSpPr>
            <p:cNvPr id="9" name="直接连接符 8">
              <a:extLst>
                <a:ext uri="{FF2B5EF4-FFF2-40B4-BE49-F238E27FC236}">
                  <a16:creationId xmlns:a16="http://schemas.microsoft.com/office/drawing/2014/main" xmlns="" id="{EBD17CE8-1494-4216-85A3-4601C3FFC6DE}"/>
                </a:ext>
              </a:extLst>
            </p:cNvPr>
            <p:cNvCxnSpPr>
              <a:cxnSpLocks/>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a:extLst>
                <a:ext uri="{FF2B5EF4-FFF2-40B4-BE49-F238E27FC236}">
                  <a16:creationId xmlns:a16="http://schemas.microsoft.com/office/drawing/2014/main" xmlns="" id="{A4674ECD-7033-48C9-B7A1-30A55C8189A9}"/>
                </a:ext>
              </a:extLst>
            </p:cNvPr>
            <p:cNvSpPr/>
            <p:nvPr/>
          </p:nvSpPr>
          <p:spPr bwMode="auto">
            <a:xfrm>
              <a:off x="1690790" y="3282521"/>
              <a:ext cx="3076086" cy="247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600" dirty="0"/>
                <a:t>Data prediction is an extend to statistical date</a:t>
              </a:r>
            </a:p>
            <a:p>
              <a:pPr marL="171450" indent="-171450">
                <a:lnSpc>
                  <a:spcPct val="150000"/>
                </a:lnSpc>
                <a:spcBef>
                  <a:spcPct val="0"/>
                </a:spcBef>
                <a:buFont typeface="Arial" panose="020B0604020202020204" pitchFamily="34" charset="0"/>
                <a:buChar char="•"/>
              </a:pPr>
              <a:r>
                <a:rPr lang="en-US" altLang="zh-CN" sz="1600" dirty="0"/>
                <a:t>We use data set to learn model</a:t>
              </a:r>
            </a:p>
            <a:p>
              <a:pPr marL="171450" indent="-171450">
                <a:lnSpc>
                  <a:spcPct val="150000"/>
                </a:lnSpc>
                <a:spcBef>
                  <a:spcPct val="0"/>
                </a:spcBef>
                <a:buFont typeface="Arial" panose="020B0604020202020204" pitchFamily="34" charset="0"/>
                <a:buChar char="•"/>
              </a:pPr>
              <a:r>
                <a:rPr lang="en-US" altLang="zh-CN" sz="1600" dirty="0"/>
                <a:t>UI include date prediction and statistical data visualization</a:t>
              </a:r>
              <a:endParaRPr lang="zh-CN" altLang="en-US" sz="1600" dirty="0"/>
            </a:p>
          </p:txBody>
        </p:sp>
        <p:sp>
          <p:nvSpPr>
            <p:cNvPr id="11" name="íṡlîḋè">
              <a:extLst>
                <a:ext uri="{FF2B5EF4-FFF2-40B4-BE49-F238E27FC236}">
                  <a16:creationId xmlns:a16="http://schemas.microsoft.com/office/drawing/2014/main" xmlns="" id="{534066CA-B2CA-4854-BC29-D0F638B3558F}"/>
                </a:ext>
              </a:extLst>
            </p:cNvPr>
            <p:cNvSpPr txBox="1"/>
            <p:nvPr/>
          </p:nvSpPr>
          <p:spPr bwMode="auto">
            <a:xfrm>
              <a:off x="1651999" y="2925011"/>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Connection</a:t>
              </a:r>
              <a:endParaRPr lang="en-US" altLang="zh-CN" sz="1800" b="1" dirty="0"/>
            </a:p>
          </p:txBody>
        </p:sp>
        <p:sp>
          <p:nvSpPr>
            <p:cNvPr id="12" name="ïṧļîḓe">
              <a:extLst>
                <a:ext uri="{FF2B5EF4-FFF2-40B4-BE49-F238E27FC236}">
                  <a16:creationId xmlns:a16="http://schemas.microsoft.com/office/drawing/2014/main" xmlns="" id="{47D073AB-1E08-4288-99E2-E546E012B444}"/>
                </a:ext>
              </a:extLst>
            </p:cNvPr>
            <p:cNvSpPr/>
            <p:nvPr/>
          </p:nvSpPr>
          <p:spPr bwMode="auto">
            <a:xfrm>
              <a:off x="668200" y="3366077"/>
              <a:ext cx="1024443" cy="1026520"/>
            </a:xfrm>
            <a:prstGeom prst="ellipse">
              <a:avLst/>
            </a:prstGeom>
            <a:solidFill>
              <a:schemeClr val="accent1"/>
            </a:solidFill>
            <a:ln w="57150">
              <a:no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a:extLst>
                <a:ext uri="{FF2B5EF4-FFF2-40B4-BE49-F238E27FC236}">
                  <a16:creationId xmlns:a16="http://schemas.microsoft.com/office/drawing/2014/main" xmlns="" id="{EA90ADC2-CD18-456C-BCED-8019D9EF1813}"/>
                </a:ext>
              </a:extLst>
            </p:cNvPr>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pic>
        <p:nvPicPr>
          <p:cNvPr id="109" name="图片 108"/>
          <p:cNvPicPr>
            <a:picLocks noChangeAspect="1"/>
          </p:cNvPicPr>
          <p:nvPr/>
        </p:nvPicPr>
        <p:blipFill>
          <a:blip r:embed="rId3"/>
          <a:stretch>
            <a:fillRect/>
          </a:stretch>
        </p:blipFill>
        <p:spPr>
          <a:xfrm>
            <a:off x="4823108" y="-32822"/>
            <a:ext cx="7623699" cy="6858000"/>
          </a:xfrm>
          <a:prstGeom prst="rect">
            <a:avLst/>
          </a:prstGeom>
        </p:spPr>
      </p:pic>
    </p:spTree>
    <p:extLst>
      <p:ext uri="{BB962C8B-B14F-4D97-AF65-F5344CB8AC3E}">
        <p14:creationId xmlns:p14="http://schemas.microsoft.com/office/powerpoint/2010/main" val="941708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A94BB1-C9FD-451B-8EFC-74689FDAFF5E}"/>
              </a:ext>
            </a:extLst>
          </p:cNvPr>
          <p:cNvSpPr>
            <a:spLocks noGrp="1"/>
          </p:cNvSpPr>
          <p:nvPr>
            <p:ph type="title"/>
          </p:nvPr>
        </p:nvSpPr>
        <p:spPr>
          <a:xfrm>
            <a:off x="-973305" y="-174495"/>
            <a:ext cx="6246896" cy="1028700"/>
          </a:xfrm>
        </p:spPr>
        <p:txBody>
          <a:bodyPr/>
          <a:lstStyle/>
          <a:p>
            <a:pPr algn="ctr"/>
            <a:r>
              <a:rPr lang="en-US" altLang="zh-CN" dirty="0"/>
              <a:t>Sequence</a:t>
            </a:r>
            <a:r>
              <a:rPr lang="zh-CN" altLang="en-US" dirty="0"/>
              <a:t> </a:t>
            </a:r>
            <a:r>
              <a:rPr lang="en-US" altLang="zh-CN" dirty="0"/>
              <a:t>Diagram</a:t>
            </a:r>
            <a:endParaRPr lang="zh-CN" altLang="en-US" dirty="0"/>
          </a:p>
        </p:txBody>
      </p:sp>
      <p:sp>
        <p:nvSpPr>
          <p:cNvPr id="3" name="页脚占位符 2">
            <a:extLst>
              <a:ext uri="{FF2B5EF4-FFF2-40B4-BE49-F238E27FC236}">
                <a16:creationId xmlns:a16="http://schemas.microsoft.com/office/drawing/2014/main" xmlns="" id="{A3A675BD-4D24-4981-A5EC-A931F5F9B9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xmlns="" id="{1FE10D3D-FC5C-41EA-84AF-92D212BC5798}"/>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1189F8E4-F26F-4396-B03A-E6EEE10FFF9B}"/>
              </a:ext>
            </a:extLst>
          </p:cNvPr>
          <p:cNvGrpSpPr>
            <a:grpSpLocks noChangeAspect="1"/>
          </p:cNvGrpSpPr>
          <p:nvPr>
            <p:custDataLst>
              <p:tags r:id="rId1"/>
            </p:custDataLst>
          </p:nvPr>
        </p:nvGrpSpPr>
        <p:grpSpPr>
          <a:xfrm>
            <a:off x="0" y="1028700"/>
            <a:ext cx="12192000" cy="5829300"/>
            <a:chOff x="0" y="1028700"/>
            <a:chExt cx="12192000" cy="5829300"/>
          </a:xfrm>
        </p:grpSpPr>
        <p:grpSp>
          <p:nvGrpSpPr>
            <p:cNvPr id="6" name="î$ļïdê">
              <a:extLst>
                <a:ext uri="{FF2B5EF4-FFF2-40B4-BE49-F238E27FC236}">
                  <a16:creationId xmlns:a16="http://schemas.microsoft.com/office/drawing/2014/main" xmlns="" id="{98E75669-CB2D-44DE-B1F9-DDC66305FA04}"/>
                </a:ext>
              </a:extLst>
            </p:cNvPr>
            <p:cNvGrpSpPr/>
            <p:nvPr/>
          </p:nvGrpSpPr>
          <p:grpSpPr>
            <a:xfrm>
              <a:off x="6546000" y="1028700"/>
              <a:ext cx="4139152" cy="5284723"/>
              <a:chOff x="6546000" y="1028700"/>
              <a:chExt cx="4139152" cy="5284723"/>
            </a:xfrm>
          </p:grpSpPr>
          <p:sp>
            <p:nvSpPr>
              <p:cNvPr id="16" name="îŝḷíde">
                <a:extLst>
                  <a:ext uri="{FF2B5EF4-FFF2-40B4-BE49-F238E27FC236}">
                    <a16:creationId xmlns:a16="http://schemas.microsoft.com/office/drawing/2014/main" xmlns="" id="{BD8B53A6-8236-4DB5-B4C1-3644D5F81CA7}"/>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a:extLst>
                  <a:ext uri="{FF2B5EF4-FFF2-40B4-BE49-F238E27FC236}">
                    <a16:creationId xmlns:a16="http://schemas.microsoft.com/office/drawing/2014/main" xmlns="" id="{01373A2E-A033-4BE4-96C2-54554DDADA05}"/>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a:extLst>
                  <a:ext uri="{FF2B5EF4-FFF2-40B4-BE49-F238E27FC236}">
                    <a16:creationId xmlns:a16="http://schemas.microsoft.com/office/drawing/2014/main" xmlns="" id="{883B6110-DE87-44F9-AEA7-6286AD974D3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a:extLst>
                  <a:ext uri="{FF2B5EF4-FFF2-40B4-BE49-F238E27FC236}">
                    <a16:creationId xmlns:a16="http://schemas.microsoft.com/office/drawing/2014/main" xmlns="" id="{4D885036-A9E3-41D4-9E02-2AC83CBA7F6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a:extLst>
                  <a:ext uri="{FF2B5EF4-FFF2-40B4-BE49-F238E27FC236}">
                    <a16:creationId xmlns:a16="http://schemas.microsoft.com/office/drawing/2014/main" xmlns="" id="{7C7DE07F-EA73-46F5-A072-9B42AB3377F0}"/>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a:extLst>
                  <a:ext uri="{FF2B5EF4-FFF2-40B4-BE49-F238E27FC236}">
                    <a16:creationId xmlns:a16="http://schemas.microsoft.com/office/drawing/2014/main" xmlns="" id="{A5755507-EEF4-4CB2-A2CB-54C17B6D695C}"/>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a:extLst>
                  <a:ext uri="{FF2B5EF4-FFF2-40B4-BE49-F238E27FC236}">
                    <a16:creationId xmlns:a16="http://schemas.microsoft.com/office/drawing/2014/main" xmlns="" id="{A5AB2780-E140-4EF3-8528-104324D6C75A}"/>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a:extLst>
                  <a:ext uri="{FF2B5EF4-FFF2-40B4-BE49-F238E27FC236}">
                    <a16:creationId xmlns:a16="http://schemas.microsoft.com/office/drawing/2014/main" xmlns="" id="{F3371DC7-9879-431C-9AF2-DECD3DD6B5A5}"/>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a:extLst>
                  <a:ext uri="{FF2B5EF4-FFF2-40B4-BE49-F238E27FC236}">
                    <a16:creationId xmlns:a16="http://schemas.microsoft.com/office/drawing/2014/main" xmlns="" id="{9369B1B9-9044-4CB7-A2D6-BFC9CDDFAE7D}"/>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a:extLst>
                  <a:ext uri="{FF2B5EF4-FFF2-40B4-BE49-F238E27FC236}">
                    <a16:creationId xmlns:a16="http://schemas.microsoft.com/office/drawing/2014/main" xmlns="" id="{EB7425ED-59D1-4B6A-8277-F37DB81304F9}"/>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a:extLst>
                  <a:ext uri="{FF2B5EF4-FFF2-40B4-BE49-F238E27FC236}">
                    <a16:creationId xmlns:a16="http://schemas.microsoft.com/office/drawing/2014/main" xmlns="" id="{0D01B51A-86FD-463D-BA93-CEAC2BF357A0}"/>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a:extLst>
                  <a:ext uri="{FF2B5EF4-FFF2-40B4-BE49-F238E27FC236}">
                    <a16:creationId xmlns:a16="http://schemas.microsoft.com/office/drawing/2014/main" xmlns="" id="{73205D34-753F-4137-A4D3-D12D9E17B0BC}"/>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a:extLst>
                  <a:ext uri="{FF2B5EF4-FFF2-40B4-BE49-F238E27FC236}">
                    <a16:creationId xmlns:a16="http://schemas.microsoft.com/office/drawing/2014/main" xmlns="" id="{B45A5F64-662F-4C84-87C0-CCE3B5E1AB1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a:extLst>
                  <a:ext uri="{FF2B5EF4-FFF2-40B4-BE49-F238E27FC236}">
                    <a16:creationId xmlns:a16="http://schemas.microsoft.com/office/drawing/2014/main" xmlns="" id="{04BB3E7E-B85E-4B53-8A94-6415037810C2}"/>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a:extLst>
                  <a:ext uri="{FF2B5EF4-FFF2-40B4-BE49-F238E27FC236}">
                    <a16:creationId xmlns:a16="http://schemas.microsoft.com/office/drawing/2014/main" xmlns="" id="{728AD37F-6219-477F-9DBB-AFCA472B9AE2}"/>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a:extLst>
                  <a:ext uri="{FF2B5EF4-FFF2-40B4-BE49-F238E27FC236}">
                    <a16:creationId xmlns:a16="http://schemas.microsoft.com/office/drawing/2014/main" xmlns="" id="{02C400F4-9CBA-4624-AFC4-02B9490160A8}"/>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a:extLst>
                  <a:ext uri="{FF2B5EF4-FFF2-40B4-BE49-F238E27FC236}">
                    <a16:creationId xmlns:a16="http://schemas.microsoft.com/office/drawing/2014/main" xmlns="" id="{E608A222-E1D9-48AF-A4BF-D6E81699B8D5}"/>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a:extLst>
                  <a:ext uri="{FF2B5EF4-FFF2-40B4-BE49-F238E27FC236}">
                    <a16:creationId xmlns:a16="http://schemas.microsoft.com/office/drawing/2014/main" xmlns="" id="{EA49CC1E-7555-4460-99B6-02A376EB4145}"/>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a:extLst>
                  <a:ext uri="{FF2B5EF4-FFF2-40B4-BE49-F238E27FC236}">
                    <a16:creationId xmlns:a16="http://schemas.microsoft.com/office/drawing/2014/main" xmlns="" id="{AFC2A15A-2CAF-4B26-8820-71555331B122}"/>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a:extLst>
                  <a:ext uri="{FF2B5EF4-FFF2-40B4-BE49-F238E27FC236}">
                    <a16:creationId xmlns:a16="http://schemas.microsoft.com/office/drawing/2014/main" xmlns="" id="{DB032BAD-7E1D-45AA-8074-14B4DAB19535}"/>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a:extLst>
                  <a:ext uri="{FF2B5EF4-FFF2-40B4-BE49-F238E27FC236}">
                    <a16:creationId xmlns:a16="http://schemas.microsoft.com/office/drawing/2014/main" xmlns="" id="{4D81A35A-70F3-46C8-886F-B26910EA6192}"/>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a:extLst>
                  <a:ext uri="{FF2B5EF4-FFF2-40B4-BE49-F238E27FC236}">
                    <a16:creationId xmlns:a16="http://schemas.microsoft.com/office/drawing/2014/main" xmlns="" id="{F9C4FBE4-A933-420A-8336-F3A848304958}"/>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a:extLst>
                  <a:ext uri="{FF2B5EF4-FFF2-40B4-BE49-F238E27FC236}">
                    <a16:creationId xmlns:a16="http://schemas.microsoft.com/office/drawing/2014/main" xmlns="" id="{F5EB0E9B-392C-4948-9FAD-4854F56123C4}"/>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a:extLst>
                  <a:ext uri="{FF2B5EF4-FFF2-40B4-BE49-F238E27FC236}">
                    <a16:creationId xmlns:a16="http://schemas.microsoft.com/office/drawing/2014/main" xmlns="" id="{F9800948-918A-455B-9578-4ADDF6A72478}"/>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a:extLst>
                  <a:ext uri="{FF2B5EF4-FFF2-40B4-BE49-F238E27FC236}">
                    <a16:creationId xmlns:a16="http://schemas.microsoft.com/office/drawing/2014/main" xmlns="" id="{E9C41DBF-39CC-47B0-AE85-85412DF18090}"/>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a:extLst>
                  <a:ext uri="{FF2B5EF4-FFF2-40B4-BE49-F238E27FC236}">
                    <a16:creationId xmlns:a16="http://schemas.microsoft.com/office/drawing/2014/main" xmlns="" id="{4F357D9F-A7D2-4D8B-9C56-048E80DB651A}"/>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a:extLst>
                  <a:ext uri="{FF2B5EF4-FFF2-40B4-BE49-F238E27FC236}">
                    <a16:creationId xmlns:a16="http://schemas.microsoft.com/office/drawing/2014/main" xmlns="" id="{FE4D2B2A-F6C7-408C-B390-975E4D3DF642}"/>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a:extLst>
                  <a:ext uri="{FF2B5EF4-FFF2-40B4-BE49-F238E27FC236}">
                    <a16:creationId xmlns:a16="http://schemas.microsoft.com/office/drawing/2014/main" xmlns="" id="{8CF0AE2C-4B70-4B8E-8494-7E811FB356F3}"/>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a:extLst>
                  <a:ext uri="{FF2B5EF4-FFF2-40B4-BE49-F238E27FC236}">
                    <a16:creationId xmlns:a16="http://schemas.microsoft.com/office/drawing/2014/main" xmlns="" id="{69D078B4-B8D2-45A4-B2F2-570962CC7B46}"/>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a:extLst>
                  <a:ext uri="{FF2B5EF4-FFF2-40B4-BE49-F238E27FC236}">
                    <a16:creationId xmlns:a16="http://schemas.microsoft.com/office/drawing/2014/main" xmlns="" id="{5371BB0B-E764-40BC-9AF4-1DC78D7B1761}"/>
                  </a:ext>
                </a:extLst>
              </p:cNvPr>
              <p:cNvGrpSpPr/>
              <p:nvPr/>
            </p:nvGrpSpPr>
            <p:grpSpPr>
              <a:xfrm>
                <a:off x="8440707" y="1564747"/>
                <a:ext cx="351038" cy="2262318"/>
                <a:chOff x="0" y="0"/>
                <a:chExt cx="543321" cy="3501526"/>
              </a:xfrm>
              <a:solidFill>
                <a:schemeClr val="bg1">
                  <a:lumMod val="65000"/>
                </a:schemeClr>
              </a:solidFill>
            </p:grpSpPr>
            <p:sp>
              <p:nvSpPr>
                <p:cNvPr id="53" name="îṥļïḑè">
                  <a:extLst>
                    <a:ext uri="{FF2B5EF4-FFF2-40B4-BE49-F238E27FC236}">
                      <a16:creationId xmlns:a16="http://schemas.microsoft.com/office/drawing/2014/main" xmlns="" id="{D51A34AD-47AD-43E6-A753-9D6DFC3BC95E}"/>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a:extLst>
                    <a:ext uri="{FF2B5EF4-FFF2-40B4-BE49-F238E27FC236}">
                      <a16:creationId xmlns:a16="http://schemas.microsoft.com/office/drawing/2014/main" xmlns="" id="{552861A4-4255-4A37-863E-CB9FAEED01E4}"/>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a:extLst>
                    <a:ext uri="{FF2B5EF4-FFF2-40B4-BE49-F238E27FC236}">
                      <a16:creationId xmlns:a16="http://schemas.microsoft.com/office/drawing/2014/main" xmlns="" id="{77D93BF5-82BE-4C33-984F-B142EA3A0BFE}"/>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a:extLst>
                    <a:ext uri="{FF2B5EF4-FFF2-40B4-BE49-F238E27FC236}">
                      <a16:creationId xmlns:a16="http://schemas.microsoft.com/office/drawing/2014/main" xmlns="" id="{5FDDADCA-8B96-4A1B-9AF8-E93E17D5FC24}"/>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a:extLst>
                    <a:ext uri="{FF2B5EF4-FFF2-40B4-BE49-F238E27FC236}">
                      <a16:creationId xmlns:a16="http://schemas.microsoft.com/office/drawing/2014/main" xmlns="" id="{26FD53C5-4C4E-4654-B412-12BB841387BD}"/>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a:extLst>
                    <a:ext uri="{FF2B5EF4-FFF2-40B4-BE49-F238E27FC236}">
                      <a16:creationId xmlns:a16="http://schemas.microsoft.com/office/drawing/2014/main" xmlns="" id="{06B5DAEA-28A3-40CF-8EED-17D07C4E0658}"/>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a:extLst>
                    <a:ext uri="{FF2B5EF4-FFF2-40B4-BE49-F238E27FC236}">
                      <a16:creationId xmlns:a16="http://schemas.microsoft.com/office/drawing/2014/main" xmlns="" id="{F6B45315-A3AD-4317-A009-06202C750D60}"/>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a:extLst>
                    <a:ext uri="{FF2B5EF4-FFF2-40B4-BE49-F238E27FC236}">
                      <a16:creationId xmlns:a16="http://schemas.microsoft.com/office/drawing/2014/main" xmlns="" id="{B5E42AB6-3378-4613-AE3B-7E7F117B2215}"/>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a:extLst>
                    <a:ext uri="{FF2B5EF4-FFF2-40B4-BE49-F238E27FC236}">
                      <a16:creationId xmlns:a16="http://schemas.microsoft.com/office/drawing/2014/main" xmlns="" id="{6CE12308-4ADF-4BE1-A96B-58ED19D3FED8}"/>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a:extLst>
                    <a:ext uri="{FF2B5EF4-FFF2-40B4-BE49-F238E27FC236}">
                      <a16:creationId xmlns:a16="http://schemas.microsoft.com/office/drawing/2014/main" xmlns="" id="{08FB51DA-BFE4-49F1-A7D5-BEBEDC83FF03}"/>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a:extLst>
                    <a:ext uri="{FF2B5EF4-FFF2-40B4-BE49-F238E27FC236}">
                      <a16:creationId xmlns:a16="http://schemas.microsoft.com/office/drawing/2014/main" xmlns="" id="{F06759C3-6210-41A2-974D-6053048E87C2}"/>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a:extLst>
                    <a:ext uri="{FF2B5EF4-FFF2-40B4-BE49-F238E27FC236}">
                      <a16:creationId xmlns:a16="http://schemas.microsoft.com/office/drawing/2014/main" xmlns="" id="{61A3C2C0-6FE2-4E63-B94B-E733D21850E7}"/>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a:extLst>
                    <a:ext uri="{FF2B5EF4-FFF2-40B4-BE49-F238E27FC236}">
                      <a16:creationId xmlns:a16="http://schemas.microsoft.com/office/drawing/2014/main" xmlns="" id="{4ADC0BE6-FE57-4484-A1FE-0CE525D01AA7}"/>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a:extLst>
                    <a:ext uri="{FF2B5EF4-FFF2-40B4-BE49-F238E27FC236}">
                      <a16:creationId xmlns:a16="http://schemas.microsoft.com/office/drawing/2014/main" xmlns="" id="{2D154C10-C848-4883-8AB6-0DD359D23BE4}"/>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a:extLst>
                    <a:ext uri="{FF2B5EF4-FFF2-40B4-BE49-F238E27FC236}">
                      <a16:creationId xmlns:a16="http://schemas.microsoft.com/office/drawing/2014/main" xmlns="" id="{C65EC510-C03A-49AF-B362-0E467B722A0C}"/>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a:extLst>
                    <a:ext uri="{FF2B5EF4-FFF2-40B4-BE49-F238E27FC236}">
                      <a16:creationId xmlns:a16="http://schemas.microsoft.com/office/drawing/2014/main" xmlns="" id="{441752C6-A9E8-4CD0-B331-80DEF40B578A}"/>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a:extLst>
                    <a:ext uri="{FF2B5EF4-FFF2-40B4-BE49-F238E27FC236}">
                      <a16:creationId xmlns:a16="http://schemas.microsoft.com/office/drawing/2014/main" xmlns="" id="{C0D92A9C-04B1-4D9E-9830-B72418F6AE40}"/>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a:extLst>
                    <a:ext uri="{FF2B5EF4-FFF2-40B4-BE49-F238E27FC236}">
                      <a16:creationId xmlns:a16="http://schemas.microsoft.com/office/drawing/2014/main" xmlns="" id="{CC7A9508-9521-4A6A-B820-104A0076D2C5}"/>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a:extLst>
                    <a:ext uri="{FF2B5EF4-FFF2-40B4-BE49-F238E27FC236}">
                      <a16:creationId xmlns:a16="http://schemas.microsoft.com/office/drawing/2014/main" xmlns="" id="{1B3AF3B7-720D-4218-B990-ADBA5D15215F}"/>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a:extLst>
                    <a:ext uri="{FF2B5EF4-FFF2-40B4-BE49-F238E27FC236}">
                      <a16:creationId xmlns:a16="http://schemas.microsoft.com/office/drawing/2014/main" xmlns="" id="{E0B1BDDB-313D-4E55-8B08-F5B2096D2CDC}"/>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a:extLst>
                    <a:ext uri="{FF2B5EF4-FFF2-40B4-BE49-F238E27FC236}">
                      <a16:creationId xmlns:a16="http://schemas.microsoft.com/office/drawing/2014/main" xmlns="" id="{55A1BF80-8937-403E-8149-25902C8903F8}"/>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a:extLst>
                    <a:ext uri="{FF2B5EF4-FFF2-40B4-BE49-F238E27FC236}">
                      <a16:creationId xmlns:a16="http://schemas.microsoft.com/office/drawing/2014/main" xmlns="" id="{CAC0BDB9-8961-4165-911F-0C9F0C606F78}"/>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a:extLst>
                    <a:ext uri="{FF2B5EF4-FFF2-40B4-BE49-F238E27FC236}">
                      <a16:creationId xmlns:a16="http://schemas.microsoft.com/office/drawing/2014/main" xmlns="" id="{0335106A-7888-4C4A-9365-476BB692EEF1}"/>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a:extLst>
                    <a:ext uri="{FF2B5EF4-FFF2-40B4-BE49-F238E27FC236}">
                      <a16:creationId xmlns:a16="http://schemas.microsoft.com/office/drawing/2014/main" xmlns="" id="{CC591EA0-ADBB-4A89-A916-D7E546E7EFEF}"/>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a:extLst>
                    <a:ext uri="{FF2B5EF4-FFF2-40B4-BE49-F238E27FC236}">
                      <a16:creationId xmlns:a16="http://schemas.microsoft.com/office/drawing/2014/main" xmlns="" id="{804C00D7-6C77-4A4B-B54A-29B9107B1346}"/>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a:extLst>
                    <a:ext uri="{FF2B5EF4-FFF2-40B4-BE49-F238E27FC236}">
                      <a16:creationId xmlns:a16="http://schemas.microsoft.com/office/drawing/2014/main" xmlns="" id="{77318D07-AF75-4123-946F-84842A25B9E1}"/>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a:extLst>
                    <a:ext uri="{FF2B5EF4-FFF2-40B4-BE49-F238E27FC236}">
                      <a16:creationId xmlns:a16="http://schemas.microsoft.com/office/drawing/2014/main" xmlns="" id="{E1C8181C-4287-4F34-86DF-DFB5B0ED2490}"/>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a:extLst>
                    <a:ext uri="{FF2B5EF4-FFF2-40B4-BE49-F238E27FC236}">
                      <a16:creationId xmlns:a16="http://schemas.microsoft.com/office/drawing/2014/main" xmlns="" id="{2FA360D7-602F-4613-B760-E66BA2CA9488}"/>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a:extLst>
                    <a:ext uri="{FF2B5EF4-FFF2-40B4-BE49-F238E27FC236}">
                      <a16:creationId xmlns:a16="http://schemas.microsoft.com/office/drawing/2014/main" xmlns="" id="{8EBAA057-DD8C-46AD-A6A9-855FF19A1778}"/>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a:extLst>
                    <a:ext uri="{FF2B5EF4-FFF2-40B4-BE49-F238E27FC236}">
                      <a16:creationId xmlns:a16="http://schemas.microsoft.com/office/drawing/2014/main" xmlns="" id="{BEFA4E2F-DEEE-4EEE-875F-478C6565CC5E}"/>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a:extLst>
                    <a:ext uri="{FF2B5EF4-FFF2-40B4-BE49-F238E27FC236}">
                      <a16:creationId xmlns:a16="http://schemas.microsoft.com/office/drawing/2014/main" xmlns="" id="{289B7BFD-1399-4DCA-9AA7-001518676A6F}"/>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a:extLst>
                    <a:ext uri="{FF2B5EF4-FFF2-40B4-BE49-F238E27FC236}">
                      <a16:creationId xmlns:a16="http://schemas.microsoft.com/office/drawing/2014/main" xmlns="" id="{7D1B02BB-35AB-46DF-B1FD-15384614E21E}"/>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a:extLst>
                    <a:ext uri="{FF2B5EF4-FFF2-40B4-BE49-F238E27FC236}">
                      <a16:creationId xmlns:a16="http://schemas.microsoft.com/office/drawing/2014/main" xmlns="" id="{D98773E7-D0AF-41E0-B8A6-D58CC500B08C}"/>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a:extLst>
                    <a:ext uri="{FF2B5EF4-FFF2-40B4-BE49-F238E27FC236}">
                      <a16:creationId xmlns:a16="http://schemas.microsoft.com/office/drawing/2014/main" xmlns="" id="{09CDFDFB-0F95-46F7-8BDA-B95CFEA975C0}"/>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a:extLst>
                    <a:ext uri="{FF2B5EF4-FFF2-40B4-BE49-F238E27FC236}">
                      <a16:creationId xmlns:a16="http://schemas.microsoft.com/office/drawing/2014/main" xmlns="" id="{C3599C20-50A5-4627-8C11-45976E4592C5}"/>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a:extLst>
                    <a:ext uri="{FF2B5EF4-FFF2-40B4-BE49-F238E27FC236}">
                      <a16:creationId xmlns:a16="http://schemas.microsoft.com/office/drawing/2014/main" xmlns="" id="{57771127-230D-4565-907D-66E28EC537FB}"/>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a:extLst>
                    <a:ext uri="{FF2B5EF4-FFF2-40B4-BE49-F238E27FC236}">
                      <a16:creationId xmlns:a16="http://schemas.microsoft.com/office/drawing/2014/main" xmlns="" id="{CE83B8DF-6267-42BE-A79F-9421BBCE6D88}"/>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a:extLst>
                    <a:ext uri="{FF2B5EF4-FFF2-40B4-BE49-F238E27FC236}">
                      <a16:creationId xmlns:a16="http://schemas.microsoft.com/office/drawing/2014/main" xmlns="" id="{D1D571E7-75BB-40A5-A2E4-F2E52D12225A}"/>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a:extLst>
                    <a:ext uri="{FF2B5EF4-FFF2-40B4-BE49-F238E27FC236}">
                      <a16:creationId xmlns:a16="http://schemas.microsoft.com/office/drawing/2014/main" xmlns="" id="{EF598D11-F0CA-4869-9089-F73AE53DD95E}"/>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a:extLst>
                    <a:ext uri="{FF2B5EF4-FFF2-40B4-BE49-F238E27FC236}">
                      <a16:creationId xmlns:a16="http://schemas.microsoft.com/office/drawing/2014/main" xmlns="" id="{10875D10-A2BC-4C11-BF91-2D113F9A5B88}"/>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a:extLst>
                    <a:ext uri="{FF2B5EF4-FFF2-40B4-BE49-F238E27FC236}">
                      <a16:creationId xmlns:a16="http://schemas.microsoft.com/office/drawing/2014/main" xmlns="" id="{25349885-A844-4652-B2F7-1BA4348F975D}"/>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a:extLst>
                    <a:ext uri="{FF2B5EF4-FFF2-40B4-BE49-F238E27FC236}">
                      <a16:creationId xmlns:a16="http://schemas.microsoft.com/office/drawing/2014/main" xmlns="" id="{6FEF12EF-1718-4794-9FDF-072D80BCF1D7}"/>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a:extLst>
                    <a:ext uri="{FF2B5EF4-FFF2-40B4-BE49-F238E27FC236}">
                      <a16:creationId xmlns:a16="http://schemas.microsoft.com/office/drawing/2014/main" xmlns="" id="{44DB92A9-9537-4804-833E-FA0E5E689A77}"/>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a:extLst>
                    <a:ext uri="{FF2B5EF4-FFF2-40B4-BE49-F238E27FC236}">
                      <a16:creationId xmlns:a16="http://schemas.microsoft.com/office/drawing/2014/main" xmlns="" id="{A2B43426-B398-417C-83B1-CF8DBEACD59F}"/>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a:extLst>
                    <a:ext uri="{FF2B5EF4-FFF2-40B4-BE49-F238E27FC236}">
                      <a16:creationId xmlns:a16="http://schemas.microsoft.com/office/drawing/2014/main" xmlns="" id="{C123BD73-2DDB-40C8-96E2-96AB662F034E}"/>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a:extLst>
                    <a:ext uri="{FF2B5EF4-FFF2-40B4-BE49-F238E27FC236}">
                      <a16:creationId xmlns:a16="http://schemas.microsoft.com/office/drawing/2014/main" xmlns="" id="{14A362A6-F8B9-4674-906F-93A5D9B837D4}"/>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a:extLst>
                    <a:ext uri="{FF2B5EF4-FFF2-40B4-BE49-F238E27FC236}">
                      <a16:creationId xmlns:a16="http://schemas.microsoft.com/office/drawing/2014/main" xmlns="" id="{F8AAAEEF-2B69-45D6-BE41-ECC13FE33E10}"/>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a:extLst>
                    <a:ext uri="{FF2B5EF4-FFF2-40B4-BE49-F238E27FC236}">
                      <a16:creationId xmlns:a16="http://schemas.microsoft.com/office/drawing/2014/main" xmlns="" id="{712B05B9-5755-4488-BFFE-B5394F548D98}"/>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a:extLst>
                    <a:ext uri="{FF2B5EF4-FFF2-40B4-BE49-F238E27FC236}">
                      <a16:creationId xmlns:a16="http://schemas.microsoft.com/office/drawing/2014/main" xmlns="" id="{3C51B510-4ED6-4407-A113-A8981993558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a:extLst>
                    <a:ext uri="{FF2B5EF4-FFF2-40B4-BE49-F238E27FC236}">
                      <a16:creationId xmlns:a16="http://schemas.microsoft.com/office/drawing/2014/main" xmlns="" id="{8CAD2671-AF28-4B6E-853C-D6E95E4B8D0D}"/>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a:extLst>
                    <a:ext uri="{FF2B5EF4-FFF2-40B4-BE49-F238E27FC236}">
                      <a16:creationId xmlns:a16="http://schemas.microsoft.com/office/drawing/2014/main" xmlns="" id="{B83B41F3-F98A-4EE6-9A79-BFD03A6D6F2D}"/>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a:extLst>
                    <a:ext uri="{FF2B5EF4-FFF2-40B4-BE49-F238E27FC236}">
                      <a16:creationId xmlns:a16="http://schemas.microsoft.com/office/drawing/2014/main" xmlns="" id="{640D9B8D-B434-4640-B8AB-44F5A08328CB}"/>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a:extLst>
                    <a:ext uri="{FF2B5EF4-FFF2-40B4-BE49-F238E27FC236}">
                      <a16:creationId xmlns:a16="http://schemas.microsoft.com/office/drawing/2014/main" xmlns="" id="{86761B1D-A38A-4B65-BCFE-63E7451215A9}"/>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a:extLst>
                    <a:ext uri="{FF2B5EF4-FFF2-40B4-BE49-F238E27FC236}">
                      <a16:creationId xmlns:a16="http://schemas.microsoft.com/office/drawing/2014/main" xmlns="" id="{C27AFE0F-FA24-49D0-AB49-8AD028926706}"/>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a:extLst>
                  <a:ext uri="{FF2B5EF4-FFF2-40B4-BE49-F238E27FC236}">
                    <a16:creationId xmlns:a16="http://schemas.microsoft.com/office/drawing/2014/main" xmlns="" id="{6597258D-BCEF-4BD8-8213-85406FCB84C6}"/>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ŝlîďê">
                  <a:extLst>
                    <a:ext uri="{FF2B5EF4-FFF2-40B4-BE49-F238E27FC236}">
                      <a16:creationId xmlns:a16="http://schemas.microsoft.com/office/drawing/2014/main" xmlns="" id="{B7115BBC-6FC4-4B04-AEE0-E13F6613B05C}"/>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a:extLst>
                    <a:ext uri="{FF2B5EF4-FFF2-40B4-BE49-F238E27FC236}">
                      <a16:creationId xmlns:a16="http://schemas.microsoft.com/office/drawing/2014/main" xmlns="" id="{1AAC51D6-A4D0-46B2-A982-25841DD95144}"/>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a:extLst>
                    <a:ext uri="{FF2B5EF4-FFF2-40B4-BE49-F238E27FC236}">
                      <a16:creationId xmlns:a16="http://schemas.microsoft.com/office/drawing/2014/main" xmlns="" id="{22021781-BA8E-40BE-8111-42E2D90928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a:extLst>
                    <a:ext uri="{FF2B5EF4-FFF2-40B4-BE49-F238E27FC236}">
                      <a16:creationId xmlns:a16="http://schemas.microsoft.com/office/drawing/2014/main" xmlns="" id="{38C6A581-8123-4811-B0D4-00992206CD9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a:extLst>
                    <a:ext uri="{FF2B5EF4-FFF2-40B4-BE49-F238E27FC236}">
                      <a16:creationId xmlns:a16="http://schemas.microsoft.com/office/drawing/2014/main" xmlns="" id="{01BE8001-866C-4316-BC35-622DCB6D55AA}"/>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a:extLst>
                    <a:ext uri="{FF2B5EF4-FFF2-40B4-BE49-F238E27FC236}">
                      <a16:creationId xmlns:a16="http://schemas.microsoft.com/office/drawing/2014/main" xmlns="" id="{E9F47E68-EB7C-4453-9756-39C387193B68}"/>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a:extLst>
                <a:ext uri="{FF2B5EF4-FFF2-40B4-BE49-F238E27FC236}">
                  <a16:creationId xmlns:a16="http://schemas.microsoft.com/office/drawing/2014/main" xmlns="" id="{64CA59DB-8FFD-4320-989B-362FBE4C1954}"/>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a:extLst>
                <a:ext uri="{FF2B5EF4-FFF2-40B4-BE49-F238E27FC236}">
                  <a16:creationId xmlns:a16="http://schemas.microsoft.com/office/drawing/2014/main" xmlns="" id="{9C3F77DA-C397-41DC-A99F-C7FA4E6E5639}"/>
                </a:ext>
              </a:extLst>
            </p:cNvPr>
            <p:cNvGrpSpPr/>
            <p:nvPr/>
          </p:nvGrpSpPr>
          <p:grpSpPr>
            <a:xfrm>
              <a:off x="687280" y="1130300"/>
              <a:ext cx="4586311" cy="1612150"/>
              <a:chOff x="687278" y="2398652"/>
              <a:chExt cx="3524773" cy="1612150"/>
            </a:xfrm>
          </p:grpSpPr>
          <p:sp>
            <p:nvSpPr>
              <p:cNvPr id="14" name="ïŝļiḓé">
                <a:extLst>
                  <a:ext uri="{FF2B5EF4-FFF2-40B4-BE49-F238E27FC236}">
                    <a16:creationId xmlns:a16="http://schemas.microsoft.com/office/drawing/2014/main" xmlns="" id="{1764028D-956A-4356-9A8E-7D77B536A393}"/>
                  </a:ext>
                </a:extLst>
              </p:cNvPr>
              <p:cNvSpPr/>
              <p:nvPr/>
            </p:nvSpPr>
            <p:spPr>
              <a:xfrm>
                <a:off x="687278" y="2840458"/>
                <a:ext cx="3524773" cy="11703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User class:</a:t>
                </a:r>
              </a:p>
              <a:p>
                <a:pPr>
                  <a:lnSpc>
                    <a:spcPct val="150000"/>
                  </a:lnSpc>
                  <a:spcBef>
                    <a:spcPct val="0"/>
                  </a:spcBef>
                </a:pPr>
                <a:r>
                  <a:rPr lang="en-US" altLang="zh-CN" sz="1100" dirty="0" err="1"/>
                  <a:t>DataSet</a:t>
                </a:r>
                <a:r>
                  <a:rPr lang="en-US" altLang="zh-CN" sz="1100" dirty="0"/>
                  <a:t> class: </a:t>
                </a:r>
              </a:p>
              <a:p>
                <a:pPr>
                  <a:lnSpc>
                    <a:spcPct val="150000"/>
                  </a:lnSpc>
                  <a:spcBef>
                    <a:spcPct val="0"/>
                  </a:spcBef>
                </a:pPr>
                <a:r>
                  <a:rPr lang="en-US" altLang="zh-CN" sz="1100" dirty="0" err="1"/>
                  <a:t>Analisis</a:t>
                </a:r>
                <a:r>
                  <a:rPr lang="en-US" altLang="zh-CN" sz="1100" dirty="0"/>
                  <a:t>:</a:t>
                </a:r>
              </a:p>
              <a:p>
                <a:pPr>
                  <a:lnSpc>
                    <a:spcPct val="150000"/>
                  </a:lnSpc>
                  <a:spcBef>
                    <a:spcPct val="0"/>
                  </a:spcBef>
                </a:pPr>
                <a:r>
                  <a:rPr lang="en-US" altLang="zh-CN" sz="1100" dirty="0"/>
                  <a:t>Predict:</a:t>
                </a:r>
              </a:p>
            </p:txBody>
          </p:sp>
          <p:sp>
            <p:nvSpPr>
              <p:cNvPr id="15" name="iş1íďe">
                <a:extLst>
                  <a:ext uri="{FF2B5EF4-FFF2-40B4-BE49-F238E27FC236}">
                    <a16:creationId xmlns:a16="http://schemas.microsoft.com/office/drawing/2014/main" xmlns="" id="{E058C89B-164C-4A2B-AFE6-16F95712A856}"/>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400" b="1" dirty="0"/>
                  <a:t>Four class</a:t>
                </a:r>
              </a:p>
            </p:txBody>
          </p:sp>
        </p:grpSp>
        <p:cxnSp>
          <p:nvCxnSpPr>
            <p:cNvPr id="9" name="直接连接符 8">
              <a:extLst>
                <a:ext uri="{FF2B5EF4-FFF2-40B4-BE49-F238E27FC236}">
                  <a16:creationId xmlns:a16="http://schemas.microsoft.com/office/drawing/2014/main" xmlns="" id="{EBD17CE8-1494-4216-85A3-4601C3FFC6DE}"/>
                </a:ext>
              </a:extLst>
            </p:cNvPr>
            <p:cNvCxnSpPr>
              <a:cxnSpLocks/>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a:extLst>
                <a:ext uri="{FF2B5EF4-FFF2-40B4-BE49-F238E27FC236}">
                  <a16:creationId xmlns:a16="http://schemas.microsoft.com/office/drawing/2014/main" xmlns="" id="{A4674ECD-7033-48C9-B7A1-30A55C8189A9}"/>
                </a:ext>
              </a:extLst>
            </p:cNvPr>
            <p:cNvSpPr/>
            <p:nvPr/>
          </p:nvSpPr>
          <p:spPr bwMode="auto">
            <a:xfrm>
              <a:off x="1797867" y="3820558"/>
              <a:ext cx="2524411" cy="173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User use data set to </a:t>
              </a:r>
              <a:r>
                <a:rPr lang="en-US" altLang="zh-CN" sz="1100" dirty="0" err="1"/>
                <a:t>analisis</a:t>
              </a:r>
              <a:r>
                <a:rPr lang="en-US" altLang="zh-CN" sz="1100" dirty="0"/>
                <a:t> and predict</a:t>
              </a:r>
            </a:p>
            <a:p>
              <a:pPr marL="171450" indent="-171450">
                <a:lnSpc>
                  <a:spcPct val="150000"/>
                </a:lnSpc>
                <a:spcBef>
                  <a:spcPct val="0"/>
                </a:spcBef>
                <a:buFont typeface="Arial" panose="020B0604020202020204" pitchFamily="34" charset="0"/>
                <a:buChar char="•"/>
              </a:pPr>
              <a:r>
                <a:rPr lang="en-US" altLang="zh-CN" sz="1100" dirty="0" err="1"/>
                <a:t>Analisis</a:t>
              </a:r>
              <a:r>
                <a:rPr lang="en-US" altLang="zh-CN" sz="1100" dirty="0"/>
                <a:t> class and Predict class use </a:t>
              </a:r>
              <a:r>
                <a:rPr lang="en-US" altLang="zh-CN" sz="1100" dirty="0" err="1"/>
                <a:t>DataSet</a:t>
              </a:r>
              <a:r>
                <a:rPr lang="en-US" altLang="zh-CN" sz="1100" dirty="0"/>
                <a:t> class to work.</a:t>
              </a:r>
              <a:endParaRPr lang="zh-CN" altLang="en-US" sz="1100" dirty="0"/>
            </a:p>
          </p:txBody>
        </p:sp>
        <p:sp>
          <p:nvSpPr>
            <p:cNvPr id="11" name="íṡlîḋè">
              <a:extLst>
                <a:ext uri="{FF2B5EF4-FFF2-40B4-BE49-F238E27FC236}">
                  <a16:creationId xmlns:a16="http://schemas.microsoft.com/office/drawing/2014/main" xmlns="" id="{534066CA-B2CA-4854-BC29-D0F638B3558F}"/>
                </a:ext>
              </a:extLst>
            </p:cNvPr>
            <p:cNvSpPr txBox="1"/>
            <p:nvPr/>
          </p:nvSpPr>
          <p:spPr bwMode="auto">
            <a:xfrm>
              <a:off x="1797867" y="342900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Connection</a:t>
              </a:r>
              <a:endParaRPr lang="en-US" altLang="zh-CN" sz="1800" b="1" dirty="0"/>
            </a:p>
          </p:txBody>
        </p:sp>
        <p:sp>
          <p:nvSpPr>
            <p:cNvPr id="12" name="ïṧļîḓe">
              <a:extLst>
                <a:ext uri="{FF2B5EF4-FFF2-40B4-BE49-F238E27FC236}">
                  <a16:creationId xmlns:a16="http://schemas.microsoft.com/office/drawing/2014/main" xmlns="" id="{47D073AB-1E08-4288-99E2-E546E012B444}"/>
                </a:ext>
              </a:extLst>
            </p:cNvPr>
            <p:cNvSpPr/>
            <p:nvPr/>
          </p:nvSpPr>
          <p:spPr bwMode="auto">
            <a:xfrm>
              <a:off x="668200" y="3366077"/>
              <a:ext cx="1024443" cy="1026520"/>
            </a:xfrm>
            <a:prstGeom prst="ellipse">
              <a:avLst/>
            </a:prstGeom>
            <a:solidFill>
              <a:schemeClr val="accent1"/>
            </a:solidFill>
            <a:ln w="57150">
              <a:no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a:extLst>
                <a:ext uri="{FF2B5EF4-FFF2-40B4-BE49-F238E27FC236}">
                  <a16:creationId xmlns:a16="http://schemas.microsoft.com/office/drawing/2014/main" xmlns="" id="{EA90ADC2-CD18-456C-BCED-8019D9EF1813}"/>
                </a:ext>
              </a:extLst>
            </p:cNvPr>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pic>
        <p:nvPicPr>
          <p:cNvPr id="107" name="图片 106"/>
          <p:cNvPicPr>
            <a:picLocks noChangeAspect="1"/>
          </p:cNvPicPr>
          <p:nvPr/>
        </p:nvPicPr>
        <p:blipFill>
          <a:blip r:embed="rId3"/>
          <a:stretch>
            <a:fillRect/>
          </a:stretch>
        </p:blipFill>
        <p:spPr>
          <a:xfrm>
            <a:off x="135074" y="854205"/>
            <a:ext cx="11963400" cy="6540500"/>
          </a:xfrm>
          <a:prstGeom prst="rect">
            <a:avLst/>
          </a:prstGeom>
        </p:spPr>
      </p:pic>
    </p:spTree>
    <p:extLst>
      <p:ext uri="{BB962C8B-B14F-4D97-AF65-F5344CB8AC3E}">
        <p14:creationId xmlns:p14="http://schemas.microsoft.com/office/powerpoint/2010/main" val="49315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xmlns="" id="{B6863509-DC60-4D99-BC3D-C66AE8F95D03}"/>
              </a:ext>
            </a:extLst>
          </p:cNvPr>
          <p:cNvSpPr>
            <a:spLocks noGrp="1"/>
          </p:cNvSpPr>
          <p:nvPr>
            <p:ph type="title"/>
          </p:nvPr>
        </p:nvSpPr>
        <p:spPr>
          <a:xfrm>
            <a:off x="4258653" y="2112478"/>
            <a:ext cx="5419185" cy="895350"/>
          </a:xfrm>
        </p:spPr>
        <p:txBody>
          <a:bodyPr>
            <a:normAutofit/>
          </a:bodyPr>
          <a:lstStyle/>
          <a:p>
            <a:r>
              <a:rPr lang="en-US" altLang="zh-CN" sz="4000" dirty="0"/>
              <a:t>Global Architecture</a:t>
            </a:r>
            <a:endParaRPr lang="zh-CN" altLang="en-US" sz="4000" dirty="0"/>
          </a:p>
        </p:txBody>
      </p:sp>
      <p:sp>
        <p:nvSpPr>
          <p:cNvPr id="8" name="文本占位符 5">
            <a:extLst>
              <a:ext uri="{FF2B5EF4-FFF2-40B4-BE49-F238E27FC236}">
                <a16:creationId xmlns:a16="http://schemas.microsoft.com/office/drawing/2014/main" xmlns=""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a16="http://schemas.microsoft.com/office/drawing/2014/main" xmlns=""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399939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46584" y="1"/>
            <a:ext cx="5157881" cy="6857999"/>
          </a:xfrm>
          <a:prstGeom prst="rect">
            <a:avLst/>
          </a:prstGeom>
        </p:spPr>
      </p:pic>
    </p:spTree>
    <p:extLst>
      <p:ext uri="{BB962C8B-B14F-4D97-AF65-F5344CB8AC3E}">
        <p14:creationId xmlns:p14="http://schemas.microsoft.com/office/powerpoint/2010/main" val="173152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íṣḷîdè"/>
            <p:cNvGrpSpPr/>
            <p:nvPr/>
          </p:nvGrpSpPr>
          <p:grpSpPr>
            <a:xfrm>
              <a:off x="-930109" y="1051361"/>
              <a:ext cx="2490640" cy="4778319"/>
              <a:chOff x="-930109" y="1051361"/>
              <a:chExt cx="2490640" cy="4778319"/>
            </a:xfrm>
          </p:grpSpPr>
          <p:sp>
            <p:nvSpPr>
              <p:cNvPr id="27" name="is1ïḍ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28" name="ïṧḷiḍê"/>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29" name="îślïḓé"/>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7" name="ïṥļiḓe"/>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9" name="íSľîḋé"/>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04</a:t>
              </a:r>
            </a:p>
          </p:txBody>
        </p:sp>
        <p:sp>
          <p:nvSpPr>
            <p:cNvPr id="10" name="ïṥľïďé"/>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ṩḷîďè"/>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îṥḻïḋè"/>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5" name="íṧ1îḓè"/>
            <p:cNvSpPr txBox="1"/>
            <p:nvPr/>
          </p:nvSpPr>
          <p:spPr>
            <a:xfrm>
              <a:off x="6905807" y="4236025"/>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Diagram</a:t>
              </a:r>
              <a:endParaRPr lang="zh-CN" altLang="en-US" sz="1600" b="1" dirty="0"/>
            </a:p>
          </p:txBody>
        </p:sp>
        <p:sp>
          <p:nvSpPr>
            <p:cNvPr id="17" name="ísḻídè"/>
            <p:cNvSpPr txBox="1"/>
            <p:nvPr/>
          </p:nvSpPr>
          <p:spPr>
            <a:xfrm>
              <a:off x="6905844" y="3260526"/>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GUI</a:t>
              </a:r>
              <a:endParaRPr lang="zh-CN" altLang="en-US" sz="1600" b="1" dirty="0"/>
            </a:p>
          </p:txBody>
        </p:sp>
        <p:sp>
          <p:nvSpPr>
            <p:cNvPr id="19" name="íSliḓê"/>
            <p:cNvSpPr txBox="1"/>
            <p:nvPr/>
          </p:nvSpPr>
          <p:spPr>
            <a:xfrm>
              <a:off x="6905844" y="2381950"/>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Difficulty</a:t>
              </a:r>
              <a:endParaRPr lang="zh-CN" altLang="en-US" sz="1600" b="1" dirty="0"/>
            </a:p>
          </p:txBody>
        </p:sp>
        <p:sp>
          <p:nvSpPr>
            <p:cNvPr id="21" name="íSḷîḑe"/>
            <p:cNvSpPr txBox="1"/>
            <p:nvPr/>
          </p:nvSpPr>
          <p:spPr>
            <a:xfrm>
              <a:off x="6905844" y="1503374"/>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Background</a:t>
              </a:r>
              <a:endParaRPr lang="zh-CN" altLang="en-US" sz="1600" b="1" dirty="0"/>
            </a:p>
          </p:txBody>
        </p:sp>
        <p:cxnSp>
          <p:nvCxnSpPr>
            <p:cNvPr id="23" name="直接连接符 22">
              <a:extLst>
                <a:ext uri="{FF2B5EF4-FFF2-40B4-BE49-F238E27FC236}">
                  <a16:creationId xmlns:a16="http://schemas.microsoft.com/office/drawing/2014/main" xmlns="" id="{0E32E640-B6ED-4EFE-957A-AAD95DCF3AAB}"/>
                </a:ext>
              </a:extLst>
            </p:cNvPr>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E9E2D5EA-51F3-4E72-84C3-3CE94BF2E84E}"/>
                </a:ext>
              </a:extLst>
            </p:cNvPr>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7836C54C-28CC-4860-AF9D-44ABB7440248}"/>
                </a:ext>
              </a:extLst>
            </p:cNvPr>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C5F81125-8A12-4887-9236-8B5ADD3E6237}"/>
                </a:ext>
              </a:extLst>
            </p:cNvPr>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0" name="íSľîḋé">
            <a:extLst>
              <a:ext uri="{FF2B5EF4-FFF2-40B4-BE49-F238E27FC236}">
                <a16:creationId xmlns:a16="http://schemas.microsoft.com/office/drawing/2014/main" xmlns="" id="{0995A3FD-EF63-453E-870F-2F7A6021AFE5}"/>
              </a:ext>
            </a:extLst>
          </p:cNvPr>
          <p:cNvSpPr/>
          <p:nvPr/>
        </p:nvSpPr>
        <p:spPr>
          <a:xfrm>
            <a:off x="6281458" y="5048889"/>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smtClean="0">
                <a:solidFill>
                  <a:schemeClr val="bg1"/>
                </a:solidFill>
                <a:latin typeface="Impact" panose="020B0806030902050204" pitchFamily="34" charset="0"/>
              </a:rPr>
              <a:t>05</a:t>
            </a:r>
            <a:endParaRPr lang="en-US" altLang="zh-CN" dirty="0">
              <a:solidFill>
                <a:schemeClr val="bg1"/>
              </a:solidFill>
              <a:latin typeface="Impact" panose="020B0806030902050204" pitchFamily="34" charset="0"/>
            </a:endParaRPr>
          </a:p>
        </p:txBody>
      </p:sp>
      <p:cxnSp>
        <p:nvCxnSpPr>
          <p:cNvPr id="31" name="直接连接符 30">
            <a:extLst>
              <a:ext uri="{FF2B5EF4-FFF2-40B4-BE49-F238E27FC236}">
                <a16:creationId xmlns:a16="http://schemas.microsoft.com/office/drawing/2014/main" xmlns="" id="{D545891A-2223-4A3B-887A-9DE41EE70896}"/>
              </a:ext>
            </a:extLst>
          </p:cNvPr>
          <p:cNvCxnSpPr/>
          <p:nvPr/>
        </p:nvCxnSpPr>
        <p:spPr>
          <a:xfrm>
            <a:off x="7027986" y="5673238"/>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2" name="íṧ1îḓè">
            <a:extLst>
              <a:ext uri="{FF2B5EF4-FFF2-40B4-BE49-F238E27FC236}">
                <a16:creationId xmlns:a16="http://schemas.microsoft.com/office/drawing/2014/main" xmlns="" id="{E78F7E85-DD35-44D1-AB75-FDD2126FF64A}"/>
              </a:ext>
            </a:extLst>
          </p:cNvPr>
          <p:cNvSpPr txBox="1"/>
          <p:nvPr/>
        </p:nvSpPr>
        <p:spPr>
          <a:xfrm>
            <a:off x="6905807" y="5114601"/>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Global Architecture</a:t>
            </a:r>
            <a:endParaRPr lang="zh-CN" altLang="en-US" sz="1600" b="1" dirty="0"/>
          </a:p>
        </p:txBody>
      </p:sp>
    </p:spTree>
    <p:extLst>
      <p:ext uri="{BB962C8B-B14F-4D97-AF65-F5344CB8AC3E}">
        <p14:creationId xmlns:p14="http://schemas.microsoft.com/office/powerpoint/2010/main" val="191405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xmlns="" id="{B6863509-DC60-4D99-BC3D-C66AE8F95D03}"/>
              </a:ext>
            </a:extLst>
          </p:cNvPr>
          <p:cNvSpPr>
            <a:spLocks noGrp="1"/>
          </p:cNvSpPr>
          <p:nvPr>
            <p:ph type="title"/>
          </p:nvPr>
        </p:nvSpPr>
        <p:spPr>
          <a:xfrm>
            <a:off x="4138732" y="2654170"/>
            <a:ext cx="6834068" cy="895350"/>
          </a:xfrm>
        </p:spPr>
        <p:txBody>
          <a:bodyPr>
            <a:noAutofit/>
          </a:bodyPr>
          <a:lstStyle/>
          <a:p>
            <a:r>
              <a:rPr lang="en-US" altLang="zh-CN" sz="4000" dirty="0"/>
              <a:t>Background </a:t>
            </a:r>
            <a:endParaRPr lang="zh-CN" altLang="en-US" sz="4000" dirty="0"/>
          </a:p>
        </p:txBody>
      </p:sp>
      <p:sp>
        <p:nvSpPr>
          <p:cNvPr id="9" name="文本框 8">
            <a:extLst>
              <a:ext uri="{FF2B5EF4-FFF2-40B4-BE49-F238E27FC236}">
                <a16:creationId xmlns:a16="http://schemas.microsoft.com/office/drawing/2014/main" xmlns=""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1AE63549-DE8B-461C-B595-E658F25DAE28}"/>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E744AECB-F874-4A7F-97E0-C027C549E708}"/>
              </a:ext>
            </a:extLst>
          </p:cNvPr>
          <p:cNvGrpSpPr>
            <a:grpSpLocks noChangeAspect="1"/>
          </p:cNvGrpSpPr>
          <p:nvPr>
            <p:custDataLst>
              <p:tags r:id="rId1"/>
            </p:custDataLst>
          </p:nvPr>
        </p:nvGrpSpPr>
        <p:grpSpPr>
          <a:xfrm>
            <a:off x="363972" y="1053548"/>
            <a:ext cx="11355566" cy="5779046"/>
            <a:chOff x="687278" y="1105822"/>
            <a:chExt cx="11302771" cy="5752178"/>
          </a:xfrm>
        </p:grpSpPr>
        <p:sp>
          <p:nvSpPr>
            <p:cNvPr id="6" name="í$ḻîḓe">
              <a:extLst>
                <a:ext uri="{FF2B5EF4-FFF2-40B4-BE49-F238E27FC236}">
                  <a16:creationId xmlns:a16="http://schemas.microsoft.com/office/drawing/2014/main" xmlns="" id="{CDC3C392-9079-4493-9CD6-F182C37632A0}"/>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iŝļiḍê">
              <a:extLst>
                <a:ext uri="{FF2B5EF4-FFF2-40B4-BE49-F238E27FC236}">
                  <a16:creationId xmlns:a16="http://schemas.microsoft.com/office/drawing/2014/main" xmlns="" id="{00D6750C-6B67-4218-AA21-C570A6D35C98}"/>
                </a:ext>
              </a:extLst>
            </p:cNvPr>
            <p:cNvSpPr/>
            <p:nvPr/>
          </p:nvSpPr>
          <p:spPr>
            <a:xfrm>
              <a:off x="687278" y="1105822"/>
              <a:ext cx="8351274" cy="16485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600" dirty="0"/>
                <a:t>Thanksgiving Day is the fourth Thursday in </a:t>
              </a:r>
              <a:r>
                <a:rPr lang="en-US" altLang="zh-CN" sz="1600" dirty="0" err="1"/>
                <a:t>November.So</a:t>
              </a:r>
              <a:r>
                <a:rPr lang="en-US" altLang="zh-CN" sz="1600" dirty="0"/>
                <a:t> its second day, the fourth Friday in November, is the first day of the American shopping </a:t>
              </a:r>
              <a:r>
                <a:rPr lang="en-US" altLang="zh-CN" sz="1600" dirty="0" err="1"/>
                <a:t>season.On</a:t>
              </a:r>
              <a:r>
                <a:rPr lang="en-US" altLang="zh-CN" sz="1600" dirty="0"/>
                <a:t> this day, American shopping malls will launch a large number of discounts and preferential activities, in order to carry out the last large-scale promotion at the end of the </a:t>
              </a:r>
              <a:r>
                <a:rPr lang="en-US" altLang="zh-CN" sz="1600" dirty="0" err="1"/>
                <a:t>year.Stores</a:t>
              </a:r>
              <a:r>
                <a:rPr lang="en-US" altLang="zh-CN" sz="1600" dirty="0"/>
                <a:t> in the United States usually record deficits in red pens and profits in black pens. Therefore, this Friday after Thanksgiving Day is called Black Friday because people rush to buy goods to increase the profits of the stores</a:t>
              </a:r>
            </a:p>
          </p:txBody>
        </p:sp>
        <p:cxnSp>
          <p:nvCxnSpPr>
            <p:cNvPr id="8" name="直接连接符 7">
              <a:extLst>
                <a:ext uri="{FF2B5EF4-FFF2-40B4-BE49-F238E27FC236}">
                  <a16:creationId xmlns:a16="http://schemas.microsoft.com/office/drawing/2014/main" xmlns="" id="{0845C55C-A92A-455B-9279-7CE7CCB83251}"/>
                </a:ext>
              </a:extLst>
            </p:cNvPr>
            <p:cNvCxnSpPr/>
            <p:nvPr/>
          </p:nvCxnSpPr>
          <p:spPr>
            <a:xfrm>
              <a:off x="687278" y="3747834"/>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a16="http://schemas.microsoft.com/office/drawing/2014/main" xmlns="" id="{6AA6077F-38DD-4262-AC34-AE83BF962372}"/>
                </a:ext>
              </a:extLst>
            </p:cNvPr>
            <p:cNvGrpSpPr/>
            <p:nvPr/>
          </p:nvGrpSpPr>
          <p:grpSpPr>
            <a:xfrm>
              <a:off x="703747" y="3798276"/>
              <a:ext cx="7372252" cy="813101"/>
              <a:chOff x="703747" y="3426153"/>
              <a:chExt cx="7372252" cy="813101"/>
            </a:xfrm>
          </p:grpSpPr>
          <p:sp>
            <p:nvSpPr>
              <p:cNvPr id="15" name="îṡľïḓê">
                <a:extLst>
                  <a:ext uri="{FF2B5EF4-FFF2-40B4-BE49-F238E27FC236}">
                    <a16:creationId xmlns:a16="http://schemas.microsoft.com/office/drawing/2014/main" xmlns="" id="{1BF6C4F5-EC31-4DD6-A576-B83C878677DE}"/>
                  </a:ext>
                </a:extLst>
              </p:cNvPr>
              <p:cNvSpPr/>
              <p:nvPr/>
            </p:nvSpPr>
            <p:spPr>
              <a:xfrm>
                <a:off x="703747" y="3582083"/>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ïSḻïde">
                <a:extLst>
                  <a:ext uri="{FF2B5EF4-FFF2-40B4-BE49-F238E27FC236}">
                    <a16:creationId xmlns:a16="http://schemas.microsoft.com/office/drawing/2014/main" xmlns="" id="{6B042116-3EBE-4B6F-ACEA-24962CBBCE7B}"/>
                  </a:ext>
                </a:extLst>
              </p:cNvPr>
              <p:cNvSpPr txBox="1"/>
              <p:nvPr/>
            </p:nvSpPr>
            <p:spPr bwMode="auto">
              <a:xfrm>
                <a:off x="703747" y="3469432"/>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    Q1.</a:t>
                </a:r>
              </a:p>
            </p:txBody>
          </p:sp>
          <p:sp>
            <p:nvSpPr>
              <p:cNvPr id="17" name="íŝľíḋê">
                <a:extLst>
                  <a:ext uri="{FF2B5EF4-FFF2-40B4-BE49-F238E27FC236}">
                    <a16:creationId xmlns:a16="http://schemas.microsoft.com/office/drawing/2014/main" xmlns="" id="{01119FD3-3B4D-45CF-86A8-F63A62AA1AA6}"/>
                  </a:ext>
                </a:extLst>
              </p:cNvPr>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grpSp>
          <p:nvGrpSpPr>
            <p:cNvPr id="10" name="îŝļidè">
              <a:extLst>
                <a:ext uri="{FF2B5EF4-FFF2-40B4-BE49-F238E27FC236}">
                  <a16:creationId xmlns:a16="http://schemas.microsoft.com/office/drawing/2014/main" xmlns="" id="{A23CB678-485B-45EB-9489-6489401FF97F}"/>
                </a:ext>
              </a:extLst>
            </p:cNvPr>
            <p:cNvGrpSpPr/>
            <p:nvPr/>
          </p:nvGrpSpPr>
          <p:grpSpPr>
            <a:xfrm>
              <a:off x="687279" y="4926132"/>
              <a:ext cx="7388720" cy="1220668"/>
              <a:chOff x="687279" y="3018586"/>
              <a:chExt cx="7388720" cy="1220668"/>
            </a:xfrm>
          </p:grpSpPr>
          <p:sp>
            <p:nvSpPr>
              <p:cNvPr id="12" name="i$ļíḍè">
                <a:extLst>
                  <a:ext uri="{FF2B5EF4-FFF2-40B4-BE49-F238E27FC236}">
                    <a16:creationId xmlns:a16="http://schemas.microsoft.com/office/drawing/2014/main" xmlns="" id="{237E73C7-7F17-41D7-82B4-221D9D65E3B8}"/>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3" name="îṩlïḍè">
                <a:extLst>
                  <a:ext uri="{FF2B5EF4-FFF2-40B4-BE49-F238E27FC236}">
                    <a16:creationId xmlns:a16="http://schemas.microsoft.com/office/drawing/2014/main" xmlns="" id="{677FC162-06E9-43B5-ADB3-2D262B7EAC02}"/>
                  </a:ext>
                </a:extLst>
              </p:cNvPr>
              <p:cNvSpPr txBox="1"/>
              <p:nvPr/>
            </p:nvSpPr>
            <p:spPr bwMode="auto">
              <a:xfrm>
                <a:off x="1011000" y="3018586"/>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Q2.</a:t>
                </a:r>
              </a:p>
            </p:txBody>
          </p:sp>
          <p:sp>
            <p:nvSpPr>
              <p:cNvPr id="14" name="îṥļîďê">
                <a:extLst>
                  <a:ext uri="{FF2B5EF4-FFF2-40B4-BE49-F238E27FC236}">
                    <a16:creationId xmlns:a16="http://schemas.microsoft.com/office/drawing/2014/main" xmlns="" id="{2ABE6942-BD07-43BB-9C66-79FE978285C1}"/>
                  </a:ext>
                </a:extLst>
              </p:cNvPr>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en-US" altLang="zh-CN" sz="1100" dirty="0"/>
                  <a:t>.</a:t>
                </a:r>
              </a:p>
            </p:txBody>
          </p:sp>
        </p:grpSp>
        <p:cxnSp>
          <p:nvCxnSpPr>
            <p:cNvPr id="11" name="直接连接符 10">
              <a:extLst>
                <a:ext uri="{FF2B5EF4-FFF2-40B4-BE49-F238E27FC236}">
                  <a16:creationId xmlns:a16="http://schemas.microsoft.com/office/drawing/2014/main" xmlns="" id="{C829AED2-F1EC-4BE5-9CED-E5C3528EB85A}"/>
                </a:ext>
              </a:extLst>
            </p:cNvPr>
            <p:cNvCxnSpPr>
              <a:cxnSpLocks/>
            </p:cNvCxnSpPr>
            <p:nvPr/>
          </p:nvCxnSpPr>
          <p:spPr>
            <a:xfrm flipV="1">
              <a:off x="738297" y="4588218"/>
              <a:ext cx="7554804" cy="76444"/>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0" name="iSḷiḍe">
            <a:extLst>
              <a:ext uri="{FF2B5EF4-FFF2-40B4-BE49-F238E27FC236}">
                <a16:creationId xmlns:a16="http://schemas.microsoft.com/office/drawing/2014/main" xmlns="" id="{EAB04B6D-AFAA-41C9-90E3-55AD8BB5354A}"/>
              </a:ext>
            </a:extLst>
          </p:cNvPr>
          <p:cNvSpPr txBox="1"/>
          <p:nvPr/>
        </p:nvSpPr>
        <p:spPr bwMode="auto">
          <a:xfrm>
            <a:off x="669924" y="261258"/>
            <a:ext cx="2831726" cy="559530"/>
          </a:xfrm>
          <a:prstGeom prst="roundRect">
            <a:avLst>
              <a:gd name="adj" fmla="val 50000"/>
            </a:avLst>
          </a:prstGeom>
          <a:solidFill>
            <a:schemeClr val="accent1"/>
          </a:solidFill>
          <a:ln w="3175">
            <a:noFill/>
            <a:miter lim="800000"/>
            <a:headEnd/>
            <a:tailEnd/>
          </a:ln>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b="1" dirty="0">
                <a:solidFill>
                  <a:schemeClr val="bg1"/>
                </a:solidFill>
              </a:rPr>
              <a:t>Background</a:t>
            </a:r>
          </a:p>
        </p:txBody>
      </p:sp>
      <p:sp>
        <p:nvSpPr>
          <p:cNvPr id="21" name="文本框 20">
            <a:extLst>
              <a:ext uri="{FF2B5EF4-FFF2-40B4-BE49-F238E27FC236}">
                <a16:creationId xmlns:a16="http://schemas.microsoft.com/office/drawing/2014/main" xmlns="" id="{BF50FB5B-4FAF-4D3E-A3D3-D20CB6D6F1AD}"/>
              </a:ext>
            </a:extLst>
          </p:cNvPr>
          <p:cNvSpPr txBox="1"/>
          <p:nvPr/>
        </p:nvSpPr>
        <p:spPr>
          <a:xfrm>
            <a:off x="5439514" y="0"/>
            <a:ext cx="461665" cy="92398"/>
          </a:xfrm>
          <a:prstGeom prst="rect">
            <a:avLst/>
          </a:prstGeom>
          <a:noFill/>
        </p:spPr>
        <p:txBody>
          <a:bodyPr vert="eaVert" wrap="none" rtlCol="0">
            <a:spAutoFit/>
          </a:bodyPr>
          <a:lstStyle/>
          <a:p>
            <a:endParaRPr lang="zh-CN" altLang="en-US" dirty="0"/>
          </a:p>
        </p:txBody>
      </p:sp>
      <p:sp>
        <p:nvSpPr>
          <p:cNvPr id="22" name="文本框 21">
            <a:extLst>
              <a:ext uri="{FF2B5EF4-FFF2-40B4-BE49-F238E27FC236}">
                <a16:creationId xmlns:a16="http://schemas.microsoft.com/office/drawing/2014/main" xmlns="" id="{82FB260D-3525-4EA5-A5A0-DF2F07C8BC9D}"/>
              </a:ext>
            </a:extLst>
          </p:cNvPr>
          <p:cNvSpPr txBox="1"/>
          <p:nvPr/>
        </p:nvSpPr>
        <p:spPr>
          <a:xfrm>
            <a:off x="835206" y="4252927"/>
            <a:ext cx="4962278" cy="369332"/>
          </a:xfrm>
          <a:prstGeom prst="rect">
            <a:avLst/>
          </a:prstGeom>
          <a:noFill/>
        </p:spPr>
        <p:txBody>
          <a:bodyPr wrap="square" rtlCol="0">
            <a:spAutoFit/>
          </a:bodyPr>
          <a:lstStyle/>
          <a:p>
            <a:r>
              <a:rPr lang="en-US" altLang="zh-CN" dirty="0"/>
              <a:t>How was the sales on Black Friday ?</a:t>
            </a:r>
            <a:endParaRPr lang="zh-CN" altLang="en-US" dirty="0"/>
          </a:p>
        </p:txBody>
      </p:sp>
      <p:sp>
        <p:nvSpPr>
          <p:cNvPr id="23" name="Rectangle 1">
            <a:extLst>
              <a:ext uri="{FF2B5EF4-FFF2-40B4-BE49-F238E27FC236}">
                <a16:creationId xmlns:a16="http://schemas.microsoft.com/office/drawing/2014/main" xmlns="" id="{2AF2B624-B7F4-49BE-9927-5201B20951CD}"/>
              </a:ext>
            </a:extLst>
          </p:cNvPr>
          <p:cNvSpPr>
            <a:spLocks noChangeArrowheads="1"/>
          </p:cNvSpPr>
          <p:nvPr/>
        </p:nvSpPr>
        <p:spPr bwMode="auto">
          <a:xfrm>
            <a:off x="0" y="67017"/>
            <a:ext cx="10419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dirty="0">
                <a:ln>
                  <a:noFill/>
                </a:ln>
                <a:solidFill>
                  <a:srgbClr val="212121"/>
                </a:solidFill>
                <a:effectLst/>
                <a:latin typeface="Arial Unicode MS" panose="020B0604020202020204" pitchFamily="34" charset="-122"/>
                <a:ea typeface="inherit"/>
              </a:rPr>
              <a:t> </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xmlns="" id="{191D9457-638F-471B-AE65-1A323292D30D}"/>
              </a:ext>
            </a:extLst>
          </p:cNvPr>
          <p:cNvSpPr txBox="1"/>
          <p:nvPr/>
        </p:nvSpPr>
        <p:spPr>
          <a:xfrm>
            <a:off x="1042596" y="5335571"/>
            <a:ext cx="4547499" cy="369332"/>
          </a:xfrm>
          <a:prstGeom prst="rect">
            <a:avLst/>
          </a:prstGeom>
          <a:noFill/>
        </p:spPr>
        <p:txBody>
          <a:bodyPr wrap="square" rtlCol="0">
            <a:spAutoFit/>
          </a:bodyPr>
          <a:lstStyle/>
          <a:p>
            <a:r>
              <a:rPr lang="en-US" altLang="zh-CN" dirty="0"/>
              <a:t>What can we do for the next day ?</a:t>
            </a:r>
            <a:endParaRPr lang="zh-CN" altLang="en-US" dirty="0"/>
          </a:p>
        </p:txBody>
      </p:sp>
    </p:spTree>
    <p:extLst>
      <p:ext uri="{BB962C8B-B14F-4D97-AF65-F5344CB8AC3E}">
        <p14:creationId xmlns:p14="http://schemas.microsoft.com/office/powerpoint/2010/main" val="3010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xmlns="" id="{C548315C-F79F-4AF4-8B46-1CE5D76FB66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xmlns="" id="{5FEE289E-4B23-4220-B45D-17972136535F}"/>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a4457cd7-beff-4020-a70b-0fbcf7ed79f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4FB6F09E-85CD-423A-B56F-9A1EAFFB2162}"/>
              </a:ext>
            </a:extLst>
          </p:cNvPr>
          <p:cNvGrpSpPr>
            <a:grpSpLocks noChangeAspect="1"/>
          </p:cNvGrpSpPr>
          <p:nvPr>
            <p:custDataLst>
              <p:tags r:id="rId1"/>
            </p:custDataLst>
          </p:nvPr>
        </p:nvGrpSpPr>
        <p:grpSpPr>
          <a:xfrm>
            <a:off x="538416" y="1474850"/>
            <a:ext cx="11781964" cy="4361119"/>
            <a:chOff x="538416" y="1474850"/>
            <a:chExt cx="11781964" cy="4361119"/>
          </a:xfrm>
        </p:grpSpPr>
        <p:sp>
          <p:nvSpPr>
            <p:cNvPr id="6" name="íṥ1iḋe">
              <a:extLst>
                <a:ext uri="{FF2B5EF4-FFF2-40B4-BE49-F238E27FC236}">
                  <a16:creationId xmlns:a16="http://schemas.microsoft.com/office/drawing/2014/main" xmlns="" id="{2F95BD0C-3D0E-4A9D-ADED-99F47C0B199D}"/>
                </a:ext>
              </a:extLst>
            </p:cNvPr>
            <p:cNvSpPr/>
            <p:nvPr/>
          </p:nvSpPr>
          <p:spPr bwMode="auto">
            <a:xfrm flipH="1">
              <a:off x="2254651" y="1484250"/>
              <a:ext cx="2304375" cy="4318000"/>
            </a:xfrm>
            <a:custGeom>
              <a:avLst/>
              <a:gdLst>
                <a:gd name="T0" fmla="*/ 463 w 493"/>
                <a:gd name="T1" fmla="*/ 928 h 928"/>
                <a:gd name="T2" fmla="*/ 0 w 493"/>
                <a:gd name="T3" fmla="*/ 464 h 928"/>
                <a:gd name="T4" fmla="*/ 463 w 493"/>
                <a:gd name="T5" fmla="*/ 0 h 928"/>
                <a:gd name="T6" fmla="*/ 493 w 493"/>
                <a:gd name="T7" fmla="*/ 30 h 928"/>
                <a:gd name="T8" fmla="*/ 463 w 493"/>
                <a:gd name="T9" fmla="*/ 60 h 928"/>
                <a:gd name="T10" fmla="*/ 60 w 493"/>
                <a:gd name="T11" fmla="*/ 464 h 928"/>
                <a:gd name="T12" fmla="*/ 463 w 493"/>
                <a:gd name="T13" fmla="*/ 868 h 928"/>
                <a:gd name="T14" fmla="*/ 493 w 493"/>
                <a:gd name="T15" fmla="*/ 898 h 928"/>
                <a:gd name="T16" fmla="*/ 463 w 493"/>
                <a:gd name="T17" fmla="*/ 9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928">
                  <a:moveTo>
                    <a:pt x="463" y="928"/>
                  </a:moveTo>
                  <a:cubicBezTo>
                    <a:pt x="208" y="928"/>
                    <a:pt x="0" y="720"/>
                    <a:pt x="0" y="464"/>
                  </a:cubicBezTo>
                  <a:cubicBezTo>
                    <a:pt x="0" y="208"/>
                    <a:pt x="208" y="0"/>
                    <a:pt x="463" y="0"/>
                  </a:cubicBezTo>
                  <a:cubicBezTo>
                    <a:pt x="480" y="0"/>
                    <a:pt x="493" y="14"/>
                    <a:pt x="493" y="30"/>
                  </a:cubicBezTo>
                  <a:cubicBezTo>
                    <a:pt x="493" y="47"/>
                    <a:pt x="480" y="60"/>
                    <a:pt x="463" y="60"/>
                  </a:cubicBezTo>
                  <a:cubicBezTo>
                    <a:pt x="241" y="60"/>
                    <a:pt x="60" y="241"/>
                    <a:pt x="60" y="464"/>
                  </a:cubicBezTo>
                  <a:cubicBezTo>
                    <a:pt x="60" y="687"/>
                    <a:pt x="241" y="868"/>
                    <a:pt x="463" y="868"/>
                  </a:cubicBezTo>
                  <a:cubicBezTo>
                    <a:pt x="480" y="868"/>
                    <a:pt x="493" y="881"/>
                    <a:pt x="493" y="898"/>
                  </a:cubicBezTo>
                  <a:cubicBezTo>
                    <a:pt x="493" y="914"/>
                    <a:pt x="480" y="928"/>
                    <a:pt x="463" y="92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cxnSp>
          <p:nvCxnSpPr>
            <p:cNvPr id="7" name="直接连接符 6">
              <a:extLst>
                <a:ext uri="{FF2B5EF4-FFF2-40B4-BE49-F238E27FC236}">
                  <a16:creationId xmlns:a16="http://schemas.microsoft.com/office/drawing/2014/main" xmlns="" id="{FEA247FC-B659-4ACD-BD6D-5AAF5C1A02A6}"/>
                </a:ext>
              </a:extLst>
            </p:cNvPr>
            <p:cNvCxnSpPr>
              <a:cxnSpLocks/>
              <a:stCxn id="16" idx="0"/>
            </p:cNvCxnSpPr>
            <p:nvPr/>
          </p:nvCxnSpPr>
          <p:spPr>
            <a:xfrm>
              <a:off x="3066448" y="1474850"/>
              <a:ext cx="8454040" cy="0"/>
            </a:xfrm>
            <a:prstGeom prst="line">
              <a:avLst/>
            </a:prstGeom>
            <a:noFill/>
            <a:ln w="6350" cap="flat" cmpd="sng" algn="ctr">
              <a:solidFill>
                <a:schemeClr val="bg1">
                  <a:lumMod val="75000"/>
                </a:schemeClr>
              </a:solidFill>
              <a:prstDash val="solid"/>
              <a:miter lim="800000"/>
            </a:ln>
            <a:effectLst/>
          </p:spPr>
        </p:cxnSp>
        <p:cxnSp>
          <p:nvCxnSpPr>
            <p:cNvPr id="8" name="直接连接符 7">
              <a:extLst>
                <a:ext uri="{FF2B5EF4-FFF2-40B4-BE49-F238E27FC236}">
                  <a16:creationId xmlns:a16="http://schemas.microsoft.com/office/drawing/2014/main" xmlns="" id="{46713D1E-E49A-4C24-8B5E-2F04EE9859BD}"/>
                </a:ext>
              </a:extLst>
            </p:cNvPr>
            <p:cNvCxnSpPr>
              <a:cxnSpLocks/>
              <a:stCxn id="17" idx="0"/>
            </p:cNvCxnSpPr>
            <p:nvPr/>
          </p:nvCxnSpPr>
          <p:spPr>
            <a:xfrm>
              <a:off x="3066448" y="5211051"/>
              <a:ext cx="8454040" cy="0"/>
            </a:xfrm>
            <a:prstGeom prst="line">
              <a:avLst/>
            </a:prstGeom>
            <a:noFill/>
            <a:ln w="6350" cap="flat" cmpd="sng" algn="ctr">
              <a:solidFill>
                <a:schemeClr val="bg1">
                  <a:lumMod val="75000"/>
                </a:schemeClr>
              </a:solidFill>
              <a:prstDash val="solid"/>
              <a:miter lim="800000"/>
            </a:ln>
            <a:effectLst/>
          </p:spPr>
        </p:cxnSp>
        <p:cxnSp>
          <p:nvCxnSpPr>
            <p:cNvPr id="9" name="直接连接符 8">
              <a:extLst>
                <a:ext uri="{FF2B5EF4-FFF2-40B4-BE49-F238E27FC236}">
                  <a16:creationId xmlns:a16="http://schemas.microsoft.com/office/drawing/2014/main" xmlns="" id="{13B38DC7-84AB-4648-818E-511DD4799C67}"/>
                </a:ext>
              </a:extLst>
            </p:cNvPr>
            <p:cNvCxnSpPr>
              <a:cxnSpLocks/>
              <a:stCxn id="18" idx="0"/>
            </p:cNvCxnSpPr>
            <p:nvPr/>
          </p:nvCxnSpPr>
          <p:spPr>
            <a:xfrm>
              <a:off x="4316502" y="3965649"/>
              <a:ext cx="7203986" cy="0"/>
            </a:xfrm>
            <a:prstGeom prst="line">
              <a:avLst/>
            </a:prstGeom>
            <a:noFill/>
            <a:ln w="6350" cap="flat" cmpd="sng" algn="ctr">
              <a:solidFill>
                <a:schemeClr val="bg1">
                  <a:lumMod val="75000"/>
                </a:schemeClr>
              </a:solidFill>
              <a:prstDash val="solid"/>
              <a:miter lim="800000"/>
            </a:ln>
            <a:effectLst/>
          </p:spPr>
        </p:cxnSp>
        <p:cxnSp>
          <p:nvCxnSpPr>
            <p:cNvPr id="10" name="直接连接符 9">
              <a:extLst>
                <a:ext uri="{FF2B5EF4-FFF2-40B4-BE49-F238E27FC236}">
                  <a16:creationId xmlns:a16="http://schemas.microsoft.com/office/drawing/2014/main" xmlns="" id="{52E97B48-D955-4268-850C-0D7765CD3062}"/>
                </a:ext>
              </a:extLst>
            </p:cNvPr>
            <p:cNvCxnSpPr>
              <a:cxnSpLocks/>
              <a:stCxn id="19" idx="0"/>
            </p:cNvCxnSpPr>
            <p:nvPr/>
          </p:nvCxnSpPr>
          <p:spPr>
            <a:xfrm>
              <a:off x="4316502" y="2720249"/>
              <a:ext cx="7203986" cy="0"/>
            </a:xfrm>
            <a:prstGeom prst="line">
              <a:avLst/>
            </a:prstGeom>
            <a:noFill/>
            <a:ln w="6350" cap="flat" cmpd="sng" algn="ctr">
              <a:solidFill>
                <a:schemeClr val="accent1"/>
              </a:solidFill>
              <a:prstDash val="solid"/>
              <a:miter lim="800000"/>
            </a:ln>
            <a:effectLst/>
          </p:spPr>
        </p:cxnSp>
        <p:grpSp>
          <p:nvGrpSpPr>
            <p:cNvPr id="11" name="ïsļîḑê">
              <a:extLst>
                <a:ext uri="{FF2B5EF4-FFF2-40B4-BE49-F238E27FC236}">
                  <a16:creationId xmlns:a16="http://schemas.microsoft.com/office/drawing/2014/main" xmlns="" id="{B94A73A0-6FCC-4DE0-86F3-CA3EF844C6B4}"/>
                </a:ext>
              </a:extLst>
            </p:cNvPr>
            <p:cNvGrpSpPr/>
            <p:nvPr/>
          </p:nvGrpSpPr>
          <p:grpSpPr>
            <a:xfrm>
              <a:off x="7761155" y="3441137"/>
              <a:ext cx="952304" cy="616203"/>
              <a:chOff x="6349908" y="3947608"/>
              <a:chExt cx="952304" cy="616203"/>
            </a:xfrm>
          </p:grpSpPr>
          <p:sp>
            <p:nvSpPr>
              <p:cNvPr id="34" name="íslîḍê">
                <a:extLst>
                  <a:ext uri="{FF2B5EF4-FFF2-40B4-BE49-F238E27FC236}">
                    <a16:creationId xmlns:a16="http://schemas.microsoft.com/office/drawing/2014/main" xmlns="" id="{60C10615-D303-42C8-9AF2-5DCC350A4E39}"/>
                  </a:ext>
                </a:extLst>
              </p:cNvPr>
              <p:cNvSpPr txBox="1"/>
              <p:nvPr/>
            </p:nvSpPr>
            <p:spPr>
              <a:xfrm>
                <a:off x="6349908" y="4225257"/>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Jul-Sep</a:t>
                </a:r>
              </a:p>
            </p:txBody>
          </p:sp>
          <p:grpSp>
            <p:nvGrpSpPr>
              <p:cNvPr id="35" name="iśḷîḓê">
                <a:extLst>
                  <a:ext uri="{FF2B5EF4-FFF2-40B4-BE49-F238E27FC236}">
                    <a16:creationId xmlns:a16="http://schemas.microsoft.com/office/drawing/2014/main" xmlns="" id="{A67B5E77-10C4-4CC1-9828-380CF83F3114}"/>
                  </a:ext>
                </a:extLst>
              </p:cNvPr>
              <p:cNvGrpSpPr>
                <a:grpSpLocks noChangeAspect="1"/>
              </p:cNvGrpSpPr>
              <p:nvPr/>
            </p:nvGrpSpPr>
            <p:grpSpPr>
              <a:xfrm>
                <a:off x="6697923" y="3947608"/>
                <a:ext cx="256271" cy="251999"/>
                <a:chOff x="314325" y="2508251"/>
                <a:chExt cx="285750" cy="280987"/>
              </a:xfrm>
              <a:solidFill>
                <a:sysClr val="window" lastClr="FFFFFF"/>
              </a:solidFill>
            </p:grpSpPr>
            <p:sp>
              <p:nvSpPr>
                <p:cNvPr id="36" name="ïśḷïḋè">
                  <a:extLst>
                    <a:ext uri="{FF2B5EF4-FFF2-40B4-BE49-F238E27FC236}">
                      <a16:creationId xmlns:a16="http://schemas.microsoft.com/office/drawing/2014/main" xmlns="" id="{FEDE9385-6780-4AAE-BEFE-44AFE42FD461}"/>
                    </a:ext>
                  </a:extLst>
                </p:cNvPr>
                <p:cNvSpPr/>
                <p:nvPr/>
              </p:nvSpPr>
              <p:spPr bwMode="auto">
                <a:xfrm>
                  <a:off x="314325" y="2508251"/>
                  <a:ext cx="214313" cy="195263"/>
                </a:xfrm>
                <a:custGeom>
                  <a:avLst/>
                  <a:gdLst>
                    <a:gd name="T0" fmla="*/ 383 w 674"/>
                    <a:gd name="T1" fmla="*/ 32 h 615"/>
                    <a:gd name="T2" fmla="*/ 442 w 674"/>
                    <a:gd name="T3" fmla="*/ 45 h 615"/>
                    <a:gd name="T4" fmla="*/ 495 w 674"/>
                    <a:gd name="T5" fmla="*/ 65 h 615"/>
                    <a:gd name="T6" fmla="*/ 544 w 674"/>
                    <a:gd name="T7" fmla="*/ 94 h 615"/>
                    <a:gd name="T8" fmla="*/ 583 w 674"/>
                    <a:gd name="T9" fmla="*/ 129 h 615"/>
                    <a:gd name="T10" fmla="*/ 613 w 674"/>
                    <a:gd name="T11" fmla="*/ 170 h 615"/>
                    <a:gd name="T12" fmla="*/ 635 w 674"/>
                    <a:gd name="T13" fmla="*/ 215 h 615"/>
                    <a:gd name="T14" fmla="*/ 643 w 674"/>
                    <a:gd name="T15" fmla="*/ 264 h 615"/>
                    <a:gd name="T16" fmla="*/ 672 w 674"/>
                    <a:gd name="T17" fmla="*/ 249 h 615"/>
                    <a:gd name="T18" fmla="*/ 659 w 674"/>
                    <a:gd name="T19" fmla="*/ 194 h 615"/>
                    <a:gd name="T20" fmla="*/ 633 w 674"/>
                    <a:gd name="T21" fmla="*/ 144 h 615"/>
                    <a:gd name="T22" fmla="*/ 597 w 674"/>
                    <a:gd name="T23" fmla="*/ 100 h 615"/>
                    <a:gd name="T24" fmla="*/ 551 w 674"/>
                    <a:gd name="T25" fmla="*/ 63 h 615"/>
                    <a:gd name="T26" fmla="*/ 498 w 674"/>
                    <a:gd name="T27" fmla="*/ 33 h 615"/>
                    <a:gd name="T28" fmla="*/ 437 w 674"/>
                    <a:gd name="T29" fmla="*/ 11 h 615"/>
                    <a:gd name="T30" fmla="*/ 371 w 674"/>
                    <a:gd name="T31" fmla="*/ 1 h 615"/>
                    <a:gd name="T32" fmla="*/ 303 w 674"/>
                    <a:gd name="T33" fmla="*/ 1 h 615"/>
                    <a:gd name="T34" fmla="*/ 236 w 674"/>
                    <a:gd name="T35" fmla="*/ 11 h 615"/>
                    <a:gd name="T36" fmla="*/ 177 w 674"/>
                    <a:gd name="T37" fmla="*/ 33 h 615"/>
                    <a:gd name="T38" fmla="*/ 123 w 674"/>
                    <a:gd name="T39" fmla="*/ 63 h 615"/>
                    <a:gd name="T40" fmla="*/ 77 w 674"/>
                    <a:gd name="T41" fmla="*/ 100 h 615"/>
                    <a:gd name="T42" fmla="*/ 41 w 674"/>
                    <a:gd name="T43" fmla="*/ 145 h 615"/>
                    <a:gd name="T44" fmla="*/ 15 w 674"/>
                    <a:gd name="T45" fmla="*/ 194 h 615"/>
                    <a:gd name="T46" fmla="*/ 2 w 674"/>
                    <a:gd name="T47" fmla="*/ 249 h 615"/>
                    <a:gd name="T48" fmla="*/ 1 w 674"/>
                    <a:gd name="T49" fmla="*/ 305 h 615"/>
                    <a:gd name="T50" fmla="*/ 13 w 674"/>
                    <a:gd name="T51" fmla="*/ 357 h 615"/>
                    <a:gd name="T52" fmla="*/ 34 w 674"/>
                    <a:gd name="T53" fmla="*/ 406 h 615"/>
                    <a:gd name="T54" fmla="*/ 66 w 674"/>
                    <a:gd name="T55" fmla="*/ 449 h 615"/>
                    <a:gd name="T56" fmla="*/ 15 w 674"/>
                    <a:gd name="T57" fmla="*/ 597 h 615"/>
                    <a:gd name="T58" fmla="*/ 21 w 674"/>
                    <a:gd name="T59" fmla="*/ 612 h 615"/>
                    <a:gd name="T60" fmla="*/ 33 w 674"/>
                    <a:gd name="T61" fmla="*/ 615 h 615"/>
                    <a:gd name="T62" fmla="*/ 254 w 674"/>
                    <a:gd name="T63" fmla="*/ 549 h 615"/>
                    <a:gd name="T64" fmla="*/ 273 w 674"/>
                    <a:gd name="T65" fmla="*/ 522 h 615"/>
                    <a:gd name="T66" fmla="*/ 225 w 674"/>
                    <a:gd name="T67" fmla="*/ 510 h 615"/>
                    <a:gd name="T68" fmla="*/ 120 w 674"/>
                    <a:gd name="T69" fmla="*/ 467 h 615"/>
                    <a:gd name="T70" fmla="*/ 105 w 674"/>
                    <a:gd name="T71" fmla="*/ 445 h 615"/>
                    <a:gd name="T72" fmla="*/ 71 w 674"/>
                    <a:gd name="T73" fmla="*/ 407 h 615"/>
                    <a:gd name="T74" fmla="*/ 47 w 674"/>
                    <a:gd name="T75" fmla="*/ 364 h 615"/>
                    <a:gd name="T76" fmla="*/ 33 w 674"/>
                    <a:gd name="T77" fmla="*/ 315 h 615"/>
                    <a:gd name="T78" fmla="*/ 30 w 674"/>
                    <a:gd name="T79" fmla="*/ 264 h 615"/>
                    <a:gd name="T80" fmla="*/ 40 w 674"/>
                    <a:gd name="T81" fmla="*/ 215 h 615"/>
                    <a:gd name="T82" fmla="*/ 60 w 674"/>
                    <a:gd name="T83" fmla="*/ 170 h 615"/>
                    <a:gd name="T84" fmla="*/ 91 w 674"/>
                    <a:gd name="T85" fmla="*/ 129 h 615"/>
                    <a:gd name="T86" fmla="*/ 131 w 674"/>
                    <a:gd name="T87" fmla="*/ 94 h 615"/>
                    <a:gd name="T88" fmla="*/ 178 w 674"/>
                    <a:gd name="T89" fmla="*/ 65 h 615"/>
                    <a:gd name="T90" fmla="*/ 231 w 674"/>
                    <a:gd name="T91" fmla="*/ 45 h 615"/>
                    <a:gd name="T92" fmla="*/ 290 w 674"/>
                    <a:gd name="T93" fmla="*/ 32 h 615"/>
                    <a:gd name="T94" fmla="*/ 337 w 674"/>
                    <a:gd name="T95" fmla="*/ 3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615">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7" name="ïŝļíḓe">
                  <a:extLst>
                    <a:ext uri="{FF2B5EF4-FFF2-40B4-BE49-F238E27FC236}">
                      <a16:creationId xmlns:a16="http://schemas.microsoft.com/office/drawing/2014/main" xmlns="" id="{AF77289A-4272-4D5B-8AFB-D0C923EFF3AD}"/>
                    </a:ext>
                  </a:extLst>
                </p:cNvPr>
                <p:cNvSpPr/>
                <p:nvPr/>
              </p:nvSpPr>
              <p:spPr bwMode="auto">
                <a:xfrm>
                  <a:off x="422275" y="2620963"/>
                  <a:ext cx="177800" cy="168275"/>
                </a:xfrm>
                <a:custGeom>
                  <a:avLst/>
                  <a:gdLst>
                    <a:gd name="T0" fmla="*/ 377 w 560"/>
                    <a:gd name="T1" fmla="*/ 437 h 527"/>
                    <a:gd name="T2" fmla="*/ 336 w 560"/>
                    <a:gd name="T3" fmla="*/ 451 h 527"/>
                    <a:gd name="T4" fmla="*/ 285 w 560"/>
                    <a:gd name="T5" fmla="*/ 459 h 527"/>
                    <a:gd name="T6" fmla="*/ 248 w 560"/>
                    <a:gd name="T7" fmla="*/ 458 h 527"/>
                    <a:gd name="T8" fmla="*/ 179 w 560"/>
                    <a:gd name="T9" fmla="*/ 442 h 527"/>
                    <a:gd name="T10" fmla="*/ 102 w 560"/>
                    <a:gd name="T11" fmla="*/ 395 h 527"/>
                    <a:gd name="T12" fmla="*/ 59 w 560"/>
                    <a:gd name="T13" fmla="*/ 345 h 527"/>
                    <a:gd name="T14" fmla="*/ 41 w 560"/>
                    <a:gd name="T15" fmla="*/ 306 h 527"/>
                    <a:gd name="T16" fmla="*/ 31 w 560"/>
                    <a:gd name="T17" fmla="*/ 265 h 527"/>
                    <a:gd name="T18" fmla="*/ 31 w 560"/>
                    <a:gd name="T19" fmla="*/ 221 h 527"/>
                    <a:gd name="T20" fmla="*/ 41 w 560"/>
                    <a:gd name="T21" fmla="*/ 180 h 527"/>
                    <a:gd name="T22" fmla="*/ 60 w 560"/>
                    <a:gd name="T23" fmla="*/ 143 h 527"/>
                    <a:gd name="T24" fmla="*/ 104 w 560"/>
                    <a:gd name="T25" fmla="*/ 93 h 527"/>
                    <a:gd name="T26" fmla="*/ 183 w 560"/>
                    <a:gd name="T27" fmla="*/ 47 h 527"/>
                    <a:gd name="T28" fmla="*/ 255 w 560"/>
                    <a:gd name="T29" fmla="*/ 31 h 527"/>
                    <a:gd name="T30" fmla="*/ 305 w 560"/>
                    <a:gd name="T31" fmla="*/ 31 h 527"/>
                    <a:gd name="T32" fmla="*/ 376 w 560"/>
                    <a:gd name="T33" fmla="*/ 47 h 527"/>
                    <a:gd name="T34" fmla="*/ 456 w 560"/>
                    <a:gd name="T35" fmla="*/ 93 h 527"/>
                    <a:gd name="T36" fmla="*/ 499 w 560"/>
                    <a:gd name="T37" fmla="*/ 143 h 527"/>
                    <a:gd name="T38" fmla="*/ 518 w 560"/>
                    <a:gd name="T39" fmla="*/ 180 h 527"/>
                    <a:gd name="T40" fmla="*/ 529 w 560"/>
                    <a:gd name="T41" fmla="*/ 221 h 527"/>
                    <a:gd name="T42" fmla="*/ 529 w 560"/>
                    <a:gd name="T43" fmla="*/ 262 h 527"/>
                    <a:gd name="T44" fmla="*/ 520 w 560"/>
                    <a:gd name="T45" fmla="*/ 301 h 527"/>
                    <a:gd name="T46" fmla="*/ 502 w 560"/>
                    <a:gd name="T47" fmla="*/ 336 h 527"/>
                    <a:gd name="T48" fmla="*/ 476 w 560"/>
                    <a:gd name="T49" fmla="*/ 367 h 527"/>
                    <a:gd name="T50" fmla="*/ 455 w 560"/>
                    <a:gd name="T51" fmla="*/ 391 h 527"/>
                    <a:gd name="T52" fmla="*/ 386 w 560"/>
                    <a:gd name="T53" fmla="*/ 437 h 527"/>
                    <a:gd name="T54" fmla="*/ 512 w 560"/>
                    <a:gd name="T55" fmla="*/ 373 h 527"/>
                    <a:gd name="T56" fmla="*/ 536 w 560"/>
                    <a:gd name="T57" fmla="*/ 336 h 527"/>
                    <a:gd name="T58" fmla="*/ 552 w 560"/>
                    <a:gd name="T59" fmla="*/ 297 h 527"/>
                    <a:gd name="T60" fmla="*/ 560 w 560"/>
                    <a:gd name="T61" fmla="*/ 254 h 527"/>
                    <a:gd name="T62" fmla="*/ 557 w 560"/>
                    <a:gd name="T63" fmla="*/ 206 h 527"/>
                    <a:gd name="T64" fmla="*/ 543 w 560"/>
                    <a:gd name="T65" fmla="*/ 160 h 527"/>
                    <a:gd name="T66" fmla="*/ 519 w 560"/>
                    <a:gd name="T67" fmla="*/ 118 h 527"/>
                    <a:gd name="T68" fmla="*/ 486 w 560"/>
                    <a:gd name="T69" fmla="*/ 81 h 527"/>
                    <a:gd name="T70" fmla="*/ 447 w 560"/>
                    <a:gd name="T71" fmla="*/ 48 h 527"/>
                    <a:gd name="T72" fmla="*/ 401 w 560"/>
                    <a:gd name="T73" fmla="*/ 24 h 527"/>
                    <a:gd name="T74" fmla="*/ 349 w 560"/>
                    <a:gd name="T75" fmla="*/ 8 h 527"/>
                    <a:gd name="T76" fmla="*/ 295 w 560"/>
                    <a:gd name="T77" fmla="*/ 0 h 527"/>
                    <a:gd name="T78" fmla="*/ 238 w 560"/>
                    <a:gd name="T79" fmla="*/ 2 h 527"/>
                    <a:gd name="T80" fmla="*/ 184 w 560"/>
                    <a:gd name="T81" fmla="*/ 15 h 527"/>
                    <a:gd name="T82" fmla="*/ 136 w 560"/>
                    <a:gd name="T83" fmla="*/ 36 h 527"/>
                    <a:gd name="T84" fmla="*/ 92 w 560"/>
                    <a:gd name="T85" fmla="*/ 63 h 527"/>
                    <a:gd name="T86" fmla="*/ 56 w 560"/>
                    <a:gd name="T87" fmla="*/ 99 h 527"/>
                    <a:gd name="T88" fmla="*/ 28 w 560"/>
                    <a:gd name="T89" fmla="*/ 138 h 527"/>
                    <a:gd name="T90" fmla="*/ 9 w 560"/>
                    <a:gd name="T91" fmla="*/ 182 h 527"/>
                    <a:gd name="T92" fmla="*/ 0 w 560"/>
                    <a:gd name="T93" fmla="*/ 230 h 527"/>
                    <a:gd name="T94" fmla="*/ 4 w 560"/>
                    <a:gd name="T95" fmla="*/ 280 h 527"/>
                    <a:gd name="T96" fmla="*/ 16 w 560"/>
                    <a:gd name="T97" fmla="*/ 327 h 527"/>
                    <a:gd name="T98" fmla="*/ 40 w 560"/>
                    <a:gd name="T99" fmla="*/ 369 h 527"/>
                    <a:gd name="T100" fmla="*/ 72 w 560"/>
                    <a:gd name="T101" fmla="*/ 407 h 527"/>
                    <a:gd name="T102" fmla="*/ 111 w 560"/>
                    <a:gd name="T103" fmla="*/ 439 h 527"/>
                    <a:gd name="T104" fmla="*/ 155 w 560"/>
                    <a:gd name="T105" fmla="*/ 465 h 527"/>
                    <a:gd name="T106" fmla="*/ 205 w 560"/>
                    <a:gd name="T107" fmla="*/ 482 h 527"/>
                    <a:gd name="T108" fmla="*/ 258 w 560"/>
                    <a:gd name="T109" fmla="*/ 489 h 527"/>
                    <a:gd name="T110" fmla="*/ 300 w 560"/>
                    <a:gd name="T111" fmla="*/ 488 h 527"/>
                    <a:gd name="T112" fmla="*/ 353 w 560"/>
                    <a:gd name="T113" fmla="*/ 478 h 527"/>
                    <a:gd name="T114" fmla="*/ 527 w 560"/>
                    <a:gd name="T115" fmla="*/ 526 h 527"/>
                    <a:gd name="T116" fmla="*/ 539 w 560"/>
                    <a:gd name="T117" fmla="*/ 524 h 527"/>
                    <a:gd name="T118" fmla="*/ 545 w 560"/>
                    <a:gd name="T119" fmla="*/ 50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0" h="527">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2" name="íSlïḓé">
              <a:extLst>
                <a:ext uri="{FF2B5EF4-FFF2-40B4-BE49-F238E27FC236}">
                  <a16:creationId xmlns:a16="http://schemas.microsoft.com/office/drawing/2014/main" xmlns="" id="{1795CE49-3A1B-4994-B13C-F5A40083BA02}"/>
                </a:ext>
              </a:extLst>
            </p:cNvPr>
            <p:cNvGrpSpPr/>
            <p:nvPr/>
          </p:nvGrpSpPr>
          <p:grpSpPr>
            <a:xfrm>
              <a:off x="7761155" y="2188828"/>
              <a:ext cx="952304" cy="623435"/>
              <a:chOff x="6349908" y="2695299"/>
              <a:chExt cx="952304" cy="623435"/>
            </a:xfrm>
          </p:grpSpPr>
          <p:sp>
            <p:nvSpPr>
              <p:cNvPr id="28" name="iSľîďè">
                <a:extLst>
                  <a:ext uri="{FF2B5EF4-FFF2-40B4-BE49-F238E27FC236}">
                    <a16:creationId xmlns:a16="http://schemas.microsoft.com/office/drawing/2014/main" xmlns="" id="{74330071-823E-4C3D-97C8-402087975A26}"/>
                  </a:ext>
                </a:extLst>
              </p:cNvPr>
              <p:cNvSpPr txBox="1"/>
              <p:nvPr/>
            </p:nvSpPr>
            <p:spPr>
              <a:xfrm>
                <a:off x="6349908" y="2980180"/>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Apr-Jun</a:t>
                </a:r>
              </a:p>
            </p:txBody>
          </p:sp>
          <p:grpSp>
            <p:nvGrpSpPr>
              <p:cNvPr id="29" name="îṩ1íḍè">
                <a:extLst>
                  <a:ext uri="{FF2B5EF4-FFF2-40B4-BE49-F238E27FC236}">
                    <a16:creationId xmlns:a16="http://schemas.microsoft.com/office/drawing/2014/main" xmlns="" id="{36ABE691-93DA-438F-BA08-348D6D0E0189}"/>
                  </a:ext>
                </a:extLst>
              </p:cNvPr>
              <p:cNvGrpSpPr>
                <a:grpSpLocks noChangeAspect="1"/>
              </p:cNvGrpSpPr>
              <p:nvPr/>
            </p:nvGrpSpPr>
            <p:grpSpPr>
              <a:xfrm>
                <a:off x="6700714" y="2695299"/>
                <a:ext cx="250681" cy="252001"/>
                <a:chOff x="1547813" y="3240088"/>
                <a:chExt cx="301626" cy="303213"/>
              </a:xfrm>
              <a:solidFill>
                <a:sysClr val="window" lastClr="FFFFFF"/>
              </a:solidFill>
            </p:grpSpPr>
            <p:sp>
              <p:nvSpPr>
                <p:cNvPr id="30" name="ïṡ1ïḋè">
                  <a:extLst>
                    <a:ext uri="{FF2B5EF4-FFF2-40B4-BE49-F238E27FC236}">
                      <a16:creationId xmlns:a16="http://schemas.microsoft.com/office/drawing/2014/main" xmlns="" id="{C735B9A9-B286-4DDB-96A9-C4EB645BB7D2}"/>
                    </a:ext>
                  </a:extLst>
                </p:cNvPr>
                <p:cNvSpPr/>
                <p:nvPr/>
              </p:nvSpPr>
              <p:spPr bwMode="auto">
                <a:xfrm>
                  <a:off x="1611313" y="3392488"/>
                  <a:ext cx="85725" cy="87313"/>
                </a:xfrm>
                <a:custGeom>
                  <a:avLst/>
                  <a:gdLst>
                    <a:gd name="T0" fmla="*/ 92 w 218"/>
                    <a:gd name="T1" fmla="*/ 191 h 219"/>
                    <a:gd name="T2" fmla="*/ 70 w 218"/>
                    <a:gd name="T3" fmla="*/ 183 h 219"/>
                    <a:gd name="T4" fmla="*/ 50 w 218"/>
                    <a:gd name="T5" fmla="*/ 168 h 219"/>
                    <a:gd name="T6" fmla="*/ 35 w 218"/>
                    <a:gd name="T7" fmla="*/ 149 h 219"/>
                    <a:gd name="T8" fmla="*/ 27 w 218"/>
                    <a:gd name="T9" fmla="*/ 125 h 219"/>
                    <a:gd name="T10" fmla="*/ 26 w 218"/>
                    <a:gd name="T11" fmla="*/ 101 h 219"/>
                    <a:gd name="T12" fmla="*/ 32 w 218"/>
                    <a:gd name="T13" fmla="*/ 77 h 219"/>
                    <a:gd name="T14" fmla="*/ 45 w 218"/>
                    <a:gd name="T15" fmla="*/ 56 h 219"/>
                    <a:gd name="T16" fmla="*/ 62 w 218"/>
                    <a:gd name="T17" fmla="*/ 40 h 219"/>
                    <a:gd name="T18" fmla="*/ 85 w 218"/>
                    <a:gd name="T19" fmla="*/ 29 h 219"/>
                    <a:gd name="T20" fmla="*/ 109 w 218"/>
                    <a:gd name="T21" fmla="*/ 26 h 219"/>
                    <a:gd name="T22" fmla="*/ 134 w 218"/>
                    <a:gd name="T23" fmla="*/ 29 h 219"/>
                    <a:gd name="T24" fmla="*/ 155 w 218"/>
                    <a:gd name="T25" fmla="*/ 40 h 219"/>
                    <a:gd name="T26" fmla="*/ 174 w 218"/>
                    <a:gd name="T27" fmla="*/ 56 h 219"/>
                    <a:gd name="T28" fmla="*/ 186 w 218"/>
                    <a:gd name="T29" fmla="*/ 77 h 219"/>
                    <a:gd name="T30" fmla="*/ 192 w 218"/>
                    <a:gd name="T31" fmla="*/ 101 h 219"/>
                    <a:gd name="T32" fmla="*/ 191 w 218"/>
                    <a:gd name="T33" fmla="*/ 125 h 219"/>
                    <a:gd name="T34" fmla="*/ 182 w 218"/>
                    <a:gd name="T35" fmla="*/ 149 h 219"/>
                    <a:gd name="T36" fmla="*/ 168 w 218"/>
                    <a:gd name="T37" fmla="*/ 168 h 219"/>
                    <a:gd name="T38" fmla="*/ 149 w 218"/>
                    <a:gd name="T39" fmla="*/ 183 h 219"/>
                    <a:gd name="T40" fmla="*/ 125 w 218"/>
                    <a:gd name="T41" fmla="*/ 191 h 219"/>
                    <a:gd name="T42" fmla="*/ 109 w 218"/>
                    <a:gd name="T43" fmla="*/ 0 h 219"/>
                    <a:gd name="T44" fmla="*/ 77 w 218"/>
                    <a:gd name="T45" fmla="*/ 4 h 219"/>
                    <a:gd name="T46" fmla="*/ 48 w 218"/>
                    <a:gd name="T47" fmla="*/ 18 h 219"/>
                    <a:gd name="T48" fmla="*/ 25 w 218"/>
                    <a:gd name="T49" fmla="*/ 40 h 219"/>
                    <a:gd name="T50" fmla="*/ 8 w 218"/>
                    <a:gd name="T51" fmla="*/ 66 h 219"/>
                    <a:gd name="T52" fmla="*/ 1 w 218"/>
                    <a:gd name="T53" fmla="*/ 98 h 219"/>
                    <a:gd name="T54" fmla="*/ 2 w 218"/>
                    <a:gd name="T55" fmla="*/ 131 h 219"/>
                    <a:gd name="T56" fmla="*/ 13 w 218"/>
                    <a:gd name="T57" fmla="*/ 161 h 219"/>
                    <a:gd name="T58" fmla="*/ 32 w 218"/>
                    <a:gd name="T59" fmla="*/ 187 h 219"/>
                    <a:gd name="T60" fmla="*/ 57 w 218"/>
                    <a:gd name="T61" fmla="*/ 205 h 219"/>
                    <a:gd name="T62" fmla="*/ 87 w 218"/>
                    <a:gd name="T63" fmla="*/ 217 h 219"/>
                    <a:gd name="T64" fmla="*/ 120 w 218"/>
                    <a:gd name="T65" fmla="*/ 218 h 219"/>
                    <a:gd name="T66" fmla="*/ 151 w 218"/>
                    <a:gd name="T67" fmla="*/ 210 h 219"/>
                    <a:gd name="T68" fmla="*/ 178 w 218"/>
                    <a:gd name="T69" fmla="*/ 193 h 219"/>
                    <a:gd name="T70" fmla="*/ 200 w 218"/>
                    <a:gd name="T71" fmla="*/ 171 h 219"/>
                    <a:gd name="T72" fmla="*/ 213 w 218"/>
                    <a:gd name="T73" fmla="*/ 142 h 219"/>
                    <a:gd name="T74" fmla="*/ 218 w 218"/>
                    <a:gd name="T75" fmla="*/ 109 h 219"/>
                    <a:gd name="T76" fmla="*/ 213 w 218"/>
                    <a:gd name="T77" fmla="*/ 77 h 219"/>
                    <a:gd name="T78" fmla="*/ 200 w 218"/>
                    <a:gd name="T79" fmla="*/ 48 h 219"/>
                    <a:gd name="T80" fmla="*/ 178 w 218"/>
                    <a:gd name="T81" fmla="*/ 25 h 219"/>
                    <a:gd name="T82" fmla="*/ 151 w 218"/>
                    <a:gd name="T83" fmla="*/ 8 h 219"/>
                    <a:gd name="T84" fmla="*/ 120 w 218"/>
                    <a:gd name="T8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219">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îšḻïḍe">
                  <a:extLst>
                    <a:ext uri="{FF2B5EF4-FFF2-40B4-BE49-F238E27FC236}">
                      <a16:creationId xmlns:a16="http://schemas.microsoft.com/office/drawing/2014/main" xmlns="" id="{98824B92-0AC2-4742-B3D4-095BB2606539}"/>
                    </a:ext>
                  </a:extLst>
                </p:cNvPr>
                <p:cNvSpPr/>
                <p:nvPr/>
              </p:nvSpPr>
              <p:spPr bwMode="auto">
                <a:xfrm>
                  <a:off x="1763713" y="3278188"/>
                  <a:ext cx="49213" cy="47625"/>
                </a:xfrm>
                <a:custGeom>
                  <a:avLst/>
                  <a:gdLst>
                    <a:gd name="T0" fmla="*/ 54 w 122"/>
                    <a:gd name="T1" fmla="*/ 96 h 121"/>
                    <a:gd name="T2" fmla="*/ 41 w 122"/>
                    <a:gd name="T3" fmla="*/ 90 h 121"/>
                    <a:gd name="T4" fmla="*/ 31 w 122"/>
                    <a:gd name="T5" fmla="*/ 81 h 121"/>
                    <a:gd name="T6" fmla="*/ 26 w 122"/>
                    <a:gd name="T7" fmla="*/ 68 h 121"/>
                    <a:gd name="T8" fmla="*/ 26 w 122"/>
                    <a:gd name="T9" fmla="*/ 54 h 121"/>
                    <a:gd name="T10" fmla="*/ 31 w 122"/>
                    <a:gd name="T11" fmla="*/ 41 h 121"/>
                    <a:gd name="T12" fmla="*/ 41 w 122"/>
                    <a:gd name="T13" fmla="*/ 31 h 121"/>
                    <a:gd name="T14" fmla="*/ 54 w 122"/>
                    <a:gd name="T15" fmla="*/ 26 h 121"/>
                    <a:gd name="T16" fmla="*/ 68 w 122"/>
                    <a:gd name="T17" fmla="*/ 26 h 121"/>
                    <a:gd name="T18" fmla="*/ 81 w 122"/>
                    <a:gd name="T19" fmla="*/ 31 h 121"/>
                    <a:gd name="T20" fmla="*/ 90 w 122"/>
                    <a:gd name="T21" fmla="*/ 41 h 121"/>
                    <a:gd name="T22" fmla="*/ 96 w 122"/>
                    <a:gd name="T23" fmla="*/ 54 h 121"/>
                    <a:gd name="T24" fmla="*/ 96 w 122"/>
                    <a:gd name="T25" fmla="*/ 68 h 121"/>
                    <a:gd name="T26" fmla="*/ 90 w 122"/>
                    <a:gd name="T27" fmla="*/ 81 h 121"/>
                    <a:gd name="T28" fmla="*/ 81 w 122"/>
                    <a:gd name="T29" fmla="*/ 90 h 121"/>
                    <a:gd name="T30" fmla="*/ 68 w 122"/>
                    <a:gd name="T31" fmla="*/ 96 h 121"/>
                    <a:gd name="T32" fmla="*/ 61 w 122"/>
                    <a:gd name="T33" fmla="*/ 0 h 121"/>
                    <a:gd name="T34" fmla="*/ 49 w 122"/>
                    <a:gd name="T35" fmla="*/ 1 h 121"/>
                    <a:gd name="T36" fmla="*/ 38 w 122"/>
                    <a:gd name="T37" fmla="*/ 4 h 121"/>
                    <a:gd name="T38" fmla="*/ 27 w 122"/>
                    <a:gd name="T39" fmla="*/ 11 h 121"/>
                    <a:gd name="T40" fmla="*/ 19 w 122"/>
                    <a:gd name="T41" fmla="*/ 18 h 121"/>
                    <a:gd name="T42" fmla="*/ 11 w 122"/>
                    <a:gd name="T43" fmla="*/ 27 h 121"/>
                    <a:gd name="T44" fmla="*/ 5 w 122"/>
                    <a:gd name="T45" fmla="*/ 38 h 121"/>
                    <a:gd name="T46" fmla="*/ 1 w 122"/>
                    <a:gd name="T47" fmla="*/ 48 h 121"/>
                    <a:gd name="T48" fmla="*/ 0 w 122"/>
                    <a:gd name="T49" fmla="*/ 61 h 121"/>
                    <a:gd name="T50" fmla="*/ 1 w 122"/>
                    <a:gd name="T51" fmla="*/ 73 h 121"/>
                    <a:gd name="T52" fmla="*/ 5 w 122"/>
                    <a:gd name="T53" fmla="*/ 85 h 121"/>
                    <a:gd name="T54" fmla="*/ 11 w 122"/>
                    <a:gd name="T55" fmla="*/ 96 h 121"/>
                    <a:gd name="T56" fmla="*/ 19 w 122"/>
                    <a:gd name="T57" fmla="*/ 104 h 121"/>
                    <a:gd name="T58" fmla="*/ 27 w 122"/>
                    <a:gd name="T59" fmla="*/ 112 h 121"/>
                    <a:gd name="T60" fmla="*/ 38 w 122"/>
                    <a:gd name="T61" fmla="*/ 117 h 121"/>
                    <a:gd name="T62" fmla="*/ 49 w 122"/>
                    <a:gd name="T63" fmla="*/ 120 h 121"/>
                    <a:gd name="T64" fmla="*/ 61 w 122"/>
                    <a:gd name="T65" fmla="*/ 121 h 121"/>
                    <a:gd name="T66" fmla="*/ 73 w 122"/>
                    <a:gd name="T67" fmla="*/ 120 h 121"/>
                    <a:gd name="T68" fmla="*/ 85 w 122"/>
                    <a:gd name="T69" fmla="*/ 117 h 121"/>
                    <a:gd name="T70" fmla="*/ 95 w 122"/>
                    <a:gd name="T71" fmla="*/ 112 h 121"/>
                    <a:gd name="T72" fmla="*/ 104 w 122"/>
                    <a:gd name="T73" fmla="*/ 104 h 121"/>
                    <a:gd name="T74" fmla="*/ 112 w 122"/>
                    <a:gd name="T75" fmla="*/ 96 h 121"/>
                    <a:gd name="T76" fmla="*/ 117 w 122"/>
                    <a:gd name="T77" fmla="*/ 85 h 121"/>
                    <a:gd name="T78" fmla="*/ 121 w 122"/>
                    <a:gd name="T79" fmla="*/ 73 h 121"/>
                    <a:gd name="T80" fmla="*/ 122 w 122"/>
                    <a:gd name="T81" fmla="*/ 61 h 121"/>
                    <a:gd name="T82" fmla="*/ 121 w 122"/>
                    <a:gd name="T83" fmla="*/ 48 h 121"/>
                    <a:gd name="T84" fmla="*/ 117 w 122"/>
                    <a:gd name="T85" fmla="*/ 38 h 121"/>
                    <a:gd name="T86" fmla="*/ 112 w 122"/>
                    <a:gd name="T87" fmla="*/ 27 h 121"/>
                    <a:gd name="T88" fmla="*/ 104 w 122"/>
                    <a:gd name="T89" fmla="*/ 18 h 121"/>
                    <a:gd name="T90" fmla="*/ 95 w 122"/>
                    <a:gd name="T91" fmla="*/ 11 h 121"/>
                    <a:gd name="T92" fmla="*/ 85 w 122"/>
                    <a:gd name="T93" fmla="*/ 4 h 121"/>
                    <a:gd name="T94" fmla="*/ 73 w 122"/>
                    <a:gd name="T95" fmla="*/ 1 h 121"/>
                    <a:gd name="T96" fmla="*/ 61 w 122"/>
                    <a:gd name="T9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1">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íṡļiḓê">
                  <a:extLst>
                    <a:ext uri="{FF2B5EF4-FFF2-40B4-BE49-F238E27FC236}">
                      <a16:creationId xmlns:a16="http://schemas.microsoft.com/office/drawing/2014/main" xmlns="" id="{3C6B8E59-F70C-410B-8CC0-FAE860097B83}"/>
                    </a:ext>
                  </a:extLst>
                </p:cNvPr>
                <p:cNvSpPr/>
                <p:nvPr/>
              </p:nvSpPr>
              <p:spPr bwMode="auto">
                <a:xfrm>
                  <a:off x="1547813" y="3330576"/>
                  <a:ext cx="212725" cy="212725"/>
                </a:xfrm>
                <a:custGeom>
                  <a:avLst/>
                  <a:gdLst>
                    <a:gd name="T0" fmla="*/ 407 w 535"/>
                    <a:gd name="T1" fmla="*/ 408 h 536"/>
                    <a:gd name="T2" fmla="*/ 367 w 535"/>
                    <a:gd name="T3" fmla="*/ 436 h 536"/>
                    <a:gd name="T4" fmla="*/ 330 w 535"/>
                    <a:gd name="T5" fmla="*/ 452 h 536"/>
                    <a:gd name="T6" fmla="*/ 321 w 535"/>
                    <a:gd name="T7" fmla="*/ 465 h 536"/>
                    <a:gd name="T8" fmla="*/ 217 w 535"/>
                    <a:gd name="T9" fmla="*/ 461 h 536"/>
                    <a:gd name="T10" fmla="*/ 199 w 535"/>
                    <a:gd name="T11" fmla="*/ 449 h 536"/>
                    <a:gd name="T12" fmla="*/ 163 w 535"/>
                    <a:gd name="T13" fmla="*/ 432 h 536"/>
                    <a:gd name="T14" fmla="*/ 134 w 535"/>
                    <a:gd name="T15" fmla="*/ 409 h 536"/>
                    <a:gd name="T16" fmla="*/ 82 w 535"/>
                    <a:gd name="T17" fmla="*/ 433 h 536"/>
                    <a:gd name="T18" fmla="*/ 75 w 535"/>
                    <a:gd name="T19" fmla="*/ 316 h 536"/>
                    <a:gd name="T20" fmla="*/ 72 w 535"/>
                    <a:gd name="T21" fmla="*/ 287 h 536"/>
                    <a:gd name="T22" fmla="*/ 72 w 535"/>
                    <a:gd name="T23" fmla="*/ 246 h 536"/>
                    <a:gd name="T24" fmla="*/ 75 w 535"/>
                    <a:gd name="T25" fmla="*/ 217 h 536"/>
                    <a:gd name="T26" fmla="*/ 82 w 535"/>
                    <a:gd name="T27" fmla="*/ 99 h 536"/>
                    <a:gd name="T28" fmla="*/ 134 w 535"/>
                    <a:gd name="T29" fmla="*/ 124 h 536"/>
                    <a:gd name="T30" fmla="*/ 163 w 535"/>
                    <a:gd name="T31" fmla="*/ 101 h 536"/>
                    <a:gd name="T32" fmla="*/ 199 w 535"/>
                    <a:gd name="T33" fmla="*/ 84 h 536"/>
                    <a:gd name="T34" fmla="*/ 217 w 535"/>
                    <a:gd name="T35" fmla="*/ 72 h 536"/>
                    <a:gd name="T36" fmla="*/ 321 w 535"/>
                    <a:gd name="T37" fmla="*/ 68 h 536"/>
                    <a:gd name="T38" fmla="*/ 330 w 535"/>
                    <a:gd name="T39" fmla="*/ 81 h 536"/>
                    <a:gd name="T40" fmla="*/ 367 w 535"/>
                    <a:gd name="T41" fmla="*/ 97 h 536"/>
                    <a:gd name="T42" fmla="*/ 407 w 535"/>
                    <a:gd name="T43" fmla="*/ 124 h 536"/>
                    <a:gd name="T44" fmla="*/ 505 w 535"/>
                    <a:gd name="T45" fmla="*/ 188 h 536"/>
                    <a:gd name="T46" fmla="*/ 458 w 535"/>
                    <a:gd name="T47" fmla="*/ 221 h 536"/>
                    <a:gd name="T48" fmla="*/ 463 w 535"/>
                    <a:gd name="T49" fmla="*/ 256 h 536"/>
                    <a:gd name="T50" fmla="*/ 461 w 535"/>
                    <a:gd name="T51" fmla="*/ 297 h 536"/>
                    <a:gd name="T52" fmla="*/ 462 w 535"/>
                    <a:gd name="T53" fmla="*/ 319 h 536"/>
                    <a:gd name="T54" fmla="*/ 528 w 535"/>
                    <a:gd name="T55" fmla="*/ 329 h 536"/>
                    <a:gd name="T56" fmla="*/ 489 w 535"/>
                    <a:gd name="T57" fmla="*/ 276 h 536"/>
                    <a:gd name="T58" fmla="*/ 486 w 535"/>
                    <a:gd name="T59" fmla="*/ 238 h 536"/>
                    <a:gd name="T60" fmla="*/ 534 w 535"/>
                    <a:gd name="T61" fmla="*/ 197 h 536"/>
                    <a:gd name="T62" fmla="*/ 467 w 535"/>
                    <a:gd name="T63" fmla="*/ 74 h 536"/>
                    <a:gd name="T64" fmla="*/ 455 w 535"/>
                    <a:gd name="T65" fmla="*/ 70 h 536"/>
                    <a:gd name="T66" fmla="*/ 380 w 535"/>
                    <a:gd name="T67" fmla="*/ 74 h 536"/>
                    <a:gd name="T68" fmla="*/ 346 w 535"/>
                    <a:gd name="T69" fmla="*/ 8 h 536"/>
                    <a:gd name="T70" fmla="*/ 205 w 535"/>
                    <a:gd name="T71" fmla="*/ 0 h 536"/>
                    <a:gd name="T72" fmla="*/ 192 w 535"/>
                    <a:gd name="T73" fmla="*/ 13 h 536"/>
                    <a:gd name="T74" fmla="*/ 143 w 535"/>
                    <a:gd name="T75" fmla="*/ 84 h 536"/>
                    <a:gd name="T76" fmla="*/ 74 w 535"/>
                    <a:gd name="T77" fmla="*/ 70 h 536"/>
                    <a:gd name="T78" fmla="*/ 0 w 535"/>
                    <a:gd name="T79" fmla="*/ 191 h 536"/>
                    <a:gd name="T80" fmla="*/ 49 w 535"/>
                    <a:gd name="T81" fmla="*/ 229 h 536"/>
                    <a:gd name="T82" fmla="*/ 46 w 535"/>
                    <a:gd name="T83" fmla="*/ 266 h 536"/>
                    <a:gd name="T84" fmla="*/ 48 w 535"/>
                    <a:gd name="T85" fmla="*/ 303 h 536"/>
                    <a:gd name="T86" fmla="*/ 0 w 535"/>
                    <a:gd name="T87" fmla="*/ 340 h 536"/>
                    <a:gd name="T88" fmla="*/ 73 w 535"/>
                    <a:gd name="T89" fmla="*/ 463 h 536"/>
                    <a:gd name="T90" fmla="*/ 143 w 535"/>
                    <a:gd name="T91" fmla="*/ 449 h 536"/>
                    <a:gd name="T92" fmla="*/ 192 w 535"/>
                    <a:gd name="T93" fmla="*/ 523 h 536"/>
                    <a:gd name="T94" fmla="*/ 205 w 535"/>
                    <a:gd name="T95" fmla="*/ 536 h 536"/>
                    <a:gd name="T96" fmla="*/ 346 w 535"/>
                    <a:gd name="T97" fmla="*/ 528 h 536"/>
                    <a:gd name="T98" fmla="*/ 364 w 535"/>
                    <a:gd name="T99" fmla="*/ 467 h 536"/>
                    <a:gd name="T100" fmla="*/ 409 w 535"/>
                    <a:gd name="T101" fmla="*/ 437 h 536"/>
                    <a:gd name="T102" fmla="*/ 458 w 535"/>
                    <a:gd name="T103" fmla="*/ 463 h 536"/>
                    <a:gd name="T104" fmla="*/ 467 w 535"/>
                    <a:gd name="T105" fmla="*/ 459 h 536"/>
                    <a:gd name="T106" fmla="*/ 535 w 535"/>
                    <a:gd name="T107" fmla="*/ 3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5" h="536">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işļiḍè">
                  <a:extLst>
                    <a:ext uri="{FF2B5EF4-FFF2-40B4-BE49-F238E27FC236}">
                      <a16:creationId xmlns:a16="http://schemas.microsoft.com/office/drawing/2014/main" xmlns="" id="{10AAD074-8663-4495-93F9-CE376C565964}"/>
                    </a:ext>
                  </a:extLst>
                </p:cNvPr>
                <p:cNvSpPr/>
                <p:nvPr/>
              </p:nvSpPr>
              <p:spPr bwMode="auto">
                <a:xfrm>
                  <a:off x="1727201" y="3240088"/>
                  <a:ext cx="122238" cy="125413"/>
                </a:xfrm>
                <a:custGeom>
                  <a:avLst/>
                  <a:gdLst>
                    <a:gd name="T0" fmla="*/ 235 w 308"/>
                    <a:gd name="T1" fmla="*/ 227 h 315"/>
                    <a:gd name="T2" fmla="*/ 223 w 308"/>
                    <a:gd name="T3" fmla="*/ 229 h 315"/>
                    <a:gd name="T4" fmla="*/ 195 w 308"/>
                    <a:gd name="T5" fmla="*/ 248 h 315"/>
                    <a:gd name="T6" fmla="*/ 178 w 308"/>
                    <a:gd name="T7" fmla="*/ 257 h 315"/>
                    <a:gd name="T8" fmla="*/ 176 w 308"/>
                    <a:gd name="T9" fmla="*/ 289 h 315"/>
                    <a:gd name="T10" fmla="*/ 136 w 308"/>
                    <a:gd name="T11" fmla="*/ 260 h 315"/>
                    <a:gd name="T12" fmla="*/ 129 w 308"/>
                    <a:gd name="T13" fmla="*/ 253 h 315"/>
                    <a:gd name="T14" fmla="*/ 95 w 308"/>
                    <a:gd name="T15" fmla="*/ 237 h 315"/>
                    <a:gd name="T16" fmla="*/ 79 w 308"/>
                    <a:gd name="T17" fmla="*/ 226 h 315"/>
                    <a:gd name="T18" fmla="*/ 50 w 308"/>
                    <a:gd name="T19" fmla="*/ 240 h 315"/>
                    <a:gd name="T20" fmla="*/ 55 w 308"/>
                    <a:gd name="T21" fmla="*/ 192 h 315"/>
                    <a:gd name="T22" fmla="*/ 58 w 308"/>
                    <a:gd name="T23" fmla="*/ 180 h 315"/>
                    <a:gd name="T24" fmla="*/ 56 w 308"/>
                    <a:gd name="T25" fmla="*/ 145 h 315"/>
                    <a:gd name="T26" fmla="*/ 57 w 308"/>
                    <a:gd name="T27" fmla="*/ 126 h 315"/>
                    <a:gd name="T28" fmla="*/ 31 w 308"/>
                    <a:gd name="T29" fmla="*/ 108 h 315"/>
                    <a:gd name="T30" fmla="*/ 76 w 308"/>
                    <a:gd name="T31" fmla="*/ 87 h 315"/>
                    <a:gd name="T32" fmla="*/ 87 w 308"/>
                    <a:gd name="T33" fmla="*/ 84 h 315"/>
                    <a:gd name="T34" fmla="*/ 117 w 308"/>
                    <a:gd name="T35" fmla="*/ 66 h 315"/>
                    <a:gd name="T36" fmla="*/ 135 w 308"/>
                    <a:gd name="T37" fmla="*/ 57 h 315"/>
                    <a:gd name="T38" fmla="*/ 137 w 308"/>
                    <a:gd name="T39" fmla="*/ 25 h 315"/>
                    <a:gd name="T40" fmla="*/ 176 w 308"/>
                    <a:gd name="T41" fmla="*/ 53 h 315"/>
                    <a:gd name="T42" fmla="*/ 185 w 308"/>
                    <a:gd name="T43" fmla="*/ 62 h 315"/>
                    <a:gd name="T44" fmla="*/ 215 w 308"/>
                    <a:gd name="T45" fmla="*/ 77 h 315"/>
                    <a:gd name="T46" fmla="*/ 231 w 308"/>
                    <a:gd name="T47" fmla="*/ 88 h 315"/>
                    <a:gd name="T48" fmla="*/ 259 w 308"/>
                    <a:gd name="T49" fmla="*/ 76 h 315"/>
                    <a:gd name="T50" fmla="*/ 254 w 308"/>
                    <a:gd name="T51" fmla="*/ 123 h 315"/>
                    <a:gd name="T52" fmla="*/ 251 w 308"/>
                    <a:gd name="T53" fmla="*/ 134 h 315"/>
                    <a:gd name="T54" fmla="*/ 253 w 308"/>
                    <a:gd name="T55" fmla="*/ 169 h 315"/>
                    <a:gd name="T56" fmla="*/ 252 w 308"/>
                    <a:gd name="T57" fmla="*/ 188 h 315"/>
                    <a:gd name="T58" fmla="*/ 278 w 308"/>
                    <a:gd name="T59" fmla="*/ 207 h 315"/>
                    <a:gd name="T60" fmla="*/ 278 w 308"/>
                    <a:gd name="T61" fmla="*/ 178 h 315"/>
                    <a:gd name="T62" fmla="*/ 279 w 308"/>
                    <a:gd name="T63" fmla="*/ 148 h 315"/>
                    <a:gd name="T64" fmla="*/ 304 w 308"/>
                    <a:gd name="T65" fmla="*/ 123 h 315"/>
                    <a:gd name="T66" fmla="*/ 308 w 308"/>
                    <a:gd name="T67" fmla="*/ 116 h 315"/>
                    <a:gd name="T68" fmla="*/ 275 w 308"/>
                    <a:gd name="T69" fmla="*/ 51 h 315"/>
                    <a:gd name="T70" fmla="*/ 269 w 308"/>
                    <a:gd name="T71" fmla="*/ 46 h 315"/>
                    <a:gd name="T72" fmla="*/ 256 w 308"/>
                    <a:gd name="T73" fmla="*/ 46 h 315"/>
                    <a:gd name="T74" fmla="*/ 218 w 308"/>
                    <a:gd name="T75" fmla="*/ 49 h 315"/>
                    <a:gd name="T76" fmla="*/ 202 w 308"/>
                    <a:gd name="T77" fmla="*/ 13 h 315"/>
                    <a:gd name="T78" fmla="*/ 193 w 308"/>
                    <a:gd name="T79" fmla="*/ 2 h 315"/>
                    <a:gd name="T80" fmla="*/ 119 w 308"/>
                    <a:gd name="T81" fmla="*/ 2 h 315"/>
                    <a:gd name="T82" fmla="*/ 112 w 308"/>
                    <a:gd name="T83" fmla="*/ 13 h 315"/>
                    <a:gd name="T84" fmla="*/ 93 w 308"/>
                    <a:gd name="T85" fmla="*/ 50 h 315"/>
                    <a:gd name="T86" fmla="*/ 52 w 308"/>
                    <a:gd name="T87" fmla="*/ 46 h 315"/>
                    <a:gd name="T88" fmla="*/ 37 w 308"/>
                    <a:gd name="T89" fmla="*/ 47 h 315"/>
                    <a:gd name="T90" fmla="*/ 1 w 308"/>
                    <a:gd name="T91" fmla="*/ 111 h 315"/>
                    <a:gd name="T92" fmla="*/ 3 w 308"/>
                    <a:gd name="T93" fmla="*/ 121 h 315"/>
                    <a:gd name="T94" fmla="*/ 31 w 308"/>
                    <a:gd name="T95" fmla="*/ 138 h 315"/>
                    <a:gd name="T96" fmla="*/ 30 w 308"/>
                    <a:gd name="T97" fmla="*/ 167 h 315"/>
                    <a:gd name="T98" fmla="*/ 4 w 308"/>
                    <a:gd name="T99" fmla="*/ 193 h 315"/>
                    <a:gd name="T100" fmla="*/ 1 w 308"/>
                    <a:gd name="T101" fmla="*/ 199 h 315"/>
                    <a:gd name="T102" fmla="*/ 34 w 308"/>
                    <a:gd name="T103" fmla="*/ 263 h 315"/>
                    <a:gd name="T104" fmla="*/ 46 w 308"/>
                    <a:gd name="T105" fmla="*/ 270 h 315"/>
                    <a:gd name="T106" fmla="*/ 85 w 308"/>
                    <a:gd name="T107" fmla="*/ 259 h 315"/>
                    <a:gd name="T108" fmla="*/ 112 w 308"/>
                    <a:gd name="T109" fmla="*/ 274 h 315"/>
                    <a:gd name="T110" fmla="*/ 116 w 308"/>
                    <a:gd name="T111" fmla="*/ 311 h 315"/>
                    <a:gd name="T112" fmla="*/ 189 w 308"/>
                    <a:gd name="T113" fmla="*/ 315 h 315"/>
                    <a:gd name="T114" fmla="*/ 201 w 308"/>
                    <a:gd name="T115" fmla="*/ 306 h 315"/>
                    <a:gd name="T116" fmla="*/ 210 w 308"/>
                    <a:gd name="T117" fmla="*/ 270 h 315"/>
                    <a:gd name="T118" fmla="*/ 234 w 308"/>
                    <a:gd name="T119" fmla="*/ 255 h 315"/>
                    <a:gd name="T120" fmla="*/ 267 w 308"/>
                    <a:gd name="T121" fmla="*/ 270 h 315"/>
                    <a:gd name="T122" fmla="*/ 307 w 308"/>
                    <a:gd name="T123" fmla="*/ 208 h 315"/>
                    <a:gd name="T124" fmla="*/ 306 w 308"/>
                    <a:gd name="T125" fmla="*/ 1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15">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3" name="îsḷíďe">
              <a:extLst>
                <a:ext uri="{FF2B5EF4-FFF2-40B4-BE49-F238E27FC236}">
                  <a16:creationId xmlns:a16="http://schemas.microsoft.com/office/drawing/2014/main" xmlns="" id="{420CC234-D25C-4C36-BD7B-D036D71A06E4}"/>
                </a:ext>
              </a:extLst>
            </p:cNvPr>
            <p:cNvGrpSpPr/>
            <p:nvPr/>
          </p:nvGrpSpPr>
          <p:grpSpPr>
            <a:xfrm>
              <a:off x="6895820" y="4707616"/>
              <a:ext cx="952304" cy="594799"/>
              <a:chOff x="5484573" y="5214090"/>
              <a:chExt cx="952304" cy="594799"/>
            </a:xfrm>
          </p:grpSpPr>
          <p:sp>
            <p:nvSpPr>
              <p:cNvPr id="24" name="ïşḷïďe">
                <a:extLst>
                  <a:ext uri="{FF2B5EF4-FFF2-40B4-BE49-F238E27FC236}">
                    <a16:creationId xmlns:a16="http://schemas.microsoft.com/office/drawing/2014/main" xmlns="" id="{1BAB4F9E-7688-4E34-88AF-8367CF40C736}"/>
                  </a:ext>
                </a:extLst>
              </p:cNvPr>
              <p:cNvSpPr txBox="1"/>
              <p:nvPr/>
            </p:nvSpPr>
            <p:spPr>
              <a:xfrm>
                <a:off x="5484573" y="5470335"/>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Oct-Des</a:t>
                </a:r>
              </a:p>
            </p:txBody>
          </p:sp>
          <p:grpSp>
            <p:nvGrpSpPr>
              <p:cNvPr id="25" name="íṥlíḑè">
                <a:extLst>
                  <a:ext uri="{FF2B5EF4-FFF2-40B4-BE49-F238E27FC236}">
                    <a16:creationId xmlns:a16="http://schemas.microsoft.com/office/drawing/2014/main" xmlns="" id="{4326D78E-1F1A-49D9-9ADF-F1A67420250D}"/>
                  </a:ext>
                </a:extLst>
              </p:cNvPr>
              <p:cNvGrpSpPr>
                <a:grpSpLocks noChangeAspect="1"/>
              </p:cNvGrpSpPr>
              <p:nvPr/>
            </p:nvGrpSpPr>
            <p:grpSpPr>
              <a:xfrm>
                <a:off x="5835421" y="5214090"/>
                <a:ext cx="250608" cy="252000"/>
                <a:chOff x="10455275" y="2498725"/>
                <a:chExt cx="285750" cy="287338"/>
              </a:xfrm>
              <a:solidFill>
                <a:sysClr val="window" lastClr="FFFFFF"/>
              </a:solidFill>
            </p:grpSpPr>
            <p:sp>
              <p:nvSpPr>
                <p:cNvPr id="26" name="ïŝlïďe">
                  <a:extLst>
                    <a:ext uri="{FF2B5EF4-FFF2-40B4-BE49-F238E27FC236}">
                      <a16:creationId xmlns:a16="http://schemas.microsoft.com/office/drawing/2014/main" xmlns="" id="{5E00211E-C931-47AE-B125-78BA8031193B}"/>
                    </a:ext>
                  </a:extLst>
                </p:cNvPr>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ïS1ídè">
                  <a:extLst>
                    <a:ext uri="{FF2B5EF4-FFF2-40B4-BE49-F238E27FC236}">
                      <a16:creationId xmlns:a16="http://schemas.microsoft.com/office/drawing/2014/main" xmlns="" id="{2BF96DC2-F4D9-4190-9E6D-1B9075CCE8E5}"/>
                    </a:ext>
                  </a:extLst>
                </p:cNvPr>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4" name="íSlîdè">
              <a:extLst>
                <a:ext uri="{FF2B5EF4-FFF2-40B4-BE49-F238E27FC236}">
                  <a16:creationId xmlns:a16="http://schemas.microsoft.com/office/drawing/2014/main" xmlns="" id="{F8ACF02D-E543-43E6-AB78-7D9EB47EDB16}"/>
                </a:ext>
              </a:extLst>
            </p:cNvPr>
            <p:cNvSpPr txBox="1"/>
            <p:nvPr/>
          </p:nvSpPr>
          <p:spPr>
            <a:xfrm>
              <a:off x="538416" y="3129835"/>
              <a:ext cx="3220718" cy="392512"/>
            </a:xfrm>
            <a:prstGeom prst="rect">
              <a:avLst/>
            </a:prstGeom>
            <a:noFill/>
            <a:ln>
              <a:noFill/>
            </a:ln>
          </p:spPr>
          <p:txBody>
            <a:bodyPr wrap="none" lIns="91440" tIns="45720" rIns="91440" bIns="45720" anchor="ctr" anchorCtr="0">
              <a:normAutofit lnSpcReduction="10000"/>
            </a:bodyPr>
            <a:lstStyle/>
            <a:p>
              <a:pPr algn="ctr">
                <a:spcBef>
                  <a:spcPct val="0"/>
                </a:spcBef>
              </a:pPr>
              <a:r>
                <a:rPr lang="en-US" altLang="zh-CN" sz="2000" b="1" dirty="0"/>
                <a:t>Analysis Goal</a:t>
              </a:r>
            </a:p>
          </p:txBody>
        </p:sp>
        <p:sp>
          <p:nvSpPr>
            <p:cNvPr id="15" name="îSlíḑê">
              <a:extLst>
                <a:ext uri="{FF2B5EF4-FFF2-40B4-BE49-F238E27FC236}">
                  <a16:creationId xmlns:a16="http://schemas.microsoft.com/office/drawing/2014/main" xmlns="" id="{5C7019DB-7023-4C2E-A5CF-ED5C29171A8F}"/>
                </a:ext>
              </a:extLst>
            </p:cNvPr>
            <p:cNvSpPr txBox="1"/>
            <p:nvPr/>
          </p:nvSpPr>
          <p:spPr>
            <a:xfrm>
              <a:off x="673100" y="3522347"/>
              <a:ext cx="3220718" cy="624918"/>
            </a:xfrm>
            <a:prstGeom prst="rect">
              <a:avLst/>
            </a:prstGeom>
            <a:noFill/>
            <a:ln>
              <a:noFill/>
            </a:ln>
          </p:spPr>
          <p:txBody>
            <a:bodyPr lIns="91440" tIns="45720" rIns="91440" bIns="45720" anchor="t" anchorCtr="0">
              <a:noAutofit/>
            </a:bodyPr>
            <a:lstStyle/>
            <a:p>
              <a:pPr>
                <a:lnSpc>
                  <a:spcPct val="150000"/>
                </a:lnSpc>
                <a:buSzPct val="25000"/>
              </a:pPr>
              <a:endParaRPr lang="de-DE" sz="1200" dirty="0"/>
            </a:p>
          </p:txBody>
        </p:sp>
        <p:sp>
          <p:nvSpPr>
            <p:cNvPr id="16" name="îṣḻïdè">
              <a:extLst>
                <a:ext uri="{FF2B5EF4-FFF2-40B4-BE49-F238E27FC236}">
                  <a16:creationId xmlns:a16="http://schemas.microsoft.com/office/drawing/2014/main" xmlns="" id="{658C06DF-D6FC-4BD2-BF27-A9C6AA8ECE7A}"/>
                </a:ext>
              </a:extLst>
            </p:cNvPr>
            <p:cNvSpPr/>
            <p:nvPr/>
          </p:nvSpPr>
          <p:spPr>
            <a:xfrm>
              <a:off x="2778448" y="1474850"/>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01</a:t>
              </a:r>
            </a:p>
          </p:txBody>
        </p:sp>
        <p:sp>
          <p:nvSpPr>
            <p:cNvPr id="17" name="îŝḻîdé">
              <a:extLst>
                <a:ext uri="{FF2B5EF4-FFF2-40B4-BE49-F238E27FC236}">
                  <a16:creationId xmlns:a16="http://schemas.microsoft.com/office/drawing/2014/main" xmlns="" id="{BD403B49-41ED-41CC-9566-5949944DEEEF}"/>
                </a:ext>
              </a:extLst>
            </p:cNvPr>
            <p:cNvSpPr/>
            <p:nvPr/>
          </p:nvSpPr>
          <p:spPr>
            <a:xfrm>
              <a:off x="2778448" y="5211051"/>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04</a:t>
              </a:r>
            </a:p>
          </p:txBody>
        </p:sp>
        <p:sp>
          <p:nvSpPr>
            <p:cNvPr id="18" name="ïṩļîḍé">
              <a:extLst>
                <a:ext uri="{FF2B5EF4-FFF2-40B4-BE49-F238E27FC236}">
                  <a16:creationId xmlns:a16="http://schemas.microsoft.com/office/drawing/2014/main" xmlns="" id="{4ED7A279-4578-46E2-B55A-E27501CAE281}"/>
                </a:ext>
              </a:extLst>
            </p:cNvPr>
            <p:cNvSpPr/>
            <p:nvPr/>
          </p:nvSpPr>
          <p:spPr>
            <a:xfrm>
              <a:off x="4028502" y="3965649"/>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03</a:t>
              </a:r>
            </a:p>
          </p:txBody>
        </p:sp>
        <p:sp>
          <p:nvSpPr>
            <p:cNvPr id="19" name="ïŝḷíḓè">
              <a:extLst>
                <a:ext uri="{FF2B5EF4-FFF2-40B4-BE49-F238E27FC236}">
                  <a16:creationId xmlns:a16="http://schemas.microsoft.com/office/drawing/2014/main" xmlns="" id="{8C90AB7F-CAEA-4E47-B728-37E9A09FF930}"/>
                </a:ext>
              </a:extLst>
            </p:cNvPr>
            <p:cNvSpPr/>
            <p:nvPr/>
          </p:nvSpPr>
          <p:spPr>
            <a:xfrm>
              <a:off x="4028502" y="2720249"/>
              <a:ext cx="576000" cy="576000"/>
            </a:xfrm>
            <a:prstGeom prst="ellipse">
              <a:avLst/>
            </a:prstGeom>
            <a:solidFill>
              <a:schemeClr val="accent1"/>
            </a:solidFill>
            <a:ln w="6350" cap="flat" cmpd="sng" algn="ctr">
              <a:solidFill>
                <a:schemeClr val="accent1"/>
              </a:solidFill>
              <a:prstDash val="solid"/>
              <a:miter lim="800000"/>
            </a:ln>
            <a:effectLst/>
          </p:spPr>
          <p:txBody>
            <a:bodyPr wrap="non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02</a:t>
              </a:r>
            </a:p>
          </p:txBody>
        </p:sp>
        <p:sp>
          <p:nvSpPr>
            <p:cNvPr id="20" name="isḻíḍê">
              <a:extLst>
                <a:ext uri="{FF2B5EF4-FFF2-40B4-BE49-F238E27FC236}">
                  <a16:creationId xmlns:a16="http://schemas.microsoft.com/office/drawing/2014/main" xmlns="" id="{E34DE167-152D-443C-B24C-0AC8F61A2585}"/>
                </a:ext>
              </a:extLst>
            </p:cNvPr>
            <p:cNvSpPr txBox="1"/>
            <p:nvPr/>
          </p:nvSpPr>
          <p:spPr>
            <a:xfrm>
              <a:off x="3893818" y="1474850"/>
              <a:ext cx="7626670"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Fin</a:t>
              </a:r>
              <a:r>
                <a:rPr lang="en-US" altLang="zh-CN" sz="1600" dirty="0"/>
                <a:t>d out the sales of Black Friday</a:t>
              </a:r>
              <a:endParaRPr lang="en-US" sz="1600" dirty="0"/>
            </a:p>
          </p:txBody>
        </p:sp>
        <p:sp>
          <p:nvSpPr>
            <p:cNvPr id="21" name="ïṩ1íḍe">
              <a:extLst>
                <a:ext uri="{FF2B5EF4-FFF2-40B4-BE49-F238E27FC236}">
                  <a16:creationId xmlns:a16="http://schemas.microsoft.com/office/drawing/2014/main" xmlns="" id="{62C4283B-AFC3-4A1F-BB3A-664F16F1D0BC}"/>
                </a:ext>
              </a:extLst>
            </p:cNvPr>
            <p:cNvSpPr txBox="1"/>
            <p:nvPr/>
          </p:nvSpPr>
          <p:spPr>
            <a:xfrm>
              <a:off x="4693710" y="2731916"/>
              <a:ext cx="7626670"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Explore the relationship between customers’ basic attributes and consumption </a:t>
              </a:r>
            </a:p>
          </p:txBody>
        </p:sp>
        <p:sp>
          <p:nvSpPr>
            <p:cNvPr id="22" name="iS1ïďè">
              <a:extLst>
                <a:ext uri="{FF2B5EF4-FFF2-40B4-BE49-F238E27FC236}">
                  <a16:creationId xmlns:a16="http://schemas.microsoft.com/office/drawing/2014/main" xmlns="" id="{9492EF89-C45A-4338-BCB8-944C3AD7C26C}"/>
                </a:ext>
              </a:extLst>
            </p:cNvPr>
            <p:cNvSpPr txBox="1"/>
            <p:nvPr/>
          </p:nvSpPr>
          <p:spPr>
            <a:xfrm>
              <a:off x="4693710" y="3965156"/>
              <a:ext cx="6826778"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Provide forecast based on data.</a:t>
              </a:r>
            </a:p>
          </p:txBody>
        </p:sp>
        <p:sp>
          <p:nvSpPr>
            <p:cNvPr id="23" name="íŝḻîḓé">
              <a:extLst>
                <a:ext uri="{FF2B5EF4-FFF2-40B4-BE49-F238E27FC236}">
                  <a16:creationId xmlns:a16="http://schemas.microsoft.com/office/drawing/2014/main" xmlns="" id="{A26F2622-828A-46F0-BC1F-57099B710462}"/>
                </a:ext>
              </a:extLst>
            </p:cNvPr>
            <p:cNvSpPr txBox="1"/>
            <p:nvPr/>
          </p:nvSpPr>
          <p:spPr>
            <a:xfrm>
              <a:off x="3893818" y="5211051"/>
              <a:ext cx="7626670"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Provide advice to businesses.</a:t>
              </a:r>
            </a:p>
            <a:p>
              <a:pPr>
                <a:lnSpc>
                  <a:spcPct val="150000"/>
                </a:lnSpc>
                <a:buClr>
                  <a:schemeClr val="tx1"/>
                </a:buClr>
                <a:buSzPct val="100000"/>
              </a:pPr>
              <a:endParaRPr lang="de-DE" sz="1200" dirty="0"/>
            </a:p>
          </p:txBody>
        </p:sp>
      </p:grpSp>
    </p:spTree>
    <p:extLst>
      <p:ext uri="{BB962C8B-B14F-4D97-AF65-F5344CB8AC3E}">
        <p14:creationId xmlns:p14="http://schemas.microsoft.com/office/powerpoint/2010/main" val="12925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F4C95566-F69B-4454-B025-699A94860530}"/>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grpSp>
        <p:nvGrpSpPr>
          <p:cNvPr id="37" name="9bc21247-2132-4e5f-861a-1fcb6b1a20c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25D8DF7F-37BA-484E-9A77-7E513BDECE43}"/>
              </a:ext>
            </a:extLst>
          </p:cNvPr>
          <p:cNvGrpSpPr>
            <a:grpSpLocks noChangeAspect="1"/>
          </p:cNvGrpSpPr>
          <p:nvPr>
            <p:custDataLst>
              <p:tags r:id="rId1"/>
            </p:custDataLst>
          </p:nvPr>
        </p:nvGrpSpPr>
        <p:grpSpPr>
          <a:xfrm>
            <a:off x="-269823" y="1207028"/>
            <a:ext cx="12461823" cy="4855106"/>
            <a:chOff x="-269823" y="1269924"/>
            <a:chExt cx="12461823" cy="4855106"/>
          </a:xfrm>
        </p:grpSpPr>
        <p:sp>
          <p:nvSpPr>
            <p:cNvPr id="38" name="îṧ1ïḓê">
              <a:extLst>
                <a:ext uri="{FF2B5EF4-FFF2-40B4-BE49-F238E27FC236}">
                  <a16:creationId xmlns:a16="http://schemas.microsoft.com/office/drawing/2014/main" xmlns="" id="{A038A856-76EB-4AA3-9F5F-75D17E2E1D7E}"/>
                </a:ext>
              </a:extLst>
            </p:cNvPr>
            <p:cNvSpPr/>
            <p:nvPr/>
          </p:nvSpPr>
          <p:spPr bwMode="auto">
            <a:xfrm>
              <a:off x="908581" y="1292279"/>
              <a:ext cx="2010298" cy="3881423"/>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39" name="iŝḷíḍè">
              <a:extLst>
                <a:ext uri="{FF2B5EF4-FFF2-40B4-BE49-F238E27FC236}">
                  <a16:creationId xmlns:a16="http://schemas.microsoft.com/office/drawing/2014/main" xmlns="" id="{14577325-82F5-4586-8715-3782B293A483}"/>
                </a:ext>
              </a:extLst>
            </p:cNvPr>
            <p:cNvSpPr/>
            <p:nvPr/>
          </p:nvSpPr>
          <p:spPr bwMode="auto">
            <a:xfrm>
              <a:off x="670959" y="4392002"/>
              <a:ext cx="2544858" cy="1028699"/>
            </a:xfrm>
            <a:prstGeom prst="rect">
              <a:avLst/>
            </a:prstGeom>
            <a:solidFill>
              <a:schemeClr val="tx1">
                <a:lumMod val="50000"/>
                <a:lumOff val="50000"/>
              </a:schemeClr>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40" name="íṩḷíḓé">
              <a:extLst>
                <a:ext uri="{FF2B5EF4-FFF2-40B4-BE49-F238E27FC236}">
                  <a16:creationId xmlns:a16="http://schemas.microsoft.com/office/drawing/2014/main" xmlns="" id="{4245A2C4-4B79-4B5F-A151-D6CF83041C40}"/>
                </a:ext>
              </a:extLst>
            </p:cNvPr>
            <p:cNvSpPr/>
            <p:nvPr/>
          </p:nvSpPr>
          <p:spPr>
            <a:xfrm flipH="1">
              <a:off x="670958"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1" name="iŝļiďe">
              <a:extLst>
                <a:ext uri="{FF2B5EF4-FFF2-40B4-BE49-F238E27FC236}">
                  <a16:creationId xmlns:a16="http://schemas.microsoft.com/office/drawing/2014/main" xmlns="" id="{D288FEE6-A140-4E71-8774-9F6C957B7F38}"/>
                </a:ext>
              </a:extLst>
            </p:cNvPr>
            <p:cNvSpPr/>
            <p:nvPr/>
          </p:nvSpPr>
          <p:spPr>
            <a:xfrm>
              <a:off x="2918103"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2" name="ïşļïdé">
              <a:extLst>
                <a:ext uri="{FF2B5EF4-FFF2-40B4-BE49-F238E27FC236}">
                  <a16:creationId xmlns:a16="http://schemas.microsoft.com/office/drawing/2014/main" xmlns="" id="{E3BEC515-CF61-4CAC-8CF4-74360F04DFAC}"/>
                </a:ext>
              </a:extLst>
            </p:cNvPr>
            <p:cNvSpPr/>
            <p:nvPr/>
          </p:nvSpPr>
          <p:spPr bwMode="auto">
            <a:xfrm>
              <a:off x="3697784" y="1269924"/>
              <a:ext cx="2007970" cy="3903778"/>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43" name="îṣļïḓê">
              <a:extLst>
                <a:ext uri="{FF2B5EF4-FFF2-40B4-BE49-F238E27FC236}">
                  <a16:creationId xmlns:a16="http://schemas.microsoft.com/office/drawing/2014/main" xmlns="" id="{703692BB-8AD5-41B1-B810-C19478B4E4BC}"/>
                </a:ext>
              </a:extLst>
            </p:cNvPr>
            <p:cNvSpPr/>
            <p:nvPr/>
          </p:nvSpPr>
          <p:spPr bwMode="auto">
            <a:xfrm>
              <a:off x="3456800" y="4392002"/>
              <a:ext cx="2489938" cy="781699"/>
            </a:xfrm>
            <a:prstGeom prst="rect">
              <a:avLst/>
            </a:prstGeom>
            <a:solidFill>
              <a:schemeClr val="tx1">
                <a:lumMod val="50000"/>
                <a:lumOff val="50000"/>
              </a:schemeClr>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44" name="iṩlíḍe">
              <a:extLst>
                <a:ext uri="{FF2B5EF4-FFF2-40B4-BE49-F238E27FC236}">
                  <a16:creationId xmlns:a16="http://schemas.microsoft.com/office/drawing/2014/main" xmlns="" id="{64092412-01B7-4817-B15D-CCBFAFD8DAF4}"/>
                </a:ext>
              </a:extLst>
            </p:cNvPr>
            <p:cNvSpPr/>
            <p:nvPr/>
          </p:nvSpPr>
          <p:spPr>
            <a:xfrm flipH="1">
              <a:off x="3457833"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5" name="îşḷïdé">
              <a:extLst>
                <a:ext uri="{FF2B5EF4-FFF2-40B4-BE49-F238E27FC236}">
                  <a16:creationId xmlns:a16="http://schemas.microsoft.com/office/drawing/2014/main" xmlns="" id="{37655D06-186F-4E9F-B9E5-0EF33B7FFCBA}"/>
                </a:ext>
              </a:extLst>
            </p:cNvPr>
            <p:cNvSpPr/>
            <p:nvPr/>
          </p:nvSpPr>
          <p:spPr>
            <a:xfrm>
              <a:off x="5704978"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6" name="îš1ïḍé">
              <a:extLst>
                <a:ext uri="{FF2B5EF4-FFF2-40B4-BE49-F238E27FC236}">
                  <a16:creationId xmlns:a16="http://schemas.microsoft.com/office/drawing/2014/main" xmlns="" id="{6F8E8200-7E02-4EC9-86B4-88D7AF631BBD}"/>
                </a:ext>
              </a:extLst>
            </p:cNvPr>
            <p:cNvSpPr/>
            <p:nvPr/>
          </p:nvSpPr>
          <p:spPr bwMode="auto">
            <a:xfrm>
              <a:off x="6484659" y="1269924"/>
              <a:ext cx="2007970" cy="3903778"/>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47" name="íṡḻïďê">
              <a:extLst>
                <a:ext uri="{FF2B5EF4-FFF2-40B4-BE49-F238E27FC236}">
                  <a16:creationId xmlns:a16="http://schemas.microsoft.com/office/drawing/2014/main" xmlns="" id="{CC441D29-9E70-4DE7-A8E0-081A5E0FCE4E}"/>
                </a:ext>
              </a:extLst>
            </p:cNvPr>
            <p:cNvSpPr/>
            <p:nvPr/>
          </p:nvSpPr>
          <p:spPr bwMode="auto">
            <a:xfrm>
              <a:off x="6243675" y="4392002"/>
              <a:ext cx="2489938" cy="781699"/>
            </a:xfrm>
            <a:prstGeom prst="rect">
              <a:avLst/>
            </a:prstGeom>
            <a:solidFill>
              <a:schemeClr val="accent1"/>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48" name="íśļiḑê">
              <a:extLst>
                <a:ext uri="{FF2B5EF4-FFF2-40B4-BE49-F238E27FC236}">
                  <a16:creationId xmlns:a16="http://schemas.microsoft.com/office/drawing/2014/main" xmlns="" id="{57D30E94-5482-4A28-AC5F-5AE6F0D27BCC}"/>
                </a:ext>
              </a:extLst>
            </p:cNvPr>
            <p:cNvSpPr/>
            <p:nvPr/>
          </p:nvSpPr>
          <p:spPr>
            <a:xfrm flipH="1">
              <a:off x="6244708" y="4021724"/>
              <a:ext cx="237623" cy="37027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49" name="ïŝḷïḍè">
              <a:extLst>
                <a:ext uri="{FF2B5EF4-FFF2-40B4-BE49-F238E27FC236}">
                  <a16:creationId xmlns:a16="http://schemas.microsoft.com/office/drawing/2014/main" xmlns="" id="{CB045723-A13A-4BE9-8DEB-2D891433F59C}"/>
                </a:ext>
              </a:extLst>
            </p:cNvPr>
            <p:cNvSpPr/>
            <p:nvPr/>
          </p:nvSpPr>
          <p:spPr>
            <a:xfrm>
              <a:off x="8491853" y="4021724"/>
              <a:ext cx="237623" cy="37027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0" name="íŝľíḍê">
              <a:extLst>
                <a:ext uri="{FF2B5EF4-FFF2-40B4-BE49-F238E27FC236}">
                  <a16:creationId xmlns:a16="http://schemas.microsoft.com/office/drawing/2014/main" xmlns="" id="{5EE6B6EC-4F14-4AFC-9286-1114847BD3F1}"/>
                </a:ext>
              </a:extLst>
            </p:cNvPr>
            <p:cNvSpPr/>
            <p:nvPr/>
          </p:nvSpPr>
          <p:spPr bwMode="auto">
            <a:xfrm>
              <a:off x="9271534" y="1292280"/>
              <a:ext cx="2007970" cy="3881422"/>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51" name="íSḻïḋe">
              <a:extLst>
                <a:ext uri="{FF2B5EF4-FFF2-40B4-BE49-F238E27FC236}">
                  <a16:creationId xmlns:a16="http://schemas.microsoft.com/office/drawing/2014/main" xmlns="" id="{F6231A7F-A356-473D-B3B2-5F5DE6066389}"/>
                </a:ext>
              </a:extLst>
            </p:cNvPr>
            <p:cNvSpPr/>
            <p:nvPr/>
          </p:nvSpPr>
          <p:spPr bwMode="auto">
            <a:xfrm>
              <a:off x="9030550" y="4392002"/>
              <a:ext cx="2489938" cy="781699"/>
            </a:xfrm>
            <a:prstGeom prst="rect">
              <a:avLst/>
            </a:prstGeom>
            <a:solidFill>
              <a:schemeClr val="tx1">
                <a:lumMod val="50000"/>
                <a:lumOff val="50000"/>
              </a:schemeClr>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52" name="îšlïḍè">
              <a:extLst>
                <a:ext uri="{FF2B5EF4-FFF2-40B4-BE49-F238E27FC236}">
                  <a16:creationId xmlns:a16="http://schemas.microsoft.com/office/drawing/2014/main" xmlns="" id="{D8F31C0E-6908-47EB-85EC-C01B50BEA4C2}"/>
                </a:ext>
              </a:extLst>
            </p:cNvPr>
            <p:cNvSpPr/>
            <p:nvPr/>
          </p:nvSpPr>
          <p:spPr>
            <a:xfrm flipH="1">
              <a:off x="9031583" y="4021724"/>
              <a:ext cx="237623" cy="370275"/>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3" name="i$ļíde">
              <a:extLst>
                <a:ext uri="{FF2B5EF4-FFF2-40B4-BE49-F238E27FC236}">
                  <a16:creationId xmlns:a16="http://schemas.microsoft.com/office/drawing/2014/main" xmlns="" id="{45B3B630-EC46-4E39-8587-CE0FC9AB2DE6}"/>
                </a:ext>
              </a:extLst>
            </p:cNvPr>
            <p:cNvSpPr/>
            <p:nvPr/>
          </p:nvSpPr>
          <p:spPr>
            <a:xfrm>
              <a:off x="11278728" y="4021724"/>
              <a:ext cx="237623" cy="370275"/>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grpSp>
          <p:nvGrpSpPr>
            <p:cNvPr id="54" name="iṡ1íďe">
              <a:extLst>
                <a:ext uri="{FF2B5EF4-FFF2-40B4-BE49-F238E27FC236}">
                  <a16:creationId xmlns:a16="http://schemas.microsoft.com/office/drawing/2014/main" xmlns="" id="{781711A6-9673-4C41-98C3-BD8390DAE389}"/>
                </a:ext>
              </a:extLst>
            </p:cNvPr>
            <p:cNvGrpSpPr/>
            <p:nvPr/>
          </p:nvGrpSpPr>
          <p:grpSpPr>
            <a:xfrm>
              <a:off x="820624" y="1292279"/>
              <a:ext cx="2188540" cy="3099720"/>
              <a:chOff x="719137" y="849864"/>
              <a:chExt cx="5376847" cy="3099720"/>
            </a:xfrm>
          </p:grpSpPr>
          <p:sp>
            <p:nvSpPr>
              <p:cNvPr id="66" name="îṥľïdè">
                <a:extLst>
                  <a:ext uri="{FF2B5EF4-FFF2-40B4-BE49-F238E27FC236}">
                    <a16:creationId xmlns:a16="http://schemas.microsoft.com/office/drawing/2014/main" xmlns="" id="{5E65FBA0-C87B-4BCE-9A5D-1C69D806771F}"/>
                  </a:ext>
                </a:extLst>
              </p:cNvPr>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a:t>
                </a:r>
              </a:p>
            </p:txBody>
          </p:sp>
          <p:sp>
            <p:nvSpPr>
              <p:cNvPr id="67" name="ïṧļîḍé">
                <a:extLst>
                  <a:ext uri="{FF2B5EF4-FFF2-40B4-BE49-F238E27FC236}">
                    <a16:creationId xmlns:a16="http://schemas.microsoft.com/office/drawing/2014/main" xmlns="" id="{5300669F-D895-41CF-9A21-998E846D7B32}"/>
                  </a:ext>
                </a:extLst>
              </p:cNvPr>
              <p:cNvSpPr txBox="1"/>
              <p:nvPr/>
            </p:nvSpPr>
            <p:spPr bwMode="auto">
              <a:xfrm>
                <a:off x="719137" y="849864"/>
                <a:ext cx="5376847"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Best sellers and categories</a:t>
                </a:r>
              </a:p>
            </p:txBody>
          </p:sp>
        </p:grpSp>
        <p:sp>
          <p:nvSpPr>
            <p:cNvPr id="65" name="ïṩḻíḑê">
              <a:extLst>
                <a:ext uri="{FF2B5EF4-FFF2-40B4-BE49-F238E27FC236}">
                  <a16:creationId xmlns:a16="http://schemas.microsoft.com/office/drawing/2014/main" xmlns="" id="{C7C8DC6D-4EDB-4C28-9C3A-832D75D02336}"/>
                </a:ext>
              </a:extLst>
            </p:cNvPr>
            <p:cNvSpPr txBox="1"/>
            <p:nvPr/>
          </p:nvSpPr>
          <p:spPr bwMode="auto">
            <a:xfrm>
              <a:off x="3588974" y="1281103"/>
              <a:ext cx="2188540"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Best consumers and their personal information</a:t>
              </a:r>
            </a:p>
          </p:txBody>
        </p:sp>
        <p:sp>
          <p:nvSpPr>
            <p:cNvPr id="63" name="ïsļiḓê">
              <a:extLst>
                <a:ext uri="{FF2B5EF4-FFF2-40B4-BE49-F238E27FC236}">
                  <a16:creationId xmlns:a16="http://schemas.microsoft.com/office/drawing/2014/main" xmlns="" id="{60DD9419-DD88-4C00-9053-07CC2D0710C0}"/>
                </a:ext>
              </a:extLst>
            </p:cNvPr>
            <p:cNvSpPr txBox="1"/>
            <p:nvPr/>
          </p:nvSpPr>
          <p:spPr bwMode="auto">
            <a:xfrm>
              <a:off x="6394374" y="1292279"/>
              <a:ext cx="2188540"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Comparison of purchasing power of people with different attributes</a:t>
              </a:r>
            </a:p>
          </p:txBody>
        </p:sp>
        <p:sp>
          <p:nvSpPr>
            <p:cNvPr id="61" name="îšľîḑé">
              <a:extLst>
                <a:ext uri="{FF2B5EF4-FFF2-40B4-BE49-F238E27FC236}">
                  <a16:creationId xmlns:a16="http://schemas.microsoft.com/office/drawing/2014/main" xmlns="" id="{08FC546E-DB54-4C92-B643-93CDC9C206E8}"/>
                </a:ext>
              </a:extLst>
            </p:cNvPr>
            <p:cNvSpPr txBox="1"/>
            <p:nvPr/>
          </p:nvSpPr>
          <p:spPr bwMode="auto">
            <a:xfrm>
              <a:off x="9181249" y="1269925"/>
              <a:ext cx="2188540"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Analysis of purchasing power correlation coefficient</a:t>
              </a:r>
            </a:p>
          </p:txBody>
        </p:sp>
        <p:sp>
          <p:nvSpPr>
            <p:cNvPr id="59" name="iSḻîḍe">
              <a:extLst>
                <a:ext uri="{FF2B5EF4-FFF2-40B4-BE49-F238E27FC236}">
                  <a16:creationId xmlns:a16="http://schemas.microsoft.com/office/drawing/2014/main" xmlns="" id="{1DD314CF-74E6-4BA4-8560-BF1565811C8A}"/>
                </a:ext>
              </a:extLst>
            </p:cNvPr>
            <p:cNvSpPr/>
            <p:nvPr/>
          </p:nvSpPr>
          <p:spPr>
            <a:xfrm>
              <a:off x="-269823" y="5173702"/>
              <a:ext cx="12461823" cy="951328"/>
            </a:xfrm>
            <a:prstGeom prst="trapezoid">
              <a:avLst>
                <a:gd name="adj" fmla="val 68061"/>
              </a:avLst>
            </a:prstGeom>
            <a:solidFill>
              <a:schemeClr val="bg1">
                <a:lumMod val="95000"/>
              </a:schemeClr>
            </a:solidFill>
            <a:ln w="9525">
              <a:noFill/>
              <a:miter lim="800000"/>
              <a:headEnd/>
              <a:tailEnd/>
            </a:ln>
          </p:spPr>
          <p:txBody>
            <a:bodyPr wrap="square" lIns="91440" tIns="45720" rIns="91440" bIns="45720" anchor="ctr">
              <a:normAutofit/>
            </a:bodyPr>
            <a:lstStyle/>
            <a:p>
              <a:pPr algn="ctr">
                <a:lnSpc>
                  <a:spcPct val="150000"/>
                </a:lnSpc>
                <a:buSzPct val="25000"/>
              </a:pPr>
              <a:endParaRPr lang="de-DE" altLang="zh-CN" sz="1400" dirty="0"/>
            </a:p>
          </p:txBody>
        </p:sp>
      </p:grpSp>
      <p:sp>
        <p:nvSpPr>
          <p:cNvPr id="36" name="íṡḻïďê">
            <a:extLst>
              <a:ext uri="{FF2B5EF4-FFF2-40B4-BE49-F238E27FC236}">
                <a16:creationId xmlns:a16="http://schemas.microsoft.com/office/drawing/2014/main" xmlns="" id="{57AEDC70-1BB9-48E8-A958-E3D3C729293E}"/>
              </a:ext>
            </a:extLst>
          </p:cNvPr>
          <p:cNvSpPr/>
          <p:nvPr/>
        </p:nvSpPr>
        <p:spPr bwMode="auto">
          <a:xfrm>
            <a:off x="3460937" y="4351462"/>
            <a:ext cx="2489938" cy="781699"/>
          </a:xfrm>
          <a:prstGeom prst="rect">
            <a:avLst/>
          </a:prstGeom>
          <a:solidFill>
            <a:schemeClr val="accent1"/>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79" name="iSḷiḍe">
            <a:extLst>
              <a:ext uri="{FF2B5EF4-FFF2-40B4-BE49-F238E27FC236}">
                <a16:creationId xmlns:a16="http://schemas.microsoft.com/office/drawing/2014/main" xmlns="" id="{3DDAC651-193A-405A-B7ED-14A185085507}"/>
              </a:ext>
            </a:extLst>
          </p:cNvPr>
          <p:cNvSpPr txBox="1"/>
          <p:nvPr/>
        </p:nvSpPr>
        <p:spPr bwMode="auto">
          <a:xfrm>
            <a:off x="3695456" y="377950"/>
            <a:ext cx="4341059" cy="559530"/>
          </a:xfrm>
          <a:prstGeom prst="roundRect">
            <a:avLst>
              <a:gd name="adj" fmla="val 50000"/>
            </a:avLst>
          </a:prstGeom>
          <a:solidFill>
            <a:schemeClr val="accent1"/>
          </a:solidFill>
          <a:ln w="3175">
            <a:noFill/>
            <a:miter lim="800000"/>
            <a:headEnd/>
            <a:tailEnd/>
          </a:ln>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800" b="1" dirty="0">
                <a:solidFill>
                  <a:schemeClr val="bg1"/>
                </a:solidFill>
              </a:rPr>
              <a:t>Data On Show</a:t>
            </a:r>
          </a:p>
        </p:txBody>
      </p:sp>
    </p:spTree>
    <p:extLst>
      <p:ext uri="{BB962C8B-B14F-4D97-AF65-F5344CB8AC3E}">
        <p14:creationId xmlns:p14="http://schemas.microsoft.com/office/powerpoint/2010/main" val="187292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xmlns="" id="{B6863509-DC60-4D99-BC3D-C66AE8F95D03}"/>
              </a:ext>
            </a:extLst>
          </p:cNvPr>
          <p:cNvSpPr>
            <a:spLocks noGrp="1"/>
          </p:cNvSpPr>
          <p:nvPr>
            <p:ph type="title"/>
          </p:nvPr>
        </p:nvSpPr>
        <p:spPr>
          <a:xfrm>
            <a:off x="4258653" y="2112478"/>
            <a:ext cx="6346502" cy="895350"/>
          </a:xfrm>
        </p:spPr>
        <p:txBody>
          <a:bodyPr>
            <a:noAutofit/>
          </a:bodyPr>
          <a:lstStyle/>
          <a:p>
            <a:r>
              <a:rPr lang="en-US" altLang="zh-CN" sz="4000" dirty="0"/>
              <a:t>Difficulty Of The Project</a:t>
            </a:r>
            <a:endParaRPr lang="zh-CN" altLang="en-US" sz="4000" dirty="0"/>
          </a:p>
        </p:txBody>
      </p:sp>
      <p:sp>
        <p:nvSpPr>
          <p:cNvPr id="8" name="文本占位符 5">
            <a:extLst>
              <a:ext uri="{FF2B5EF4-FFF2-40B4-BE49-F238E27FC236}">
                <a16:creationId xmlns:a16="http://schemas.microsoft.com/office/drawing/2014/main" xmlns=""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a16="http://schemas.microsoft.com/office/drawing/2014/main" xmlns=""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23368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E68610-234C-4126-8399-F7F05F2AF820}"/>
              </a:ext>
            </a:extLst>
          </p:cNvPr>
          <p:cNvSpPr>
            <a:spLocks noGrp="1"/>
          </p:cNvSpPr>
          <p:nvPr>
            <p:ph type="title"/>
          </p:nvPr>
        </p:nvSpPr>
        <p:spPr/>
        <p:txBody>
          <a:bodyPr/>
          <a:lstStyle/>
          <a:p>
            <a:r>
              <a:rPr lang="en-US" altLang="zh-CN" dirty="0"/>
              <a:t>Difficulty</a:t>
            </a:r>
            <a:endParaRPr lang="zh-CN" altLang="en-US" dirty="0"/>
          </a:p>
        </p:txBody>
      </p:sp>
      <p:sp>
        <p:nvSpPr>
          <p:cNvPr id="4" name="灯片编号占位符 3">
            <a:extLst>
              <a:ext uri="{FF2B5EF4-FFF2-40B4-BE49-F238E27FC236}">
                <a16:creationId xmlns:a16="http://schemas.microsoft.com/office/drawing/2014/main" xmlns="" id="{F97ED887-5018-425F-B76C-F9959035AE3F}"/>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CCA45BA5-43A8-434F-8D94-B7799523BFC3}"/>
              </a:ext>
            </a:extLst>
          </p:cNvPr>
          <p:cNvGrpSpPr>
            <a:grpSpLocks noChangeAspect="1"/>
          </p:cNvGrpSpPr>
          <p:nvPr>
            <p:custDataLst>
              <p:tags r:id="rId1"/>
            </p:custDataLst>
          </p:nvPr>
        </p:nvGrpSpPr>
        <p:grpSpPr>
          <a:xfrm>
            <a:off x="385753" y="1106089"/>
            <a:ext cx="12355194" cy="5751911"/>
            <a:chOff x="374135" y="1123950"/>
            <a:chExt cx="12355194" cy="5751911"/>
          </a:xfrm>
        </p:grpSpPr>
        <p:sp>
          <p:nvSpPr>
            <p:cNvPr id="6" name="iṧļíḑe">
              <a:extLst>
                <a:ext uri="{FF2B5EF4-FFF2-40B4-BE49-F238E27FC236}">
                  <a16:creationId xmlns:a16="http://schemas.microsoft.com/office/drawing/2014/main" xmlns="" id="{D1CFA5DB-70CD-4754-9A05-24DDF4D3AC48}"/>
                </a:ext>
              </a:extLst>
            </p:cNvPr>
            <p:cNvSpPr/>
            <p:nvPr/>
          </p:nvSpPr>
          <p:spPr>
            <a:xfrm flipH="1">
              <a:off x="537329" y="410658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57561 h 1359765"/>
                <a:gd name="connsiteX1" fmla="*/ 574189 w 6216319"/>
                <a:gd name="connsiteY1" fmla="*/ 379355 h 1359765"/>
                <a:gd name="connsiteX2" fmla="*/ 2265770 w 6216319"/>
                <a:gd name="connsiteY2" fmla="*/ 566088 h 1359765"/>
                <a:gd name="connsiteX3" fmla="*/ 3244906 w 6216319"/>
                <a:gd name="connsiteY3" fmla="*/ 549904 h 1359765"/>
                <a:gd name="connsiteX4" fmla="*/ 4628644 w 6216319"/>
                <a:gd name="connsiteY4" fmla="*/ 1092071 h 1359765"/>
                <a:gd name="connsiteX5" fmla="*/ 5356927 w 6216319"/>
                <a:gd name="connsiteY5" fmla="*/ 1245819 h 1359765"/>
                <a:gd name="connsiteX6" fmla="*/ 6216319 w 6216319"/>
                <a:gd name="connsiteY6" fmla="*/ 1359765 h 1359765"/>
                <a:gd name="connsiteX7" fmla="*/ 0 w 6216319"/>
                <a:gd name="connsiteY7" fmla="*/ 1359765 h 1359765"/>
                <a:gd name="connsiteX8" fmla="*/ 0 w 6216319"/>
                <a:gd name="connsiteY8" fmla="*/ 57561 h 1359765"/>
                <a:gd name="connsiteX0" fmla="*/ 0 w 6216319"/>
                <a:gd name="connsiteY0" fmla="*/ 55201 h 1357405"/>
                <a:gd name="connsiteX1" fmla="*/ 574189 w 6216319"/>
                <a:gd name="connsiteY1" fmla="*/ 376995 h 1357405"/>
                <a:gd name="connsiteX2" fmla="*/ 2244895 w 6216319"/>
                <a:gd name="connsiteY2" fmla="*/ 570887 h 1357405"/>
                <a:gd name="connsiteX3" fmla="*/ 3244906 w 6216319"/>
                <a:gd name="connsiteY3" fmla="*/ 547544 h 1357405"/>
                <a:gd name="connsiteX4" fmla="*/ 4628644 w 6216319"/>
                <a:gd name="connsiteY4" fmla="*/ 1089711 h 1357405"/>
                <a:gd name="connsiteX5" fmla="*/ 5356927 w 6216319"/>
                <a:gd name="connsiteY5" fmla="*/ 1243459 h 1357405"/>
                <a:gd name="connsiteX6" fmla="*/ 6216319 w 6216319"/>
                <a:gd name="connsiteY6" fmla="*/ 1357405 h 1357405"/>
                <a:gd name="connsiteX7" fmla="*/ 0 w 6216319"/>
                <a:gd name="connsiteY7" fmla="*/ 1357405 h 1357405"/>
                <a:gd name="connsiteX8" fmla="*/ 0 w 6216319"/>
                <a:gd name="connsiteY8" fmla="*/ 55201 h 1357405"/>
                <a:gd name="connsiteX0" fmla="*/ 0 w 6216319"/>
                <a:gd name="connsiteY0" fmla="*/ 49067 h 1351271"/>
                <a:gd name="connsiteX1" fmla="*/ 574189 w 6216319"/>
                <a:gd name="connsiteY1" fmla="*/ 370861 h 1351271"/>
                <a:gd name="connsiteX2" fmla="*/ 1217749 w 6216319"/>
                <a:gd name="connsiteY2" fmla="*/ 1887 h 1351271"/>
                <a:gd name="connsiteX3" fmla="*/ 2244895 w 6216319"/>
                <a:gd name="connsiteY3" fmla="*/ 564753 h 1351271"/>
                <a:gd name="connsiteX4" fmla="*/ 3244906 w 6216319"/>
                <a:gd name="connsiteY4" fmla="*/ 541410 h 1351271"/>
                <a:gd name="connsiteX5" fmla="*/ 4628644 w 6216319"/>
                <a:gd name="connsiteY5" fmla="*/ 1083577 h 1351271"/>
                <a:gd name="connsiteX6" fmla="*/ 5356927 w 6216319"/>
                <a:gd name="connsiteY6" fmla="*/ 1237325 h 1351271"/>
                <a:gd name="connsiteX7" fmla="*/ 6216319 w 6216319"/>
                <a:gd name="connsiteY7" fmla="*/ 1351271 h 1351271"/>
                <a:gd name="connsiteX8" fmla="*/ 0 w 6216319"/>
                <a:gd name="connsiteY8" fmla="*/ 1351271 h 1351271"/>
                <a:gd name="connsiteX9" fmla="*/ 0 w 6216319"/>
                <a:gd name="connsiteY9" fmla="*/ 49067 h 1351271"/>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04848 w 6216319"/>
                <a:gd name="connsiteY3" fmla="*/ 296453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889839 w 6216319"/>
                <a:gd name="connsiteY6" fmla="*/ 317928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613304"/>
                <a:gd name="connsiteY0" fmla="*/ 22 h 1302226"/>
                <a:gd name="connsiteX1" fmla="*/ 574189 w 6613304"/>
                <a:gd name="connsiteY1" fmla="*/ 321816 h 1302226"/>
                <a:gd name="connsiteX2" fmla="*/ 1015951 w 6613304"/>
                <a:gd name="connsiteY2" fmla="*/ 346561 h 1302226"/>
                <a:gd name="connsiteX3" fmla="*/ 1732682 w 6613304"/>
                <a:gd name="connsiteY3" fmla="*/ 368038 h 1302226"/>
                <a:gd name="connsiteX4" fmla="*/ 2147475 w 6613304"/>
                <a:gd name="connsiteY4" fmla="*/ 479915 h 1302226"/>
                <a:gd name="connsiteX5" fmla="*/ 3043108 w 6613304"/>
                <a:gd name="connsiteY5" fmla="*/ 549633 h 1302226"/>
                <a:gd name="connsiteX6" fmla="*/ 3562786 w 6613304"/>
                <a:gd name="connsiteY6" fmla="*/ 790391 h 1302226"/>
                <a:gd name="connsiteX7" fmla="*/ 4684312 w 6613304"/>
                <a:gd name="connsiteY7" fmla="*/ 1156227 h 1302226"/>
                <a:gd name="connsiteX8" fmla="*/ 5092502 w 6613304"/>
                <a:gd name="connsiteY8" fmla="*/ 1188280 h 1302226"/>
                <a:gd name="connsiteX9" fmla="*/ 5886947 w 6613304"/>
                <a:gd name="connsiteY9" fmla="*/ 1005147 h 1302226"/>
                <a:gd name="connsiteX10" fmla="*/ 6216319 w 6613304"/>
                <a:gd name="connsiteY10" fmla="*/ 1302226 h 1302226"/>
                <a:gd name="connsiteX11" fmla="*/ 0 w 6613304"/>
                <a:gd name="connsiteY11" fmla="*/ 1302226 h 1302226"/>
                <a:gd name="connsiteX12" fmla="*/ 0 w 6613304"/>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0574"/>
                <a:gd name="connsiteY0" fmla="*/ 22 h 1302226"/>
                <a:gd name="connsiteX1" fmla="*/ 574189 w 6590574"/>
                <a:gd name="connsiteY1" fmla="*/ 321816 h 1302226"/>
                <a:gd name="connsiteX2" fmla="*/ 1015951 w 6590574"/>
                <a:gd name="connsiteY2" fmla="*/ 346561 h 1302226"/>
                <a:gd name="connsiteX3" fmla="*/ 1732682 w 6590574"/>
                <a:gd name="connsiteY3" fmla="*/ 368038 h 1302226"/>
                <a:gd name="connsiteX4" fmla="*/ 2147475 w 6590574"/>
                <a:gd name="connsiteY4" fmla="*/ 479915 h 1302226"/>
                <a:gd name="connsiteX5" fmla="*/ 3043108 w 6590574"/>
                <a:gd name="connsiteY5" fmla="*/ 549633 h 1302226"/>
                <a:gd name="connsiteX6" fmla="*/ 3562786 w 6590574"/>
                <a:gd name="connsiteY6" fmla="*/ 790391 h 1302226"/>
                <a:gd name="connsiteX7" fmla="*/ 4684312 w 6590574"/>
                <a:gd name="connsiteY7" fmla="*/ 1156227 h 1302226"/>
                <a:gd name="connsiteX8" fmla="*/ 5092502 w 6590574"/>
                <a:gd name="connsiteY8" fmla="*/ 1188280 h 1302226"/>
                <a:gd name="connsiteX9" fmla="*/ 5810403 w 6590574"/>
                <a:gd name="connsiteY9" fmla="*/ 1184110 h 1302226"/>
                <a:gd name="connsiteX10" fmla="*/ 6216319 w 6590574"/>
                <a:gd name="connsiteY10" fmla="*/ 1302226 h 1302226"/>
                <a:gd name="connsiteX11" fmla="*/ 0 w 6590574"/>
                <a:gd name="connsiteY11" fmla="*/ 1302226 h 1302226"/>
                <a:gd name="connsiteX12" fmla="*/ 0 w 6590574"/>
                <a:gd name="connsiteY12"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5810403 w 6216319"/>
                <a:gd name="connsiteY9" fmla="*/ 1184110 h 1302226"/>
                <a:gd name="connsiteX10" fmla="*/ 6216319 w 6216319"/>
                <a:gd name="connsiteY10" fmla="*/ 1302226 h 1302226"/>
                <a:gd name="connsiteX11" fmla="*/ 0 w 6216319"/>
                <a:gd name="connsiteY11" fmla="*/ 1302226 h 1302226"/>
                <a:gd name="connsiteX12" fmla="*/ 0 w 6216319"/>
                <a:gd name="connsiteY12" fmla="*/ 22 h 1302226"/>
                <a:gd name="connsiteX0" fmla="*/ 0 w 6216319"/>
                <a:gd name="connsiteY0" fmla="*/ 10 h 1452543"/>
                <a:gd name="connsiteX1" fmla="*/ 574189 w 6216319"/>
                <a:gd name="connsiteY1" fmla="*/ 472133 h 1452543"/>
                <a:gd name="connsiteX2" fmla="*/ 1015951 w 6216319"/>
                <a:gd name="connsiteY2" fmla="*/ 496878 h 1452543"/>
                <a:gd name="connsiteX3" fmla="*/ 1732682 w 6216319"/>
                <a:gd name="connsiteY3" fmla="*/ 518355 h 1452543"/>
                <a:gd name="connsiteX4" fmla="*/ 2147475 w 6216319"/>
                <a:gd name="connsiteY4" fmla="*/ 630232 h 1452543"/>
                <a:gd name="connsiteX5" fmla="*/ 3043108 w 6216319"/>
                <a:gd name="connsiteY5" fmla="*/ 699950 h 1452543"/>
                <a:gd name="connsiteX6" fmla="*/ 3562786 w 6216319"/>
                <a:gd name="connsiteY6" fmla="*/ 940708 h 1452543"/>
                <a:gd name="connsiteX7" fmla="*/ 4684312 w 6216319"/>
                <a:gd name="connsiteY7" fmla="*/ 1306544 h 1452543"/>
                <a:gd name="connsiteX8" fmla="*/ 5092502 w 6216319"/>
                <a:gd name="connsiteY8" fmla="*/ 1338597 h 1452543"/>
                <a:gd name="connsiteX9" fmla="*/ 5810403 w 6216319"/>
                <a:gd name="connsiteY9" fmla="*/ 1334427 h 1452543"/>
                <a:gd name="connsiteX10" fmla="*/ 6216319 w 6216319"/>
                <a:gd name="connsiteY10" fmla="*/ 1452543 h 1452543"/>
                <a:gd name="connsiteX11" fmla="*/ 0 w 6216319"/>
                <a:gd name="connsiteY11" fmla="*/ 1452543 h 1452543"/>
                <a:gd name="connsiteX12" fmla="*/ 0 w 6216319"/>
                <a:gd name="connsiteY12" fmla="*/ 10 h 145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7" name="ïSḷiḋe">
              <a:extLst>
                <a:ext uri="{FF2B5EF4-FFF2-40B4-BE49-F238E27FC236}">
                  <a16:creationId xmlns:a16="http://schemas.microsoft.com/office/drawing/2014/main" xmlns="" id="{545608B4-2C4E-49C3-87F5-304FCC640736}"/>
                </a:ext>
              </a:extLst>
            </p:cNvPr>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íṥľîḑé">
              <a:extLst>
                <a:ext uri="{FF2B5EF4-FFF2-40B4-BE49-F238E27FC236}">
                  <a16:creationId xmlns:a16="http://schemas.microsoft.com/office/drawing/2014/main" xmlns="" id="{CEACB00A-54F8-4D24-ABFC-047A7830E243}"/>
                </a:ext>
              </a:extLst>
            </p:cNvPr>
            <p:cNvGrpSpPr/>
            <p:nvPr/>
          </p:nvGrpSpPr>
          <p:grpSpPr>
            <a:xfrm flipH="1">
              <a:off x="7039319" y="1584000"/>
              <a:ext cx="3646682" cy="3663802"/>
              <a:chOff x="7659605" y="1304764"/>
              <a:chExt cx="2454599" cy="2466123"/>
            </a:xfrm>
          </p:grpSpPr>
          <p:sp>
            <p:nvSpPr>
              <p:cNvPr id="21" name="íṣ1îḓé">
                <a:extLst>
                  <a:ext uri="{FF2B5EF4-FFF2-40B4-BE49-F238E27FC236}">
                    <a16:creationId xmlns:a16="http://schemas.microsoft.com/office/drawing/2014/main" xmlns="" id="{6F227F75-60A0-4816-9E01-E3FEC8C18B3D}"/>
                  </a:ext>
                </a:extLst>
              </p:cNvPr>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dirty="0"/>
              </a:p>
            </p:txBody>
          </p:sp>
          <p:sp>
            <p:nvSpPr>
              <p:cNvPr id="22" name="íşḷidè">
                <a:extLst>
                  <a:ext uri="{FF2B5EF4-FFF2-40B4-BE49-F238E27FC236}">
                    <a16:creationId xmlns:a16="http://schemas.microsoft.com/office/drawing/2014/main" xmlns="" id="{34FAC224-EF6E-4851-A1B6-2CB517914BA2}"/>
                  </a:ext>
                </a:extLst>
              </p:cNvPr>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23" name="išľïḍe">
                <a:extLst>
                  <a:ext uri="{FF2B5EF4-FFF2-40B4-BE49-F238E27FC236}">
                    <a16:creationId xmlns:a16="http://schemas.microsoft.com/office/drawing/2014/main" xmlns="" id="{83C36141-5D85-4286-BB8F-F17F3A207EE5}"/>
                  </a:ext>
                </a:extLst>
              </p:cNvPr>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24" name="iṩļïdê">
                <a:extLst>
                  <a:ext uri="{FF2B5EF4-FFF2-40B4-BE49-F238E27FC236}">
                    <a16:creationId xmlns:a16="http://schemas.microsoft.com/office/drawing/2014/main" xmlns="" id="{1366A979-1948-4218-81FE-3D69FA06B13B}"/>
                  </a:ext>
                </a:extLst>
              </p:cNvPr>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25" name="íŝ1îḓè">
                <a:extLst>
                  <a:ext uri="{FF2B5EF4-FFF2-40B4-BE49-F238E27FC236}">
                    <a16:creationId xmlns:a16="http://schemas.microsoft.com/office/drawing/2014/main" xmlns="" id="{FA9A9C26-0E0C-4735-89A1-9DA9BE4E5727}"/>
                  </a:ext>
                </a:extLst>
              </p:cNvPr>
              <p:cNvSpPr/>
              <p:nvPr/>
            </p:nvSpPr>
            <p:spPr bwMode="auto">
              <a:xfrm>
                <a:off x="8654506" y="1685054"/>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dirty="0"/>
              </a:p>
            </p:txBody>
          </p:sp>
          <p:sp>
            <p:nvSpPr>
              <p:cNvPr id="26" name="î$1ïḑé">
                <a:extLst>
                  <a:ext uri="{FF2B5EF4-FFF2-40B4-BE49-F238E27FC236}">
                    <a16:creationId xmlns:a16="http://schemas.microsoft.com/office/drawing/2014/main" xmlns="" id="{1B5B788B-FFF4-4391-8E2E-338E34D90B22}"/>
                  </a:ext>
                </a:extLst>
              </p:cNvPr>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27" name="îšľídè">
                <a:extLst>
                  <a:ext uri="{FF2B5EF4-FFF2-40B4-BE49-F238E27FC236}">
                    <a16:creationId xmlns:a16="http://schemas.microsoft.com/office/drawing/2014/main" xmlns="" id="{76FABB8E-5309-4065-8EDE-19AB2EB6F19B}"/>
                  </a:ext>
                </a:extLst>
              </p:cNvPr>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dirty="0"/>
              </a:p>
            </p:txBody>
          </p:sp>
          <p:sp>
            <p:nvSpPr>
              <p:cNvPr id="28" name="ïsḷiḍé">
                <a:extLst>
                  <a:ext uri="{FF2B5EF4-FFF2-40B4-BE49-F238E27FC236}">
                    <a16:creationId xmlns:a16="http://schemas.microsoft.com/office/drawing/2014/main" xmlns="" id="{D3DFBF22-28BE-47A8-82FA-BDCDF3450BE4}"/>
                  </a:ext>
                </a:extLst>
              </p:cNvPr>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29" name="îSļîdê">
                <a:extLst>
                  <a:ext uri="{FF2B5EF4-FFF2-40B4-BE49-F238E27FC236}">
                    <a16:creationId xmlns:a16="http://schemas.microsoft.com/office/drawing/2014/main" xmlns="" id="{F15D980A-ACC3-436F-9772-6778D9262C5E}"/>
                  </a:ext>
                </a:extLst>
              </p:cNvPr>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0" name="íṥļide">
                <a:extLst>
                  <a:ext uri="{FF2B5EF4-FFF2-40B4-BE49-F238E27FC236}">
                    <a16:creationId xmlns:a16="http://schemas.microsoft.com/office/drawing/2014/main" xmlns="" id="{B10A99B9-3CC6-4FA5-9A19-4EFEC7C8761B}"/>
                  </a:ext>
                </a:extLst>
              </p:cNvPr>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1" name="îŝlíḑê">
                <a:extLst>
                  <a:ext uri="{FF2B5EF4-FFF2-40B4-BE49-F238E27FC236}">
                    <a16:creationId xmlns:a16="http://schemas.microsoft.com/office/drawing/2014/main" xmlns="" id="{721C0944-C722-42E1-A2A0-59DDA4D9FE3A}"/>
                  </a:ext>
                </a:extLst>
              </p:cNvPr>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2" name="íslïḋé">
                <a:extLst>
                  <a:ext uri="{FF2B5EF4-FFF2-40B4-BE49-F238E27FC236}">
                    <a16:creationId xmlns:a16="http://schemas.microsoft.com/office/drawing/2014/main" xmlns="" id="{E505D266-79CB-44E7-840B-6F865A331FCF}"/>
                  </a:ext>
                </a:extLst>
              </p:cNvPr>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a:extLst>
                <a:ext uri="{909E8E84-426E-40dd-AFC4-6F175D3DCCD1}">
                  <a14:hiddenFill xmlns:p14="http://schemas.microsoft.com/office/powerpoint/2010/main" xmlns:a14="http://schemas.microsoft.com/office/drawing/2010/main" xmlns:a16="http://schemas.microsoft.com/office/drawing/2014/main" xmlns:lc="http://schemas.openxmlformats.org/drawingml/2006/lockedCanvas" xmlns="">
                    <a:solidFill>
                      <a:srgbClr val="FFFFFF"/>
                    </a:solidFill>
                  </a14:hiddenFill>
                </a:ex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3" name="îṣľíďe">
                <a:extLst>
                  <a:ext uri="{FF2B5EF4-FFF2-40B4-BE49-F238E27FC236}">
                    <a16:creationId xmlns:a16="http://schemas.microsoft.com/office/drawing/2014/main" xmlns="" id="{285FE60B-C282-4F3A-8DC1-ECA299C4BC3C}"/>
                  </a:ext>
                </a:extLst>
              </p:cNvPr>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headEnd/>
                <a:tailEnd/>
              </a:ln>
              <a:extLst/>
            </p:spPr>
            <p:txBody>
              <a:bodyPr anchor="ctr"/>
              <a:lstStyle/>
              <a:p>
                <a:pPr algn="ctr"/>
                <a:endParaRPr/>
              </a:p>
            </p:txBody>
          </p:sp>
          <p:sp>
            <p:nvSpPr>
              <p:cNvPr id="34" name="íślídé">
                <a:extLst>
                  <a:ext uri="{FF2B5EF4-FFF2-40B4-BE49-F238E27FC236}">
                    <a16:creationId xmlns:a16="http://schemas.microsoft.com/office/drawing/2014/main" xmlns="" id="{1A46B2D8-B6A6-47A6-B2B0-8A337AF2712F}"/>
                  </a:ext>
                </a:extLst>
              </p:cNvPr>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5" name="ïş1iḍe">
                <a:extLst>
                  <a:ext uri="{FF2B5EF4-FFF2-40B4-BE49-F238E27FC236}">
                    <a16:creationId xmlns:a16="http://schemas.microsoft.com/office/drawing/2014/main" xmlns="" id="{A256DC31-5C99-4012-8754-F9809286D264}"/>
                  </a:ext>
                </a:extLst>
              </p:cNvPr>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6" name="iṣḷíḓè">
                <a:extLst>
                  <a:ext uri="{FF2B5EF4-FFF2-40B4-BE49-F238E27FC236}">
                    <a16:creationId xmlns:a16="http://schemas.microsoft.com/office/drawing/2014/main" xmlns="" id="{32AA66EB-1A09-4D46-90EC-ED6D116FC7E4}"/>
                  </a:ext>
                </a:extLst>
              </p:cNvPr>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7" name="ïṥļïďe">
                <a:extLst>
                  <a:ext uri="{FF2B5EF4-FFF2-40B4-BE49-F238E27FC236}">
                    <a16:creationId xmlns:a16="http://schemas.microsoft.com/office/drawing/2014/main" xmlns="" id="{60B8F58F-A550-4810-A696-43A17514D6DC}"/>
                  </a:ext>
                </a:extLst>
              </p:cNvPr>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8" name="íŝḻïďé">
                <a:extLst>
                  <a:ext uri="{FF2B5EF4-FFF2-40B4-BE49-F238E27FC236}">
                    <a16:creationId xmlns:a16="http://schemas.microsoft.com/office/drawing/2014/main" xmlns="" id="{2757D540-220E-4CD1-A373-2CA44A8CDABD}"/>
                  </a:ext>
                </a:extLst>
              </p:cNvPr>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39" name="îsļíďê">
                <a:extLst>
                  <a:ext uri="{FF2B5EF4-FFF2-40B4-BE49-F238E27FC236}">
                    <a16:creationId xmlns:a16="http://schemas.microsoft.com/office/drawing/2014/main" xmlns="" id="{5FD38D6C-8609-4065-AD48-9D56F29732AB}"/>
                  </a:ext>
                </a:extLst>
              </p:cNvPr>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40" name="ï$ļîḍé">
                <a:extLst>
                  <a:ext uri="{FF2B5EF4-FFF2-40B4-BE49-F238E27FC236}">
                    <a16:creationId xmlns:a16="http://schemas.microsoft.com/office/drawing/2014/main" xmlns="" id="{2BC28483-D93B-498F-A302-871B1BA7C137}"/>
                  </a:ext>
                </a:extLst>
              </p:cNvPr>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41" name="ïsḷiḑé">
                <a:extLst>
                  <a:ext uri="{FF2B5EF4-FFF2-40B4-BE49-F238E27FC236}">
                    <a16:creationId xmlns:a16="http://schemas.microsoft.com/office/drawing/2014/main" xmlns="" id="{C1A46423-263B-4A21-8916-CEF366E36290}"/>
                  </a:ext>
                </a:extLst>
              </p:cNvPr>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42" name="ïśḷïḍè">
                <a:extLst>
                  <a:ext uri="{FF2B5EF4-FFF2-40B4-BE49-F238E27FC236}">
                    <a16:creationId xmlns:a16="http://schemas.microsoft.com/office/drawing/2014/main" xmlns="" id="{4A7260E7-251B-4A07-BE47-12B6A77842CE}"/>
                  </a:ext>
                </a:extLst>
              </p:cNvPr>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43" name="îṩľiďè">
                <a:extLst>
                  <a:ext uri="{FF2B5EF4-FFF2-40B4-BE49-F238E27FC236}">
                    <a16:creationId xmlns:a16="http://schemas.microsoft.com/office/drawing/2014/main" xmlns="" id="{84BC7F1A-77F0-4CAB-A0BB-1E7FB89EA90F}"/>
                  </a:ext>
                </a:extLst>
              </p:cNvPr>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44" name="îSḻîḑè">
                <a:extLst>
                  <a:ext uri="{FF2B5EF4-FFF2-40B4-BE49-F238E27FC236}">
                    <a16:creationId xmlns:a16="http://schemas.microsoft.com/office/drawing/2014/main" xmlns="" id="{0E36E1C0-D783-4F98-BFE1-BCB6B2738946}"/>
                  </a:ext>
                </a:extLst>
              </p:cNvPr>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sp>
            <p:nvSpPr>
              <p:cNvPr id="45" name="îŝḷiḍé">
                <a:extLst>
                  <a:ext uri="{FF2B5EF4-FFF2-40B4-BE49-F238E27FC236}">
                    <a16:creationId xmlns:a16="http://schemas.microsoft.com/office/drawing/2014/main" xmlns="" id="{CB11C76A-C9F0-4ED4-A486-B3D506651BEE}"/>
                  </a:ext>
                </a:extLst>
              </p:cNvPr>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9525">
                    <a:solidFill>
                      <a:srgbClr val="000000"/>
                    </a:solidFill>
                    <a:round/>
                    <a:headEnd/>
                    <a:tailEnd/>
                  </a14:hiddenLine>
                </a:ext>
              </a:extLst>
            </p:spPr>
            <p:txBody>
              <a:bodyPr anchor="ctr"/>
              <a:lstStyle/>
              <a:p>
                <a:pPr algn="ctr"/>
                <a:endParaRPr/>
              </a:p>
            </p:txBody>
          </p:sp>
        </p:grpSp>
        <p:grpSp>
          <p:nvGrpSpPr>
            <p:cNvPr id="9" name="íṡ1íḓê">
              <a:extLst>
                <a:ext uri="{FF2B5EF4-FFF2-40B4-BE49-F238E27FC236}">
                  <a16:creationId xmlns:a16="http://schemas.microsoft.com/office/drawing/2014/main" xmlns="" id="{16E2F123-A066-4E64-A1D2-7CB82387A4E4}"/>
                </a:ext>
              </a:extLst>
            </p:cNvPr>
            <p:cNvGrpSpPr/>
            <p:nvPr/>
          </p:nvGrpSpPr>
          <p:grpSpPr>
            <a:xfrm>
              <a:off x="374135" y="1123950"/>
              <a:ext cx="6665183" cy="1260667"/>
              <a:chOff x="374135" y="1123950"/>
              <a:chExt cx="6665183" cy="1260667"/>
            </a:xfrm>
          </p:grpSpPr>
          <p:cxnSp>
            <p:nvCxnSpPr>
              <p:cNvPr id="18" name="直接连接符 17">
                <a:extLst>
                  <a:ext uri="{FF2B5EF4-FFF2-40B4-BE49-F238E27FC236}">
                    <a16:creationId xmlns:a16="http://schemas.microsoft.com/office/drawing/2014/main" xmlns="" id="{675F8D6B-DF34-47BE-9DD6-8F49A2A69153}"/>
                  </a:ext>
                </a:extLst>
              </p:cNvPr>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a:extLst>
                  <a:ext uri="{FF2B5EF4-FFF2-40B4-BE49-F238E27FC236}">
                    <a16:creationId xmlns:a16="http://schemas.microsoft.com/office/drawing/2014/main" xmlns="" id="{2701E667-6EE2-4EB1-86B1-BA7DBF8E13CF}"/>
                  </a:ext>
                </a:extLst>
              </p:cNvPr>
              <p:cNvSpPr/>
              <p:nvPr/>
            </p:nvSpPr>
            <p:spPr bwMode="auto">
              <a:xfrm>
                <a:off x="374135" y="1627961"/>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The standard to classify the customer to low, </a:t>
                </a:r>
                <a:r>
                  <a:rPr lang="en-US" altLang="zh-CN" sz="1600" dirty="0" smtClean="0"/>
                  <a:t>middle </a:t>
                </a:r>
                <a:r>
                  <a:rPr lang="en-US" altLang="zh-CN" sz="1600" dirty="0"/>
                  <a:t>and high</a:t>
                </a:r>
              </a:p>
            </p:txBody>
          </p:sp>
          <p:sp>
            <p:nvSpPr>
              <p:cNvPr id="20" name="íṡ1ídé">
                <a:extLst>
                  <a:ext uri="{FF2B5EF4-FFF2-40B4-BE49-F238E27FC236}">
                    <a16:creationId xmlns:a16="http://schemas.microsoft.com/office/drawing/2014/main" xmlns="" id="{CFCDBE2F-43BE-48CA-AF7F-61C65575A75E}"/>
                  </a:ext>
                </a:extLst>
              </p:cNvPr>
              <p:cNvSpPr txBox="1"/>
              <p:nvPr/>
            </p:nvSpPr>
            <p:spPr bwMode="auto">
              <a:xfrm>
                <a:off x="673745" y="1123950"/>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The function</a:t>
                </a:r>
                <a:endParaRPr lang="en-US" altLang="zh-CN" sz="1800" b="1" dirty="0"/>
              </a:p>
            </p:txBody>
          </p:sp>
        </p:grpSp>
        <p:grpSp>
          <p:nvGrpSpPr>
            <p:cNvPr id="10" name="îṡḷíḑé">
              <a:extLst>
                <a:ext uri="{FF2B5EF4-FFF2-40B4-BE49-F238E27FC236}">
                  <a16:creationId xmlns:a16="http://schemas.microsoft.com/office/drawing/2014/main" xmlns="" id="{7034BAE8-0DF6-4C57-B517-CA5D825277C0}"/>
                </a:ext>
              </a:extLst>
            </p:cNvPr>
            <p:cNvGrpSpPr/>
            <p:nvPr/>
          </p:nvGrpSpPr>
          <p:grpSpPr>
            <a:xfrm>
              <a:off x="378416" y="2312843"/>
              <a:ext cx="7716674" cy="1300383"/>
              <a:chOff x="378416" y="711203"/>
              <a:chExt cx="7716674" cy="1300383"/>
            </a:xfrm>
          </p:grpSpPr>
          <p:sp>
            <p:nvSpPr>
              <p:cNvPr id="15" name="îṣḷiďè">
                <a:extLst>
                  <a:ext uri="{FF2B5EF4-FFF2-40B4-BE49-F238E27FC236}">
                    <a16:creationId xmlns:a16="http://schemas.microsoft.com/office/drawing/2014/main" xmlns="" id="{C4CC7872-F167-46B2-B4FD-200943585431}"/>
                  </a:ext>
                </a:extLst>
              </p:cNvPr>
              <p:cNvSpPr txBox="1"/>
              <p:nvPr/>
            </p:nvSpPr>
            <p:spPr bwMode="auto">
              <a:xfrm>
                <a:off x="628090" y="711203"/>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800" b="1" dirty="0"/>
                  <a:t>The technique</a:t>
                </a:r>
              </a:p>
            </p:txBody>
          </p:sp>
          <p:cxnSp>
            <p:nvCxnSpPr>
              <p:cNvPr id="16" name="直接连接符 15">
                <a:extLst>
                  <a:ext uri="{FF2B5EF4-FFF2-40B4-BE49-F238E27FC236}">
                    <a16:creationId xmlns:a16="http://schemas.microsoft.com/office/drawing/2014/main" xmlns="" id="{9C0F3821-671D-4216-9BB6-2B94F634B6AC}"/>
                  </a:ext>
                </a:extLst>
              </p:cNvPr>
              <p:cNvCxnSpPr>
                <a:cxnSpLocks/>
              </p:cNvCxnSpPr>
              <p:nvPr/>
            </p:nvCxnSpPr>
            <p:spPr>
              <a:xfrm flipH="1">
                <a:off x="708551" y="1875504"/>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íšľiďè">
                <a:extLst>
                  <a:ext uri="{FF2B5EF4-FFF2-40B4-BE49-F238E27FC236}">
                    <a16:creationId xmlns:a16="http://schemas.microsoft.com/office/drawing/2014/main" xmlns="" id="{D42707CA-1A35-40F6-A6F7-591E679D3AD4}"/>
                  </a:ext>
                </a:extLst>
              </p:cNvPr>
              <p:cNvSpPr/>
              <p:nvPr/>
            </p:nvSpPr>
            <p:spPr bwMode="auto">
              <a:xfrm>
                <a:off x="378416" y="1254930"/>
                <a:ext cx="771667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 An appropriate method viewing the data generally to find some internal relation</a:t>
                </a:r>
              </a:p>
            </p:txBody>
          </p:sp>
        </p:grpSp>
        <p:grpSp>
          <p:nvGrpSpPr>
            <p:cNvPr id="11" name="iṣlîḍê">
              <a:extLst>
                <a:ext uri="{FF2B5EF4-FFF2-40B4-BE49-F238E27FC236}">
                  <a16:creationId xmlns:a16="http://schemas.microsoft.com/office/drawing/2014/main" xmlns="" id="{3FBC02FA-7EF0-43D6-8C83-D61C5D7D308A}"/>
                </a:ext>
              </a:extLst>
            </p:cNvPr>
            <p:cNvGrpSpPr/>
            <p:nvPr/>
          </p:nvGrpSpPr>
          <p:grpSpPr>
            <a:xfrm>
              <a:off x="416936" y="4637168"/>
              <a:ext cx="7430006" cy="958844"/>
              <a:chOff x="416936" y="1433888"/>
              <a:chExt cx="7430006" cy="958844"/>
            </a:xfrm>
          </p:grpSpPr>
          <p:cxnSp>
            <p:nvCxnSpPr>
              <p:cNvPr id="12" name="直接连接符 11">
                <a:extLst>
                  <a:ext uri="{FF2B5EF4-FFF2-40B4-BE49-F238E27FC236}">
                    <a16:creationId xmlns:a16="http://schemas.microsoft.com/office/drawing/2014/main" xmlns="" id="{190210BC-1F37-4B2A-8895-A3FC47A52685}"/>
                  </a:ext>
                </a:extLst>
              </p:cNvPr>
              <p:cNvCxnSpPr>
                <a:cxnSpLocks/>
              </p:cNvCxnSpPr>
              <p:nvPr/>
            </p:nvCxnSpPr>
            <p:spPr>
              <a:xfrm flipH="1">
                <a:off x="703706" y="1433888"/>
                <a:ext cx="714323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a:extLst>
                  <a:ext uri="{FF2B5EF4-FFF2-40B4-BE49-F238E27FC236}">
                    <a16:creationId xmlns:a16="http://schemas.microsoft.com/office/drawing/2014/main" xmlns="" id="{921998D8-DBBA-4293-B619-C542BF0B9F21}"/>
                  </a:ext>
                </a:extLst>
              </p:cNvPr>
              <p:cNvSpPr/>
              <p:nvPr/>
            </p:nvSpPr>
            <p:spPr bwMode="auto">
              <a:xfrm>
                <a:off x="416936" y="1636076"/>
                <a:ext cx="7213040"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A combination of classification, clustering and association rule discovery.</a:t>
                </a:r>
              </a:p>
              <a:p>
                <a:pPr>
                  <a:lnSpc>
                    <a:spcPct val="150000"/>
                  </a:lnSpc>
                </a:pPr>
                <a:endParaRPr lang="en-US" altLang="zh-CN" sz="1000" dirty="0"/>
              </a:p>
            </p:txBody>
          </p:sp>
        </p:grpSp>
      </p:grpSp>
      <p:sp>
        <p:nvSpPr>
          <p:cNvPr id="46" name="íšľiďè">
            <a:extLst>
              <a:ext uri="{FF2B5EF4-FFF2-40B4-BE49-F238E27FC236}">
                <a16:creationId xmlns:a16="http://schemas.microsoft.com/office/drawing/2014/main" xmlns="" id="{6E30EB25-2ADA-4859-A709-067FF61373DB}"/>
              </a:ext>
            </a:extLst>
          </p:cNvPr>
          <p:cNvSpPr/>
          <p:nvPr/>
        </p:nvSpPr>
        <p:spPr bwMode="auto">
          <a:xfrm>
            <a:off x="397878" y="3510950"/>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 A method to solve the problem of lacking data, add it or ignore it.</a:t>
            </a:r>
          </a:p>
        </p:txBody>
      </p:sp>
      <p:cxnSp>
        <p:nvCxnSpPr>
          <p:cNvPr id="47" name="直接连接符 46">
            <a:extLst>
              <a:ext uri="{FF2B5EF4-FFF2-40B4-BE49-F238E27FC236}">
                <a16:creationId xmlns:a16="http://schemas.microsoft.com/office/drawing/2014/main" xmlns="" id="{2E9B000E-6AF6-41BF-8AE5-5B0CEF4D21FB}"/>
              </a:ext>
            </a:extLst>
          </p:cNvPr>
          <p:cNvCxnSpPr>
            <a:cxnSpLocks/>
          </p:cNvCxnSpPr>
          <p:nvPr/>
        </p:nvCxnSpPr>
        <p:spPr>
          <a:xfrm flipH="1">
            <a:off x="707756" y="3973115"/>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0" name="íšľiďè">
            <a:extLst>
              <a:ext uri="{FF2B5EF4-FFF2-40B4-BE49-F238E27FC236}">
                <a16:creationId xmlns:a16="http://schemas.microsoft.com/office/drawing/2014/main" xmlns="" id="{95614EC2-A008-452B-9B49-290E75687F6E}"/>
              </a:ext>
            </a:extLst>
          </p:cNvPr>
          <p:cNvSpPr/>
          <p:nvPr/>
        </p:nvSpPr>
        <p:spPr bwMode="auto">
          <a:xfrm>
            <a:off x="405722" y="4203117"/>
            <a:ext cx="6357014" cy="54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 An efficient method for this project to calculate the data.</a:t>
            </a:r>
          </a:p>
        </p:txBody>
      </p:sp>
      <p:cxnSp>
        <p:nvCxnSpPr>
          <p:cNvPr id="52" name="直接连接符 51">
            <a:extLst>
              <a:ext uri="{FF2B5EF4-FFF2-40B4-BE49-F238E27FC236}">
                <a16:creationId xmlns:a16="http://schemas.microsoft.com/office/drawing/2014/main" xmlns="" id="{2A4DBDD8-C66B-4CB5-A0EF-B71F00F0594D}"/>
              </a:ext>
            </a:extLst>
          </p:cNvPr>
          <p:cNvCxnSpPr>
            <a:cxnSpLocks/>
          </p:cNvCxnSpPr>
          <p:nvPr/>
        </p:nvCxnSpPr>
        <p:spPr>
          <a:xfrm flipH="1">
            <a:off x="681545" y="5387144"/>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3" name="î$ļíḑê">
            <a:extLst>
              <a:ext uri="{FF2B5EF4-FFF2-40B4-BE49-F238E27FC236}">
                <a16:creationId xmlns:a16="http://schemas.microsoft.com/office/drawing/2014/main" xmlns="" id="{AB7C290D-9747-41D2-9ABE-C9E043BCDF1B}"/>
              </a:ext>
            </a:extLst>
          </p:cNvPr>
          <p:cNvSpPr/>
          <p:nvPr/>
        </p:nvSpPr>
        <p:spPr bwMode="auto">
          <a:xfrm>
            <a:off x="455661" y="5564208"/>
            <a:ext cx="7213039"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Compare algorithms and models to choose the most appropriate one.</a:t>
            </a:r>
          </a:p>
        </p:txBody>
      </p:sp>
    </p:spTree>
    <p:extLst>
      <p:ext uri="{BB962C8B-B14F-4D97-AF65-F5344CB8AC3E}">
        <p14:creationId xmlns:p14="http://schemas.microsoft.com/office/powerpoint/2010/main" val="357878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xmlns="" id="{B6863509-DC60-4D99-BC3D-C66AE8F95D03}"/>
              </a:ext>
            </a:extLst>
          </p:cNvPr>
          <p:cNvSpPr>
            <a:spLocks noGrp="1"/>
          </p:cNvSpPr>
          <p:nvPr>
            <p:ph type="title"/>
          </p:nvPr>
        </p:nvSpPr>
        <p:spPr>
          <a:xfrm>
            <a:off x="4258653" y="2112478"/>
            <a:ext cx="6271087" cy="895350"/>
          </a:xfrm>
        </p:spPr>
        <p:txBody>
          <a:bodyPr>
            <a:noAutofit/>
          </a:bodyPr>
          <a:lstStyle/>
          <a:p>
            <a:r>
              <a:rPr lang="en-US" altLang="zh-CN" sz="4000" dirty="0"/>
              <a:t>Graphical User Interface</a:t>
            </a:r>
            <a:endParaRPr lang="zh-CN" altLang="en-US" sz="4000" dirty="0"/>
          </a:p>
        </p:txBody>
      </p:sp>
      <p:sp>
        <p:nvSpPr>
          <p:cNvPr id="8" name="文本占位符 5">
            <a:extLst>
              <a:ext uri="{FF2B5EF4-FFF2-40B4-BE49-F238E27FC236}">
                <a16:creationId xmlns:a16="http://schemas.microsoft.com/office/drawing/2014/main" xmlns=""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a16="http://schemas.microsoft.com/office/drawing/2014/main" xmlns=""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43427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9c88281-e023-4f20-a9da-4e51d6947c6f"/>
</p:tagLst>
</file>

<file path=ppt/tags/tag10.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3.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4.xml><?xml version="1.0" encoding="utf-8"?>
<p:tagLst xmlns:a="http://schemas.openxmlformats.org/drawingml/2006/main" xmlns:r="http://schemas.openxmlformats.org/officeDocument/2006/relationships" xmlns:p="http://schemas.openxmlformats.org/presentationml/2006/main">
  <p:tag name="ISLIDE.DIAGRAM" val="a4457cd7-beff-4020-a70b-0fbcf7ed79fe"/>
</p:tagLst>
</file>

<file path=ppt/tags/tag5.xml><?xml version="1.0" encoding="utf-8"?>
<p:tagLst xmlns:a="http://schemas.openxmlformats.org/drawingml/2006/main" xmlns:r="http://schemas.openxmlformats.org/officeDocument/2006/relationships" xmlns:p="http://schemas.openxmlformats.org/presentationml/2006/main">
  <p:tag name="ISLIDE.DIAGRAM" val="9bc21247-2132-4e5f-861a-1fcb6b1a20cf"/>
</p:tagLst>
</file>

<file path=ppt/tags/tag6.xml><?xml version="1.0" encoding="utf-8"?>
<p:tagLst xmlns:a="http://schemas.openxmlformats.org/drawingml/2006/main" xmlns:r="http://schemas.openxmlformats.org/officeDocument/2006/relationships" xmlns:p="http://schemas.openxmlformats.org/presentationml/2006/main">
  <p:tag name="ISLIDE.DIAGRAM" val="cb002563-37c5-4fe3-bd0b-8d9103a51177"/>
</p:tagLst>
</file>

<file path=ppt/tags/tag7.xml><?xml version="1.0" encoding="utf-8"?>
<p:tagLst xmlns:a="http://schemas.openxmlformats.org/drawingml/2006/main" xmlns:r="http://schemas.openxmlformats.org/officeDocument/2006/relationships" xmlns:p="http://schemas.openxmlformats.org/presentationml/2006/main">
  <p:tag name="ISLIDE.DIAGRAM" val="c7e296a4-46d1-4493-87a0-a5493486f67e"/>
</p:tagLst>
</file>

<file path=ppt/tags/tag8.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9.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913</TotalTime>
  <Words>493</Words>
  <Application>Microsoft Macintosh PowerPoint</Application>
  <PresentationFormat>宽屏</PresentationFormat>
  <Paragraphs>126</Paragraphs>
  <Slides>19</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Arial Unicode MS</vt:lpstr>
      <vt:lpstr>Calibri</vt:lpstr>
      <vt:lpstr>Impact</vt:lpstr>
      <vt:lpstr>inherit</vt:lpstr>
      <vt:lpstr>Segoe UI Light</vt:lpstr>
      <vt:lpstr>宋体</vt:lpstr>
      <vt:lpstr>微软雅黑</vt:lpstr>
      <vt:lpstr>Arial</vt:lpstr>
      <vt:lpstr>主题5</vt:lpstr>
      <vt:lpstr>OfficePLUS</vt:lpstr>
      <vt:lpstr>DataMining —— BlackFriday</vt:lpstr>
      <vt:lpstr>PowerPoint 演示文稿</vt:lpstr>
      <vt:lpstr>Background </vt:lpstr>
      <vt:lpstr>PowerPoint 演示文稿</vt:lpstr>
      <vt:lpstr>PowerPoint 演示文稿</vt:lpstr>
      <vt:lpstr>PowerPoint 演示文稿</vt:lpstr>
      <vt:lpstr>Difficulty Of The Project</vt:lpstr>
      <vt:lpstr>Difficulty</vt:lpstr>
      <vt:lpstr>Graphical User Interface</vt:lpstr>
      <vt:lpstr>Entrance Module</vt:lpstr>
      <vt:lpstr>Analyse Module</vt:lpstr>
      <vt:lpstr>Predict Module</vt:lpstr>
      <vt:lpstr>Diagram</vt:lpstr>
      <vt:lpstr>Use Case Diagram</vt:lpstr>
      <vt:lpstr>Class Diagram</vt:lpstr>
      <vt:lpstr>Use Case Diagram</vt:lpstr>
      <vt:lpstr>Sequence Diagram</vt:lpstr>
      <vt:lpstr>Global Architecture</vt:lpstr>
      <vt:lpstr>PowerPoint 演示文稿</vt:lpstr>
    </vt:vector>
  </TitlesOfParts>
  <Manager>iSlide</Manager>
  <Company>iSlide</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梁哲粼</cp:lastModifiedBy>
  <cp:revision>66</cp:revision>
  <cp:lastPrinted>2017-08-28T16:00:00Z</cp:lastPrinted>
  <dcterms:created xsi:type="dcterms:W3CDTF">2017-08-28T16:00:00Z</dcterms:created>
  <dcterms:modified xsi:type="dcterms:W3CDTF">2019-05-07T11:55:04Z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2019-02-27T09:28:10.8525246Z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31510ab5-b2b4-433c-b43f-fcb8a3f258cc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