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CC94-2B05-46A9-81A6-ABC1B9ADB09F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4D0-AD3A-4194-B908-37EB6F075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082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184D0-AD3A-4194-B908-37EB6F0750E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8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1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17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5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481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07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296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60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6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78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21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9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049B-5E71-4429-9ECE-1EB92CD0B83B}" type="datetimeFigureOut">
              <a:rPr lang="uk-UA" smtClean="0"/>
              <a:t>27.03.2022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5C42-2531-4D9A-B7FC-4803DEB9E2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19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Операції над графами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1"/>
                </a:solidFill>
              </a:rPr>
              <a:t>Лабораторна робота</a:t>
            </a:r>
            <a:endParaRPr lang="uk-U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3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1"/>
            <a:ext cx="8421960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71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endParaRPr lang="uk-U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Виконати на графами нижче операції, що були введені. </a:t>
            </a:r>
            <a:endParaRPr lang="uk-U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40" y="2738438"/>
            <a:ext cx="5960651" cy="299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67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uk-UA" sz="4000" dirty="0" smtClean="0"/>
              <a:t>Для пар графів </a:t>
            </a:r>
            <a:r>
              <a:rPr lang="en-US" sz="4000" dirty="0" smtClean="0"/>
              <a:t>G1 </a:t>
            </a:r>
            <a:r>
              <a:rPr lang="uk-UA" sz="4000" dirty="0" smtClean="0"/>
              <a:t>і </a:t>
            </a:r>
            <a:r>
              <a:rPr lang="en-US" sz="4000" dirty="0" smtClean="0"/>
              <a:t>G2 </a:t>
            </a:r>
            <a:r>
              <a:rPr lang="ru-RU" sz="4000" dirty="0" smtClean="0"/>
              <a:t>та</a:t>
            </a:r>
            <a:r>
              <a:rPr lang="en-US" sz="4000" dirty="0" smtClean="0"/>
              <a:t> G3 </a:t>
            </a:r>
            <a:r>
              <a:rPr lang="ru-RU" sz="4000" dirty="0" smtClean="0"/>
              <a:t>і</a:t>
            </a:r>
            <a:r>
              <a:rPr lang="en-US" sz="4000" dirty="0" smtClean="0"/>
              <a:t> G4</a:t>
            </a:r>
            <a:r>
              <a:rPr lang="ru-RU" sz="4000" dirty="0" smtClean="0"/>
              <a:t> </a:t>
            </a:r>
            <a:r>
              <a:rPr lang="uk-UA" sz="4000" dirty="0" smtClean="0"/>
              <a:t>виконати </a:t>
            </a:r>
            <a:r>
              <a:rPr lang="uk-UA" sz="4000" dirty="0" smtClean="0"/>
              <a:t>операції, що були введені вище</a:t>
            </a:r>
            <a:r>
              <a:rPr lang="uk-UA" dirty="0" smtClean="0"/>
              <a:t>.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92" y="1556792"/>
            <a:ext cx="595266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9694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10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567" y="26064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9" y="548680"/>
            <a:ext cx="8263735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16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2" y="980728"/>
            <a:ext cx="812061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45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uk-UA" dirty="0" smtClean="0"/>
              <a:t>Доповнення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7" y="1124743"/>
            <a:ext cx="8251986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8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  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2" y="980728"/>
            <a:ext cx="850074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3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6" y="968463"/>
            <a:ext cx="8611504" cy="541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8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9" y="731587"/>
            <a:ext cx="8167308" cy="586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59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14581"/>
            <a:ext cx="8153339" cy="457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169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50</Words>
  <Application>Microsoft Office PowerPoint</Application>
  <PresentationFormat>Экран (4:3)</PresentationFormat>
  <Paragraphs>20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Операції над графами</vt:lpstr>
      <vt:lpstr> </vt:lpstr>
      <vt:lpstr> </vt:lpstr>
      <vt:lpstr> </vt:lpstr>
      <vt:lpstr> Доповнення</vt:lpstr>
      <vt:lpstr> </vt:lpstr>
      <vt:lpstr> </vt:lpstr>
      <vt:lpstr> </vt:lpstr>
      <vt:lpstr> </vt:lpstr>
      <vt:lpstr> </vt:lpstr>
      <vt:lpstr>Завдання</vt:lpstr>
      <vt:lpstr>Для пар графів G1 і G2 та G3 і G4 виконати операції, що були введені вище.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над графами</dc:title>
  <dc:creator>Admin</dc:creator>
  <cp:lastModifiedBy>Admin</cp:lastModifiedBy>
  <cp:revision>16</cp:revision>
  <dcterms:created xsi:type="dcterms:W3CDTF">2022-03-27T19:29:55Z</dcterms:created>
  <dcterms:modified xsi:type="dcterms:W3CDTF">2022-03-28T06:50:32Z</dcterms:modified>
</cp:coreProperties>
</file>