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4630400" cy="8229600"/>
  <p:notesSz cx="8229600" cy="14630400"/>
  <p:embeddedFontLst>
    <p:embeddedFont>
      <p:font typeface="Bricolage Grotesque Extra Bold" panose="020B0604020202020204" charset="0"/>
      <p:regular r:id="rId12"/>
    </p:embeddedFont>
    <p:embeddedFont>
      <p:font typeface="Montserrat" panose="00000500000000000000" pitchFamily="2" charset="0"/>
      <p:regular r:id="rId13"/>
    </p:embeddedFont>
    <p:embeddedFont>
      <p:font typeface="Montserrat Bold" panose="020B0604020202020204" charset="0"/>
      <p:bold r:id="rId14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1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1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8EC34-2CEF-CDD0-3421-B3877FD52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7E96C-55FF-949D-B2AA-181FCD3EC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38B81-8276-478B-AB90-A2D155B17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CAC35-38D8-E723-9973-6415BEA2A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8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inish-this-frontend.onrender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Abschlussprojekt BLJ – Kreatives Satzspiel mit Voting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Eine Web-App zur Förderung von Kreativität und Interaktion. 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337280" y="5458658"/>
            <a:ext cx="195584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Von Levi Agostinho Horta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4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Inhaltsverzeichnis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Projektziele: Kreativität und Interaktion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Meilensteine: Der Weg zur Web-App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622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Live-Demonstration: Das Satzspiel in Aktion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4945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Erkenntnisse: Was lief gut, was schlecht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876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Fazit: Erfolgreiche Projektabschluss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609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Quellenverzeichnis &amp; Abspann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4737" y="592931"/>
            <a:ext cx="7634526" cy="1347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Projektziele: Kreativität und Interaktion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37" y="2264093"/>
            <a:ext cx="539115" cy="5391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63410" y="2392085"/>
            <a:ext cx="2921556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Satzanfänge beenden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563410" y="2858333"/>
            <a:ext cx="6825853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Spieler schreiben kreative Fortsetzungen.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37" y="3742373"/>
            <a:ext cx="539115" cy="5391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63410" y="3870365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Interaktion fördern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563410" y="4336613"/>
            <a:ext cx="6825853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Emoji-Voting für beste Sätze.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37" y="5220653"/>
            <a:ext cx="539115" cy="5391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63410" y="5348645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UX/UI Fokus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563410" y="5814893"/>
            <a:ext cx="6825853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Intuitive und ansprechende Gestaltung.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737" y="6698933"/>
            <a:ext cx="539115" cy="5391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63410" y="6826925"/>
            <a:ext cx="3097292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Technische Umsetzung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1563410" y="7293173"/>
            <a:ext cx="6825853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Mit React und TypeScript.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6635" y="3035498"/>
            <a:ext cx="8790503" cy="622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Meilensteine: Der Weg zur Web-App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96635" y="5819656"/>
            <a:ext cx="13237131" cy="22860"/>
          </a:xfrm>
          <a:prstGeom prst="roundRect">
            <a:avLst>
              <a:gd name="adj" fmla="val 365732"/>
            </a:avLst>
          </a:prstGeom>
          <a:solidFill>
            <a:srgbClr val="414677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5" name="Shape 2"/>
          <p:cNvSpPr/>
          <p:nvPr/>
        </p:nvSpPr>
        <p:spPr>
          <a:xfrm>
            <a:off x="3257788" y="5222617"/>
            <a:ext cx="22860" cy="597098"/>
          </a:xfrm>
          <a:prstGeom prst="roundRect">
            <a:avLst>
              <a:gd name="adj" fmla="val 365732"/>
            </a:avLst>
          </a:prstGeom>
          <a:solidFill>
            <a:srgbClr val="414677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6" name="Shape 3"/>
          <p:cNvSpPr/>
          <p:nvPr/>
        </p:nvSpPr>
        <p:spPr>
          <a:xfrm>
            <a:off x="3045381" y="5595759"/>
            <a:ext cx="447794" cy="447794"/>
          </a:xfrm>
          <a:prstGeom prst="roundRect">
            <a:avLst>
              <a:gd name="adj" fmla="val 18671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7" name="Text 4"/>
          <p:cNvSpPr/>
          <p:nvPr/>
        </p:nvSpPr>
        <p:spPr>
          <a:xfrm>
            <a:off x="3119973" y="5633025"/>
            <a:ext cx="298490" cy="373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2025253" y="4274582"/>
            <a:ext cx="2488168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Tag 1–3: Grundlagen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895588" y="4704993"/>
            <a:ext cx="4747617" cy="318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Setup, JoinForm, Satzanzeige, Eingabefeld.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5955030" y="5819596"/>
            <a:ext cx="22860" cy="597098"/>
          </a:xfrm>
          <a:prstGeom prst="roundRect">
            <a:avLst>
              <a:gd name="adj" fmla="val 365732"/>
            </a:avLst>
          </a:prstGeom>
          <a:solidFill>
            <a:srgbClr val="414677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11" name="Shape 8"/>
          <p:cNvSpPr/>
          <p:nvPr/>
        </p:nvSpPr>
        <p:spPr>
          <a:xfrm>
            <a:off x="5742623" y="5595759"/>
            <a:ext cx="447794" cy="447794"/>
          </a:xfrm>
          <a:prstGeom prst="roundRect">
            <a:avLst>
              <a:gd name="adj" fmla="val 18671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12" name="Text 9"/>
          <p:cNvSpPr/>
          <p:nvPr/>
        </p:nvSpPr>
        <p:spPr>
          <a:xfrm>
            <a:off x="5817215" y="5633025"/>
            <a:ext cx="298490" cy="373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4722495" y="6615827"/>
            <a:ext cx="2488168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Tag 4–6: Interaktion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3592711" y="7046238"/>
            <a:ext cx="4747736" cy="636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Emoji-Voting, Frontend-Backend-Verbindung, Ranking.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8652153" y="5222617"/>
            <a:ext cx="22860" cy="597098"/>
          </a:xfrm>
          <a:prstGeom prst="roundRect">
            <a:avLst>
              <a:gd name="adj" fmla="val 365732"/>
            </a:avLst>
          </a:prstGeom>
          <a:solidFill>
            <a:srgbClr val="414677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16" name="Shape 13"/>
          <p:cNvSpPr/>
          <p:nvPr/>
        </p:nvSpPr>
        <p:spPr>
          <a:xfrm>
            <a:off x="8439745" y="5595759"/>
            <a:ext cx="447794" cy="447794"/>
          </a:xfrm>
          <a:prstGeom prst="roundRect">
            <a:avLst>
              <a:gd name="adj" fmla="val 18671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17" name="Text 14"/>
          <p:cNvSpPr/>
          <p:nvPr/>
        </p:nvSpPr>
        <p:spPr>
          <a:xfrm>
            <a:off x="8514338" y="5633025"/>
            <a:ext cx="298490" cy="373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7344013" y="3956090"/>
            <a:ext cx="2639258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Tag 7–9: Verfeinerung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6289834" y="4386501"/>
            <a:ext cx="4747736" cy="636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UI-Optimierung, PostgreSQL-Integration, Wartezimmer.</a:t>
            </a:r>
            <a:endParaRPr lang="en-US" sz="1550" dirty="0"/>
          </a:p>
        </p:txBody>
      </p:sp>
      <p:sp>
        <p:nvSpPr>
          <p:cNvPr id="20" name="Shape 17"/>
          <p:cNvSpPr/>
          <p:nvPr/>
        </p:nvSpPr>
        <p:spPr>
          <a:xfrm>
            <a:off x="11349395" y="5819596"/>
            <a:ext cx="22860" cy="597098"/>
          </a:xfrm>
          <a:prstGeom prst="roundRect">
            <a:avLst>
              <a:gd name="adj" fmla="val 365732"/>
            </a:avLst>
          </a:prstGeom>
          <a:solidFill>
            <a:srgbClr val="414677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21" name="Shape 18"/>
          <p:cNvSpPr/>
          <p:nvPr/>
        </p:nvSpPr>
        <p:spPr>
          <a:xfrm>
            <a:off x="11136987" y="5595759"/>
            <a:ext cx="447794" cy="447794"/>
          </a:xfrm>
          <a:prstGeom prst="roundRect">
            <a:avLst>
              <a:gd name="adj" fmla="val 18671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22" name="Text 19"/>
          <p:cNvSpPr/>
          <p:nvPr/>
        </p:nvSpPr>
        <p:spPr>
          <a:xfrm>
            <a:off x="11211580" y="5633025"/>
            <a:ext cx="298490" cy="373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4</a:t>
            </a:r>
            <a:endParaRPr lang="en-US" sz="2350" dirty="0"/>
          </a:p>
        </p:txBody>
      </p:sp>
      <p:sp>
        <p:nvSpPr>
          <p:cNvPr id="23" name="Text 20"/>
          <p:cNvSpPr/>
          <p:nvPr/>
        </p:nvSpPr>
        <p:spPr>
          <a:xfrm>
            <a:off x="10116860" y="6615827"/>
            <a:ext cx="2488168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Tag 10-12: Abschluss</a:t>
            </a:r>
            <a:endParaRPr lang="en-US" sz="1950" dirty="0"/>
          </a:p>
        </p:txBody>
      </p:sp>
      <p:sp>
        <p:nvSpPr>
          <p:cNvPr id="24" name="Text 21"/>
          <p:cNvSpPr/>
          <p:nvPr/>
        </p:nvSpPr>
        <p:spPr>
          <a:xfrm>
            <a:off x="8987076" y="7046238"/>
            <a:ext cx="4747736" cy="636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Deployment, Spieleranzeige und Dokumentation.</a:t>
            </a:r>
            <a:endParaRPr lang="en-US" sz="1550" dirty="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7A317576-F1F8-5340-0A42-7170C500A7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487" b="36493"/>
          <a:stretch>
            <a:fillRect/>
          </a:stretch>
        </p:blipFill>
        <p:spPr>
          <a:xfrm>
            <a:off x="2025253" y="26902"/>
            <a:ext cx="10855567" cy="2601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2586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Live-Demonstration: Das Satzspiel in Aktion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8358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Erleben Sie die </a:t>
            </a:r>
            <a:r>
              <a:rPr lang="en-US" sz="1750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Kernfunktionen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50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meiner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Web-App live: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36016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6" name="Text 3"/>
          <p:cNvSpPr/>
          <p:nvPr/>
        </p:nvSpPr>
        <p:spPr>
          <a:xfrm>
            <a:off x="878860" y="364414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530906" y="367534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JoinForm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&amp; Spielereingabe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5655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9" name="Text 6"/>
          <p:cNvSpPr/>
          <p:nvPr/>
        </p:nvSpPr>
        <p:spPr>
          <a:xfrm>
            <a:off x="878860" y="460807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46392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Satzanfang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&amp; Satzende schreiben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5295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12" name="Text 9"/>
          <p:cNvSpPr/>
          <p:nvPr/>
        </p:nvSpPr>
        <p:spPr>
          <a:xfrm>
            <a:off x="878860" y="55720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1530906" y="56032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Voting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mit Emojis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93790" y="64934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15" name="Text 12"/>
          <p:cNvSpPr/>
          <p:nvPr/>
        </p:nvSpPr>
        <p:spPr>
          <a:xfrm>
            <a:off x="878860" y="653593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1530906" y="656713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Ranking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-Anzeige</a:t>
            </a:r>
            <a:endParaRPr lang="en-US" sz="175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78B75D19-0A7B-EBF0-EF41-F57B80F79B76}"/>
              </a:ext>
            </a:extLst>
          </p:cNvPr>
          <p:cNvSpPr/>
          <p:nvPr/>
        </p:nvSpPr>
        <p:spPr>
          <a:xfrm>
            <a:off x="1530905" y="753106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/>
              </a:rPr>
              <a:t>Spielen</a:t>
            </a: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/>
              </a:rPr>
              <a:t> </a:t>
            </a:r>
            <a:r>
              <a:rPr lang="en-US" sz="1750" b="1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/>
              </a:rPr>
              <a:t>wir</a:t>
            </a: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4"/>
              </a:rPr>
              <a:t> !</a:t>
            </a:r>
            <a:endParaRPr lang="en-US" sz="1750" dirty="0"/>
          </a:p>
        </p:txBody>
      </p:sp>
      <p:sp>
        <p:nvSpPr>
          <p:cNvPr id="18" name="Shape 11">
            <a:extLst>
              <a:ext uri="{FF2B5EF4-FFF2-40B4-BE49-F238E27FC236}">
                <a16:creationId xmlns:a16="http://schemas.microsoft.com/office/drawing/2014/main" id="{E9B439B9-DE3A-2C68-5E75-895DFA873902}"/>
              </a:ext>
            </a:extLst>
          </p:cNvPr>
          <p:cNvSpPr/>
          <p:nvPr/>
        </p:nvSpPr>
        <p:spPr>
          <a:xfrm>
            <a:off x="790404" y="74573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7873E552-5A5C-3FF9-000A-6FA87B65002E}"/>
              </a:ext>
            </a:extLst>
          </p:cNvPr>
          <p:cNvSpPr/>
          <p:nvPr/>
        </p:nvSpPr>
        <p:spPr>
          <a:xfrm>
            <a:off x="878860" y="749986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DCE6"/>
                </a:solidFill>
                <a:latin typeface="Bricolage Grotesque Extra Bold" pitchFamily="34" charset="0"/>
              </a:rPr>
              <a:t>5</a:t>
            </a:r>
            <a:endParaRPr lang="en-US" sz="2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8144"/>
            <a:ext cx="122381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Erkenntnisse: Was lief gut, was lief </a:t>
            </a:r>
            <a:r>
              <a:rPr lang="en-US" sz="4450" b="1" dirty="0" err="1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schlecht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3899"/>
            <a:ext cx="2835235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✅</a:t>
            </a: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 Was lief gut: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626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Intuitive Benutzeroberfläche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48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Erfolgreiche Backend-Verbindung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70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Kreatives Spielkonzept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92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Hoher persönlicher Lernfortschritt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3899"/>
            <a:ext cx="2874407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❌</a:t>
            </a: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 Was lief schlecht: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626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Komplexes Voting-System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48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Styling-Probleme (Next-Round-Button, Emojis)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70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Probleme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bei PostgreSQL-Integration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892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Datenübertragung zu Render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15420" y="573762"/>
            <a:ext cx="7685961" cy="1301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Fazit: Erfolgreiche Projektabschluss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15420" y="2188012"/>
            <a:ext cx="208240" cy="1249799"/>
          </a:xfrm>
          <a:prstGeom prst="roundRect">
            <a:avLst>
              <a:gd name="adj" fmla="val 42014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5" name="Text 2"/>
          <p:cNvSpPr/>
          <p:nvPr/>
        </p:nvSpPr>
        <p:spPr>
          <a:xfrm>
            <a:off x="6631900" y="2396252"/>
            <a:ext cx="2623899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Projektziele erreicht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631900" y="2846546"/>
            <a:ext cx="726948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Alle definierten Ziele umgesetzt.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527840" y="3594021"/>
            <a:ext cx="208240" cy="1249799"/>
          </a:xfrm>
          <a:prstGeom prst="roundRect">
            <a:avLst>
              <a:gd name="adj" fmla="val 42014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8" name="Text 5"/>
          <p:cNvSpPr/>
          <p:nvPr/>
        </p:nvSpPr>
        <p:spPr>
          <a:xfrm>
            <a:off x="6944320" y="3802261"/>
            <a:ext cx="2769394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Hoher Lernfortschritt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6944320" y="4252555"/>
            <a:ext cx="695706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Umfangreiches Wissen in React und TypeScript erworben.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840260" y="5000030"/>
            <a:ext cx="208240" cy="1249799"/>
          </a:xfrm>
          <a:prstGeom prst="roundRect">
            <a:avLst>
              <a:gd name="adj" fmla="val 42014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11" name="Text 8"/>
          <p:cNvSpPr/>
          <p:nvPr/>
        </p:nvSpPr>
        <p:spPr>
          <a:xfrm>
            <a:off x="7256740" y="5208270"/>
            <a:ext cx="276332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Praktische Erfahrung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7256740" y="5658564"/>
            <a:ext cx="664464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Umsetzung</a:t>
            </a: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00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einer</a:t>
            </a: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Web-App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152799" y="6406039"/>
            <a:ext cx="208240" cy="1249799"/>
          </a:xfrm>
          <a:prstGeom prst="roundRect">
            <a:avLst>
              <a:gd name="adj" fmla="val 42014"/>
            </a:avLst>
          </a:prstGeom>
          <a:solidFill>
            <a:srgbClr val="282D5E"/>
          </a:solidFill>
          <a:ln/>
        </p:spPr>
        <p:txBody>
          <a:bodyPr/>
          <a:lstStyle/>
          <a:p>
            <a:endParaRPr lang="en-CH"/>
          </a:p>
        </p:txBody>
      </p:sp>
      <p:sp>
        <p:nvSpPr>
          <p:cNvPr id="14" name="Text 11"/>
          <p:cNvSpPr/>
          <p:nvPr/>
        </p:nvSpPr>
        <p:spPr>
          <a:xfrm>
            <a:off x="7569279" y="6614279"/>
            <a:ext cx="2807851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Zukünftige Potenziale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7569279" y="7064573"/>
            <a:ext cx="633210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Basis für weitere Web-Entwicklungsprojekte.</a:t>
            </a:r>
            <a:endParaRPr lang="en-US" sz="160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E737B8F4-DD56-AB65-DCB1-BCE15700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27" t="864"/>
          <a:stretch>
            <a:fillRect/>
          </a:stretch>
        </p:blipFill>
        <p:spPr>
          <a:xfrm>
            <a:off x="0" y="0"/>
            <a:ext cx="5794408" cy="829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8722"/>
            <a:ext cx="85517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Quellenverzeichnis &amp; Abspann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11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Ein herzlicher Dank an alle Ressourcen, die dieses Projekt ermöglicht haben.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391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ChatGPT (OpenAI):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Technische Unterstützung, Codebeispiele.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13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Claude AI (Anthropic):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Strukturierung, Lösungsansätze.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React-</a:t>
            </a:r>
            <a:r>
              <a:rPr lang="en-US" sz="1750" b="1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Dokumentation</a:t>
            </a: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https://reactjs.org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PostgreSQL-</a:t>
            </a:r>
            <a:r>
              <a:rPr lang="en-US" sz="1750" b="1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Dokumentation</a:t>
            </a: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https://www.postgresql.org/docs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079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Render-Dokumentation: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https://render.com/docs</a:t>
            </a:r>
            <a:endParaRPr lang="en-US" sz="175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D0C81A3B-9603-5E45-5555-6E791D1D84C5}"/>
              </a:ext>
            </a:extLst>
          </p:cNvPr>
          <p:cNvSpPr/>
          <p:nvPr/>
        </p:nvSpPr>
        <p:spPr>
          <a:xfrm>
            <a:off x="793790" y="61501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Deepl</a:t>
            </a: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-Write: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https://deepl-write</a:t>
            </a:r>
            <a:endParaRPr lang="en-US" sz="175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F9DD2C77-641D-503F-6267-2F3B65E49491}"/>
              </a:ext>
            </a:extLst>
          </p:cNvPr>
          <p:cNvSpPr/>
          <p:nvPr/>
        </p:nvSpPr>
        <p:spPr>
          <a:xfrm>
            <a:off x="793790" y="65923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Rechtschreibpruefung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https://rechtschreibpruefung24.de/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A71E-71AA-15CC-763F-4E1C0CFB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AA44F12-4B81-B4B2-2A73-0731C4FB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E59F3CA9-B99C-3455-C38E-116BC05ED180}"/>
              </a:ext>
            </a:extLst>
          </p:cNvPr>
          <p:cNvSpPr/>
          <p:nvPr/>
        </p:nvSpPr>
        <p:spPr>
          <a:xfrm>
            <a:off x="5760720" y="3567639"/>
            <a:ext cx="8898850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Danke für </a:t>
            </a:r>
            <a:r>
              <a:rPr lang="en-US" sz="4450" b="1" dirty="0" err="1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eure</a:t>
            </a: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 </a:t>
            </a:r>
            <a:r>
              <a:rPr lang="en-US" sz="4450" b="1" dirty="0" err="1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Aufmerksamkeit</a:t>
            </a: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 </a:t>
            </a:r>
            <a:r>
              <a:rPr lang="de-CH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!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F094045-6829-BA45-6581-DFE8681D323C}"/>
              </a:ext>
            </a:extLst>
          </p:cNvPr>
          <p:cNvSpPr/>
          <p:nvPr/>
        </p:nvSpPr>
        <p:spPr>
          <a:xfrm>
            <a:off x="9283272" y="426790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Fragen</a:t>
            </a: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?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87623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337</Words>
  <Application>Microsoft Office PowerPoint</Application>
  <PresentationFormat>Benutzerdefiniert</PresentationFormat>
  <Paragraphs>84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Bricolage Grotesque Extra Bold</vt:lpstr>
      <vt:lpstr>Montserrat Bold</vt:lpstr>
      <vt:lpstr>Montserrat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Agostinho Horta Levi</cp:lastModifiedBy>
  <cp:revision>7</cp:revision>
  <dcterms:created xsi:type="dcterms:W3CDTF">2025-06-24T07:43:15Z</dcterms:created>
  <dcterms:modified xsi:type="dcterms:W3CDTF">2025-06-29T14:03:18Z</dcterms:modified>
</cp:coreProperties>
</file>