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C42-6595-465F-A940-8DFB54FC5AB0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C6EF-8A74-43A3-BA5A-7309E59C3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21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C42-6595-465F-A940-8DFB54FC5AB0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C6EF-8A74-43A3-BA5A-7309E59C3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49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C42-6595-465F-A940-8DFB54FC5AB0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C6EF-8A74-43A3-BA5A-7309E59C3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18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C42-6595-465F-A940-8DFB54FC5AB0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C6EF-8A74-43A3-BA5A-7309E59C3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06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C42-6595-465F-A940-8DFB54FC5AB0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C6EF-8A74-43A3-BA5A-7309E59C3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78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C42-6595-465F-A940-8DFB54FC5AB0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C6EF-8A74-43A3-BA5A-7309E59C3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74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C42-6595-465F-A940-8DFB54FC5AB0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C6EF-8A74-43A3-BA5A-7309E59C3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48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C42-6595-465F-A940-8DFB54FC5AB0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C6EF-8A74-43A3-BA5A-7309E59C3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26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C42-6595-465F-A940-8DFB54FC5AB0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C6EF-8A74-43A3-BA5A-7309E59C3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7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C42-6595-465F-A940-8DFB54FC5AB0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C6EF-8A74-43A3-BA5A-7309E59C3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47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7C42-6595-465F-A940-8DFB54FC5AB0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C6EF-8A74-43A3-BA5A-7309E59C3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49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07C42-6595-465F-A940-8DFB54FC5AB0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1C6EF-8A74-43A3-BA5A-7309E59C3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63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2019</a:t>
            </a:r>
            <a:r>
              <a:rPr lang="zh-CN" altLang="en-US" sz="5400"/>
              <a:t>级操作系统原理</a:t>
            </a:r>
            <a:r>
              <a:rPr lang="zh-CN" altLang="en-US" sz="5400" dirty="0"/>
              <a:t>实验环境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26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服务器地址：</a:t>
            </a:r>
            <a:r>
              <a:rPr lang="en-US" altLang="zh-CN" dirty="0"/>
              <a:t>172.28.45.56</a:t>
            </a:r>
          </a:p>
          <a:p>
            <a:r>
              <a:rPr lang="zh-CN" altLang="en-US" dirty="0"/>
              <a:t>用户名：学号      口令：</a:t>
            </a:r>
            <a:r>
              <a:rPr lang="en-US" altLang="zh-CN" dirty="0"/>
              <a:t>63190003591q2w3e4r</a:t>
            </a:r>
          </a:p>
          <a:p>
            <a:r>
              <a:rPr lang="zh-CN" altLang="en-US" dirty="0"/>
              <a:t>系统使用手册：智慧树上参考资料中</a:t>
            </a:r>
            <a:r>
              <a:rPr lang="en-US" altLang="zh-CN" dirty="0"/>
              <a:t>《</a:t>
            </a:r>
            <a:r>
              <a:rPr lang="zh-CN" altLang="en-US" dirty="0"/>
              <a:t>智算学部虚拟实验平台（学生端）使用手册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同学们在使用系统时如果发现有不方便或者</a:t>
            </a:r>
            <a:r>
              <a:rPr lang="en-US" altLang="zh-CN" dirty="0"/>
              <a:t>bug,</a:t>
            </a:r>
            <a:r>
              <a:rPr lang="zh-CN" altLang="en-US" dirty="0"/>
              <a:t>请记录下来后提交给教师，以便虚拟实验平台的改进。</a:t>
            </a:r>
          </a:p>
        </p:txBody>
      </p:sp>
    </p:spTree>
    <p:extLst>
      <p:ext uri="{BB962C8B-B14F-4D97-AF65-F5344CB8AC3E}">
        <p14:creationId xmlns:p14="http://schemas.microsoft.com/office/powerpoint/2010/main" val="278388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869" y="427646"/>
            <a:ext cx="9302262" cy="613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6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3142" y="365125"/>
            <a:ext cx="7005450" cy="634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6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931" y="791308"/>
            <a:ext cx="10119884" cy="54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3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111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2019级操作系统原理实验环境</vt:lpstr>
      <vt:lpstr>PowerPoint Presentation</vt:lpstr>
      <vt:lpstr>PowerPoint Presentation</vt:lpstr>
      <vt:lpstr>PowerPoint Presentation</vt:lpstr>
      <vt:lpstr>PowerPoint Presentation</vt:lpstr>
    </vt:vector>
  </TitlesOfParts>
  <Company>天津大学智能与计算学部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2019级数据库原理实验环境</dc:title>
  <dc:creator>李森</dc:creator>
  <cp:lastModifiedBy>MSI-PC</cp:lastModifiedBy>
  <cp:revision>6</cp:revision>
  <dcterms:created xsi:type="dcterms:W3CDTF">2020-09-28T02:41:05Z</dcterms:created>
  <dcterms:modified xsi:type="dcterms:W3CDTF">2020-10-09T14:39:03Z</dcterms:modified>
</cp:coreProperties>
</file>