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10" d="100"/>
          <a:sy n="110" d="100"/>
        </p:scale>
        <p:origin x="66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20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2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94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23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8890" algn="ctr">
              <a:lnSpc>
                <a:spcPct val="100000"/>
              </a:lnSpc>
            </a:pPr>
            <a:r>
              <a:rPr sz="1200" b="1" u="sng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sz="1200" b="1" u="sng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b="1" u="sng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u="sng" spc="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sz="1200" b="1" u="sng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200" b="1" u="sng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200" b="1" u="sng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u="sng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u="sng" spc="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sz="800" b="1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800" b="1" spc="-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sz="800" b="1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800" spc="14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sz="800" spc="-3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800" spc="7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sz="800" spc="-2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5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800" spc="11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800" spc="4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sz="800" spc="7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14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800" spc="9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sz="800" spc="8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2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800" spc="1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1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sz="800" spc="-4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sz="800" spc="3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sz="800" b="1" spc="-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8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800" spc="13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sz="800" spc="-3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800" spc="7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sz="800" spc="-2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5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800" spc="11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800" spc="4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sz="800" spc="7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14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800" spc="9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sz="800" spc="8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2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800" spc="1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1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sz="800" spc="-4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sz="800" spc="3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800" b="1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800" b="1" spc="-5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800" spc="6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sz="800" spc="-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9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sz="800" spc="2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sz="800" spc="5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sz="800" spc="5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sz="800" spc="7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800" spc="6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800" spc="7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6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sz="800" spc="4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0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sz="800" spc="11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800" spc="6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800" spc="10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800" spc="6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sz="800">
              <a:latin typeface="Bahnschrift SemiLight Condensed"/>
              <a:cs typeface="Bahnschrift SemiLight Condensed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150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8890" algn="ctr">
              <a:lnSpc>
                <a:spcPct val="100000"/>
              </a:lnSpc>
            </a:pPr>
            <a:r>
              <a:rPr sz="1200" b="1" u="sng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sz="1200" b="1" u="sng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b="1" u="sng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u="sng" spc="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sz="1200" b="1" u="sng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200" b="1" u="sng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u="sng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200" b="1" u="sng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u="sng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u="sng" spc="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sz="800" b="1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800" b="1" spc="-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sz="800" b="1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800" spc="14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sz="800" spc="-3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800" spc="7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sz="800" spc="-2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5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800" spc="11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800" spc="4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sz="800" spc="7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14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800" spc="9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sz="800" spc="8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2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800" spc="1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1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sz="800" spc="-4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sz="800" spc="3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sz="800" b="1" spc="-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8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800" spc="13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sz="800" spc="-3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800" spc="7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sz="800" spc="-2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5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800" spc="11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800" spc="4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sz="800" spc="7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14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800" spc="9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sz="800" spc="8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2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800" spc="15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10" dirty="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sz="800" spc="-4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sz="800" spc="3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800" b="1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800" b="1" spc="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800" b="1" spc="-5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800" spc="6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sz="800" spc="-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9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sz="800" spc="2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sz="800" spc="5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sz="800" spc="5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sz="800" spc="7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800" spc="6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800" spc="7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800" spc="6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sz="800" spc="4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800" spc="10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sz="800" spc="110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800" spc="6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800" spc="10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800" spc="65" dirty="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1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7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1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8890" algn="ctr">
              <a:lnSpc>
                <a:spcPct val="100000"/>
              </a:lnSpc>
            </a:pP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A2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SIGG</a:t>
            </a:r>
            <a:r>
              <a:rPr lang="en-US" sz="1200" b="1" u="sng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lang="en-US" sz="1200" b="1" u="sng" spc="-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1200" b="1" u="sng" spc="-1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200" b="1" u="sng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1200" b="1" u="sng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US" sz="1200">
              <a:latin typeface="Calibri"/>
              <a:cs typeface="Calibri"/>
            </a:endParaRPr>
          </a:p>
          <a:p>
            <a:pPr algn="ctr">
              <a:lnSpc>
                <a:spcPts val="825"/>
              </a:lnSpc>
            </a:pP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NFEREN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17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EXHIBITI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800" b="1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800" spc="13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18</a:t>
            </a:r>
            <a:r>
              <a:rPr lang="en-US" sz="800" spc="-3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</a:t>
            </a:r>
            <a:r>
              <a:rPr lang="en-US" sz="800" spc="-2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5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800" spc="4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lang="en-US" sz="800" spc="7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14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lang="en-US" sz="800" spc="9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8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2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5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10">
                <a:solidFill>
                  <a:srgbClr val="F1F1F1"/>
                </a:solidFill>
                <a:latin typeface="Bahnschrift SemiLight Condensed"/>
                <a:cs typeface="Bahnschrift SemiLight Condensed"/>
              </a:rPr>
              <a:t>2019  </a:t>
            </a:r>
            <a:r>
              <a:rPr lang="en-US" sz="800" spc="-4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- </a:t>
            </a:r>
            <a:r>
              <a:rPr lang="en-US" sz="800" spc="3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800" b="1" spc="-1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b="1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sz="800" b="1" spc="-5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-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9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2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lang="en-US" sz="800" spc="5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lang="en-US" sz="800" spc="5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lang="en-US" sz="800" spc="7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800" spc="7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800" spc="6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,</a:t>
            </a:r>
            <a:r>
              <a:rPr lang="en-US" sz="800" spc="4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AUS</a:t>
            </a:r>
            <a:r>
              <a:rPr lang="en-US" sz="800" spc="110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800" spc="10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800" spc="65">
                <a:solidFill>
                  <a:srgbClr val="FFFF00"/>
                </a:solidFill>
                <a:latin typeface="Bahnschrift SemiLight Condensed"/>
                <a:cs typeface="Bahnschrift SemiLight Condensed"/>
              </a:rPr>
              <a:t>LIA</a:t>
            </a:r>
            <a:endParaRPr lang="en-US" sz="8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10" Type="http://schemas.openxmlformats.org/officeDocument/2006/relationships/image" Target="../media/image32.jpg"/><Relationship Id="rId4" Type="http://schemas.openxmlformats.org/officeDocument/2006/relationships/image" Target="../media/image26.jpg"/><Relationship Id="rId9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g"/><Relationship Id="rId7" Type="http://schemas.openxmlformats.org/officeDocument/2006/relationships/image" Target="../media/image52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49.jpg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855" y="0"/>
            <a:ext cx="9255642" cy="5238750"/>
          </a:xfrm>
          <a:custGeom>
            <a:avLst/>
            <a:gdLst/>
            <a:ahLst/>
            <a:cxnLst/>
            <a:rect l="l" t="t" r="r" b="b"/>
            <a:pathLst>
              <a:path w="9144000" h="4227575">
                <a:moveTo>
                  <a:pt x="0" y="4227575"/>
                </a:moveTo>
                <a:lnTo>
                  <a:pt x="9144000" y="4227575"/>
                </a:lnTo>
                <a:lnTo>
                  <a:pt x="9144000" y="0"/>
                </a:lnTo>
                <a:lnTo>
                  <a:pt x="0" y="0"/>
                </a:lnTo>
                <a:lnTo>
                  <a:pt x="0" y="422757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82452" y="2707894"/>
            <a:ext cx="8263027" cy="786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25"/>
              </a:lnSpc>
            </a:pPr>
            <a:r>
              <a:rPr sz="2800" b="1" spc="-20" dirty="0">
                <a:solidFill>
                  <a:schemeClr val="bg2"/>
                </a:solidFill>
                <a:latin typeface="Calibri"/>
                <a:cs typeface="Calibri"/>
              </a:rPr>
              <a:t>Dee</a:t>
            </a:r>
            <a:r>
              <a:rPr sz="2800" b="1" spc="-30" dirty="0">
                <a:solidFill>
                  <a:schemeClr val="bg2"/>
                </a:solidFill>
                <a:latin typeface="Calibri"/>
                <a:cs typeface="Calibri"/>
              </a:rPr>
              <a:t>p</a:t>
            </a:r>
            <a:r>
              <a:rPr sz="2800" b="1" spc="-60" dirty="0">
                <a:solidFill>
                  <a:schemeClr val="bg2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chemeClr val="bg2"/>
                </a:solidFill>
                <a:latin typeface="Calibri"/>
                <a:cs typeface="Calibri"/>
              </a:rPr>
              <a:t>ema</a:t>
            </a:r>
            <a:r>
              <a:rPr sz="2800" b="1" spc="-55" dirty="0">
                <a:solidFill>
                  <a:schemeClr val="bg2"/>
                </a:solidFill>
                <a:latin typeface="Calibri"/>
                <a:cs typeface="Calibri"/>
              </a:rPr>
              <a:t>s</a:t>
            </a:r>
            <a:r>
              <a:rPr sz="2800" b="1" spc="-50" dirty="0">
                <a:solidFill>
                  <a:schemeClr val="bg2"/>
                </a:solidFill>
                <a:latin typeface="Calibri"/>
                <a:cs typeface="Calibri"/>
              </a:rPr>
              <a:t>t</a:t>
            </a:r>
            <a:r>
              <a:rPr sz="2800" b="1" spc="0" dirty="0">
                <a:solidFill>
                  <a:schemeClr val="bg2"/>
                </a:solidFill>
                <a:latin typeface="Calibri"/>
                <a:cs typeface="Calibri"/>
              </a:rPr>
              <a:t>er</a:t>
            </a:r>
            <a:r>
              <a:rPr sz="2800" b="1" spc="-10" dirty="0">
                <a:solidFill>
                  <a:schemeClr val="bg2"/>
                </a:solidFill>
                <a:latin typeface="Calibri"/>
                <a:cs typeface="Calibri"/>
              </a:rPr>
              <a:t>:</a:t>
            </a:r>
            <a:r>
              <a:rPr sz="2800" b="1" spc="4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sz="2800" b="1" spc="-265" dirty="0">
                <a:solidFill>
                  <a:schemeClr val="bg2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chemeClr val="bg2"/>
                </a:solidFill>
                <a:latin typeface="Calibri"/>
                <a:cs typeface="Calibri"/>
              </a:rPr>
              <a:t>empo</a:t>
            </a:r>
            <a:r>
              <a:rPr sz="2800" b="1" spc="-80" dirty="0">
                <a:solidFill>
                  <a:schemeClr val="bg2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al</a:t>
            </a:r>
            <a:r>
              <a:rPr sz="2800" b="1" spc="15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S</a:t>
            </a:r>
            <a:r>
              <a:rPr sz="2800" b="1" spc="-25" dirty="0">
                <a:solidFill>
                  <a:schemeClr val="bg2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u</a:t>
            </a:r>
            <a:r>
              <a:rPr sz="2800" b="1" spc="-50" dirty="0">
                <a:solidFill>
                  <a:schemeClr val="bg2"/>
                </a:solidFill>
                <a:latin typeface="Calibri"/>
                <a:cs typeface="Calibri"/>
              </a:rPr>
              <a:t>r</a:t>
            </a:r>
            <a:r>
              <a:rPr sz="2800" b="1" spc="0" dirty="0">
                <a:solidFill>
                  <a:schemeClr val="bg2"/>
                </a:solidFill>
                <a:latin typeface="Calibri"/>
                <a:cs typeface="Calibri"/>
              </a:rPr>
              <a:t>c</a:t>
            </a:r>
            <a:r>
              <a:rPr sz="2800" b="1" spc="5" dirty="0">
                <a:solidFill>
                  <a:schemeClr val="bg2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-</a:t>
            </a:r>
            <a:r>
              <a:rPr sz="2800" b="1" spc="-60" dirty="0">
                <a:solidFill>
                  <a:schemeClr val="bg2"/>
                </a:solidFill>
                <a:latin typeface="Calibri"/>
                <a:cs typeface="Calibri"/>
              </a:rPr>
              <a:t>R</a:t>
            </a:r>
            <a:r>
              <a:rPr sz="2800" b="1" spc="-30" dirty="0">
                <a:solidFill>
                  <a:schemeClr val="bg2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chemeClr val="bg2"/>
                </a:solidFill>
                <a:latin typeface="Calibri"/>
                <a:cs typeface="Calibri"/>
              </a:rPr>
              <a:t>f</a:t>
            </a:r>
            <a:r>
              <a:rPr sz="2800" b="1" spc="0" dirty="0">
                <a:solidFill>
                  <a:schemeClr val="bg2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chemeClr val="bg2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en</a:t>
            </a:r>
            <a:r>
              <a:rPr sz="2800" b="1" spc="-10" dirty="0">
                <a:solidFill>
                  <a:schemeClr val="bg2"/>
                </a:solidFill>
                <a:latin typeface="Calibri"/>
                <a:cs typeface="Calibri"/>
              </a:rPr>
              <a:t>c</a:t>
            </a:r>
            <a:r>
              <a:rPr sz="2800" b="1" spc="0" dirty="0">
                <a:solidFill>
                  <a:schemeClr val="bg2"/>
                </a:solidFill>
                <a:latin typeface="Calibri"/>
                <a:cs typeface="Calibri"/>
              </a:rPr>
              <a:t>e</a:t>
            </a:r>
            <a:r>
              <a:rPr sz="2800" b="1" spc="5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sz="2800" b="1" spc="-110" dirty="0">
                <a:solidFill>
                  <a:schemeClr val="bg2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chemeClr val="bg2"/>
                </a:solidFill>
                <a:latin typeface="Calibri"/>
                <a:cs typeface="Calibri"/>
              </a:rPr>
              <a:t>tt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chemeClr val="bg2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chemeClr val="bg2"/>
                </a:solidFill>
                <a:latin typeface="Calibri"/>
                <a:cs typeface="Calibri"/>
              </a:rPr>
              <a:t>ti</a:t>
            </a:r>
            <a:r>
              <a:rPr sz="2800" b="1" spc="-25" dirty="0">
                <a:solidFill>
                  <a:schemeClr val="bg2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n</a:t>
            </a:r>
            <a:endParaRPr sz="28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</a:pPr>
            <a:r>
              <a:rPr sz="2800" b="1" spc="-20" dirty="0">
                <a:solidFill>
                  <a:schemeClr val="bg2"/>
                </a:solidFill>
                <a:latin typeface="Calibri"/>
                <a:cs typeface="Calibri"/>
              </a:rPr>
              <a:t>N</a:t>
            </a:r>
            <a:r>
              <a:rPr sz="2800" b="1" spc="-50" dirty="0">
                <a:solidFill>
                  <a:schemeClr val="bg2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chemeClr val="bg2"/>
                </a:solidFill>
                <a:latin typeface="Calibri"/>
                <a:cs typeface="Calibri"/>
              </a:rPr>
              <a:t>t</a:t>
            </a:r>
            <a:r>
              <a:rPr sz="2800" b="1" spc="-40" dirty="0">
                <a:solidFill>
                  <a:schemeClr val="bg2"/>
                </a:solidFill>
                <a:latin typeface="Calibri"/>
                <a:cs typeface="Calibri"/>
              </a:rPr>
              <a:t>w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or</a:t>
            </a:r>
            <a:r>
              <a:rPr sz="2800" b="1" spc="-40" dirty="0">
                <a:solidFill>
                  <a:schemeClr val="bg2"/>
                </a:solidFill>
                <a:latin typeface="Calibri"/>
                <a:cs typeface="Calibri"/>
              </a:rPr>
              <a:t>k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s</a:t>
            </a:r>
            <a:r>
              <a:rPr sz="2800" b="1" spc="35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sz="2800" b="1" spc="-60" dirty="0">
                <a:solidFill>
                  <a:schemeClr val="bg2"/>
                </a:solidFill>
                <a:latin typeface="Calibri"/>
                <a:cs typeface="Calibri"/>
              </a:rPr>
              <a:t>f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or</a:t>
            </a:r>
            <a:r>
              <a:rPr sz="2800" b="1" spc="1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chemeClr val="bg2"/>
                </a:solidFill>
                <a:latin typeface="Calibri"/>
                <a:cs typeface="Calibri"/>
              </a:rPr>
              <a:t>Comp</a:t>
            </a:r>
            <a:r>
              <a:rPr sz="2800" b="1" spc="-45" dirty="0">
                <a:solidFill>
                  <a:schemeClr val="bg2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ehens</a:t>
            </a:r>
            <a:r>
              <a:rPr sz="2800" b="1" spc="-20" dirty="0">
                <a:solidFill>
                  <a:schemeClr val="bg2"/>
                </a:solidFill>
                <a:latin typeface="Calibri"/>
                <a:cs typeface="Calibri"/>
              </a:rPr>
              <a:t>i</a:t>
            </a:r>
            <a:r>
              <a:rPr sz="2800" b="1" spc="-45" dirty="0">
                <a:solidFill>
                  <a:schemeClr val="bg2"/>
                </a:solidFill>
                <a:latin typeface="Calibri"/>
                <a:cs typeface="Calibri"/>
              </a:rPr>
              <a:t>v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e</a:t>
            </a:r>
            <a:r>
              <a:rPr sz="2800" b="1" spc="45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Video </a:t>
            </a:r>
            <a:r>
              <a:rPr sz="2800" b="1" spc="-10" dirty="0">
                <a:solidFill>
                  <a:schemeClr val="bg2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nhance</a:t>
            </a:r>
            <a:r>
              <a:rPr sz="2800" b="1" spc="-20" dirty="0">
                <a:solidFill>
                  <a:schemeClr val="bg2"/>
                </a:solidFill>
                <a:latin typeface="Calibri"/>
                <a:cs typeface="Calibri"/>
              </a:rPr>
              <a:t>m</a:t>
            </a:r>
            <a:r>
              <a:rPr sz="2800" b="1" spc="-15" dirty="0">
                <a:solidFill>
                  <a:schemeClr val="bg2"/>
                </a:solidFill>
                <a:latin typeface="Calibri"/>
                <a:cs typeface="Calibri"/>
              </a:rPr>
              <a:t>e</a:t>
            </a:r>
            <a:r>
              <a:rPr sz="2800" b="1" spc="-45" dirty="0">
                <a:solidFill>
                  <a:schemeClr val="bg2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chemeClr val="bg2"/>
                </a:solidFill>
                <a:latin typeface="Calibri"/>
                <a:cs typeface="Calibri"/>
              </a:rPr>
              <a:t>t</a:t>
            </a:r>
            <a:endParaRPr sz="28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3630168"/>
            <a:ext cx="7010400" cy="15133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tabLst>
                <a:tab pos="1960245" algn="l"/>
              </a:tabLst>
            </a:pPr>
            <a:r>
              <a:rPr lang="zh-CN" altLang="en-US" sz="2000" b="1" dirty="0">
                <a:solidFill>
                  <a:schemeClr val="accent1"/>
                </a:solidFill>
                <a:latin typeface="Calibri"/>
                <a:cs typeface="Calibri"/>
              </a:rPr>
              <a:t>学生姓名：张明君</a:t>
            </a:r>
            <a:r>
              <a:rPr lang="en-US" altLang="zh-CN" sz="2000" b="1" dirty="0">
                <a:solidFill>
                  <a:schemeClr val="accent1"/>
                </a:solidFill>
                <a:latin typeface="Calibri"/>
                <a:cs typeface="Calibri"/>
              </a:rPr>
              <a:t>-6319000359</a:t>
            </a:r>
          </a:p>
          <a:p>
            <a:pPr marL="12700" algn="ctr">
              <a:lnSpc>
                <a:spcPct val="100000"/>
              </a:lnSpc>
              <a:tabLst>
                <a:tab pos="1960245" algn="l"/>
              </a:tabLst>
            </a:pPr>
            <a:r>
              <a:rPr lang="en-US" altLang="zh-CN" sz="2000" b="1" dirty="0">
                <a:solidFill>
                  <a:schemeClr val="accent1"/>
                </a:solidFill>
                <a:latin typeface="Calibri"/>
                <a:cs typeface="Calibri"/>
              </a:rPr>
              <a:t>                  </a:t>
            </a:r>
            <a:r>
              <a:rPr lang="zh-CN" altLang="en-US" sz="2000" b="1" dirty="0">
                <a:solidFill>
                  <a:schemeClr val="accent1"/>
                </a:solidFill>
                <a:latin typeface="Calibri"/>
                <a:cs typeface="Calibri"/>
              </a:rPr>
              <a:t>松良</a:t>
            </a:r>
            <a:r>
              <a:rPr lang="en-US" altLang="zh-CN" sz="2000" b="1" dirty="0">
                <a:solidFill>
                  <a:schemeClr val="accent1"/>
                </a:solidFill>
                <a:latin typeface="Calibri"/>
                <a:cs typeface="Calibri"/>
              </a:rPr>
              <a:t>-6318000433</a:t>
            </a:r>
          </a:p>
          <a:p>
            <a:pPr marL="12700" algn="ctr">
              <a:lnSpc>
                <a:spcPct val="100000"/>
              </a:lnSpc>
              <a:tabLst>
                <a:tab pos="1960245" algn="l"/>
              </a:tabLst>
            </a:pPr>
            <a:r>
              <a:rPr lang="en-US" altLang="zh-CN" sz="2000" b="1" dirty="0">
                <a:solidFill>
                  <a:schemeClr val="accent1"/>
                </a:solidFill>
                <a:latin typeface="Calibri"/>
                <a:cs typeface="Calibri"/>
              </a:rPr>
              <a:t>                  </a:t>
            </a:r>
            <a:r>
              <a:rPr lang="zh-CN" altLang="en-US" sz="2000" b="1" dirty="0">
                <a:solidFill>
                  <a:schemeClr val="accent1"/>
                </a:solidFill>
                <a:latin typeface="Calibri"/>
                <a:cs typeface="Calibri"/>
              </a:rPr>
              <a:t>唐琳</a:t>
            </a:r>
            <a:r>
              <a:rPr lang="en-US" altLang="zh-CN" sz="2000" b="1" dirty="0">
                <a:solidFill>
                  <a:schemeClr val="accent1"/>
                </a:solidFill>
                <a:latin typeface="Calibri"/>
                <a:cs typeface="Calibri"/>
              </a:rPr>
              <a:t>-6319000411</a:t>
            </a:r>
          </a:p>
          <a:p>
            <a:pPr marL="12700" algn="ctr">
              <a:lnSpc>
                <a:spcPct val="100000"/>
              </a:lnSpc>
              <a:tabLst>
                <a:tab pos="1960245" algn="l"/>
              </a:tabLst>
            </a:pPr>
            <a:r>
              <a:rPr lang="zh-CN" altLang="en-US" sz="2000" b="1" dirty="0">
                <a:solidFill>
                  <a:schemeClr val="accent1"/>
                </a:solidFill>
                <a:latin typeface="Calibri"/>
                <a:cs typeface="Calibri"/>
              </a:rPr>
              <a:t>                 那迪</a:t>
            </a:r>
            <a:r>
              <a:rPr lang="en-US" altLang="zh-CN" sz="2000" b="1" dirty="0">
                <a:solidFill>
                  <a:schemeClr val="accent1"/>
                </a:solidFill>
                <a:latin typeface="Calibri"/>
                <a:cs typeface="Calibri"/>
              </a:rPr>
              <a:t>-6319000346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9E768-FFFB-4B07-AD19-733219220A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429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F1E73-9433-4500-83D3-C1051288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1828800" cy="7376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Our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0" dirty="0">
                <a:latin typeface="Calibri"/>
                <a:cs typeface="Calibri"/>
              </a:rPr>
              <a:t>N</a:t>
            </a:r>
            <a:r>
              <a:rPr sz="3600" b="1" spc="-20" dirty="0">
                <a:latin typeface="Calibri"/>
                <a:cs typeface="Calibri"/>
              </a:rPr>
              <a:t>e</a:t>
            </a:r>
            <a:r>
              <a:rPr sz="3600" b="1" spc="0" dirty="0">
                <a:latin typeface="Calibri"/>
                <a:cs typeface="Calibri"/>
              </a:rPr>
              <a:t>t</a:t>
            </a:r>
            <a:r>
              <a:rPr sz="3600" b="1" spc="-25" dirty="0">
                <a:latin typeface="Calibri"/>
                <a:cs typeface="Calibri"/>
              </a:rPr>
              <a:t>w</a:t>
            </a:r>
            <a:r>
              <a:rPr sz="3600" b="1" spc="0" dirty="0">
                <a:latin typeface="Calibri"/>
                <a:cs typeface="Calibri"/>
              </a:rPr>
              <a:t>ork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788" y="1406652"/>
            <a:ext cx="8726424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33333" y="4203700"/>
            <a:ext cx="54102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285" dirty="0">
                <a:latin typeface="Bahnschrift SemiLight Condensed"/>
                <a:cs typeface="Bahnschrift SemiLight Condensed"/>
              </a:rPr>
              <a:t>O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105" dirty="0">
                <a:latin typeface="Bahnschrift SemiLight Condensed"/>
                <a:cs typeface="Bahnschrift SemiLight Condensed"/>
              </a:rPr>
              <a:t>t</a:t>
            </a:r>
            <a:r>
              <a:rPr sz="1400" spc="150" dirty="0">
                <a:latin typeface="Bahnschrift SemiLight Condensed"/>
                <a:cs typeface="Bahnschrift SemiLight Condensed"/>
              </a:rPr>
              <a:t>p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95" dirty="0">
                <a:latin typeface="Bahnschrift SemiLight Condensed"/>
                <a:cs typeface="Bahnschrift SemiLight Condensed"/>
              </a:rPr>
              <a:t>t</a:t>
            </a:r>
            <a:endParaRPr sz="14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4626" y="1207769"/>
            <a:ext cx="5503164" cy="3314700"/>
          </a:xfrm>
          <a:custGeom>
            <a:avLst/>
            <a:gdLst/>
            <a:ahLst/>
            <a:cxnLst/>
            <a:rect l="l" t="t" r="r" b="b"/>
            <a:pathLst>
              <a:path w="5503164" h="3314700">
                <a:moveTo>
                  <a:pt x="0" y="552450"/>
                </a:moveTo>
                <a:lnTo>
                  <a:pt x="1831" y="507148"/>
                </a:lnTo>
                <a:lnTo>
                  <a:pt x="7232" y="462853"/>
                </a:lnTo>
                <a:lnTo>
                  <a:pt x="16058" y="419707"/>
                </a:lnTo>
                <a:lnTo>
                  <a:pt x="28169" y="377854"/>
                </a:lnTo>
                <a:lnTo>
                  <a:pt x="43422" y="337435"/>
                </a:lnTo>
                <a:lnTo>
                  <a:pt x="61673" y="298591"/>
                </a:lnTo>
                <a:lnTo>
                  <a:pt x="82783" y="261467"/>
                </a:lnTo>
                <a:lnTo>
                  <a:pt x="106606" y="226204"/>
                </a:lnTo>
                <a:lnTo>
                  <a:pt x="133003" y="192944"/>
                </a:lnTo>
                <a:lnTo>
                  <a:pt x="161829" y="161829"/>
                </a:lnTo>
                <a:lnTo>
                  <a:pt x="192944" y="133003"/>
                </a:lnTo>
                <a:lnTo>
                  <a:pt x="226204" y="106606"/>
                </a:lnTo>
                <a:lnTo>
                  <a:pt x="261467" y="82783"/>
                </a:lnTo>
                <a:lnTo>
                  <a:pt x="298591" y="61673"/>
                </a:lnTo>
                <a:lnTo>
                  <a:pt x="337435" y="43422"/>
                </a:lnTo>
                <a:lnTo>
                  <a:pt x="377854" y="28169"/>
                </a:lnTo>
                <a:lnTo>
                  <a:pt x="419707" y="16058"/>
                </a:lnTo>
                <a:lnTo>
                  <a:pt x="462853" y="7232"/>
                </a:lnTo>
                <a:lnTo>
                  <a:pt x="507148" y="1831"/>
                </a:lnTo>
                <a:lnTo>
                  <a:pt x="552450" y="0"/>
                </a:lnTo>
                <a:lnTo>
                  <a:pt x="4950714" y="0"/>
                </a:lnTo>
                <a:lnTo>
                  <a:pt x="4996015" y="1831"/>
                </a:lnTo>
                <a:lnTo>
                  <a:pt x="5040310" y="7232"/>
                </a:lnTo>
                <a:lnTo>
                  <a:pt x="5083456" y="16058"/>
                </a:lnTo>
                <a:lnTo>
                  <a:pt x="5125309" y="28169"/>
                </a:lnTo>
                <a:lnTo>
                  <a:pt x="5165728" y="43422"/>
                </a:lnTo>
                <a:lnTo>
                  <a:pt x="5204572" y="61673"/>
                </a:lnTo>
                <a:lnTo>
                  <a:pt x="5241696" y="82783"/>
                </a:lnTo>
                <a:lnTo>
                  <a:pt x="5276959" y="106606"/>
                </a:lnTo>
                <a:lnTo>
                  <a:pt x="5310219" y="133003"/>
                </a:lnTo>
                <a:lnTo>
                  <a:pt x="5341334" y="161829"/>
                </a:lnTo>
                <a:lnTo>
                  <a:pt x="5370160" y="192944"/>
                </a:lnTo>
                <a:lnTo>
                  <a:pt x="5396557" y="226204"/>
                </a:lnTo>
                <a:lnTo>
                  <a:pt x="5420380" y="261467"/>
                </a:lnTo>
                <a:lnTo>
                  <a:pt x="5441490" y="298591"/>
                </a:lnTo>
                <a:lnTo>
                  <a:pt x="5459741" y="337435"/>
                </a:lnTo>
                <a:lnTo>
                  <a:pt x="5474994" y="377854"/>
                </a:lnTo>
                <a:lnTo>
                  <a:pt x="5487105" y="419707"/>
                </a:lnTo>
                <a:lnTo>
                  <a:pt x="5495931" y="462853"/>
                </a:lnTo>
                <a:lnTo>
                  <a:pt x="5501332" y="507148"/>
                </a:lnTo>
                <a:lnTo>
                  <a:pt x="5503164" y="552450"/>
                </a:lnTo>
                <a:lnTo>
                  <a:pt x="5503164" y="2762237"/>
                </a:lnTo>
                <a:lnTo>
                  <a:pt x="5501332" y="2807547"/>
                </a:lnTo>
                <a:lnTo>
                  <a:pt x="5495931" y="2851849"/>
                </a:lnTo>
                <a:lnTo>
                  <a:pt x="5487105" y="2895000"/>
                </a:lnTo>
                <a:lnTo>
                  <a:pt x="5474994" y="2936858"/>
                </a:lnTo>
                <a:lnTo>
                  <a:pt x="5459741" y="2977281"/>
                </a:lnTo>
                <a:lnTo>
                  <a:pt x="5441490" y="3016126"/>
                </a:lnTo>
                <a:lnTo>
                  <a:pt x="5420380" y="3053251"/>
                </a:lnTo>
                <a:lnTo>
                  <a:pt x="5396557" y="3088514"/>
                </a:lnTo>
                <a:lnTo>
                  <a:pt x="5370160" y="3121774"/>
                </a:lnTo>
                <a:lnTo>
                  <a:pt x="5341334" y="3152887"/>
                </a:lnTo>
                <a:lnTo>
                  <a:pt x="5310219" y="3181712"/>
                </a:lnTo>
                <a:lnTo>
                  <a:pt x="5276959" y="3208106"/>
                </a:lnTo>
                <a:lnTo>
                  <a:pt x="5241696" y="3231928"/>
                </a:lnTo>
                <a:lnTo>
                  <a:pt x="5204572" y="3253035"/>
                </a:lnTo>
                <a:lnTo>
                  <a:pt x="5165728" y="3271284"/>
                </a:lnTo>
                <a:lnTo>
                  <a:pt x="5125309" y="3286535"/>
                </a:lnTo>
                <a:lnTo>
                  <a:pt x="5083456" y="3298644"/>
                </a:lnTo>
                <a:lnTo>
                  <a:pt x="5040310" y="3307469"/>
                </a:lnTo>
                <a:lnTo>
                  <a:pt x="4996015" y="3312868"/>
                </a:lnTo>
                <a:lnTo>
                  <a:pt x="4950714" y="3314700"/>
                </a:lnTo>
                <a:lnTo>
                  <a:pt x="552450" y="3314700"/>
                </a:lnTo>
                <a:lnTo>
                  <a:pt x="507148" y="3312868"/>
                </a:lnTo>
                <a:lnTo>
                  <a:pt x="462853" y="3307469"/>
                </a:lnTo>
                <a:lnTo>
                  <a:pt x="419707" y="3298644"/>
                </a:lnTo>
                <a:lnTo>
                  <a:pt x="377854" y="3286535"/>
                </a:lnTo>
                <a:lnTo>
                  <a:pt x="337435" y="3271284"/>
                </a:lnTo>
                <a:lnTo>
                  <a:pt x="298591" y="3253035"/>
                </a:lnTo>
                <a:lnTo>
                  <a:pt x="261467" y="3231928"/>
                </a:lnTo>
                <a:lnTo>
                  <a:pt x="226204" y="3208106"/>
                </a:lnTo>
                <a:lnTo>
                  <a:pt x="192944" y="3181712"/>
                </a:lnTo>
                <a:lnTo>
                  <a:pt x="161829" y="3152887"/>
                </a:lnTo>
                <a:lnTo>
                  <a:pt x="133003" y="3121774"/>
                </a:lnTo>
                <a:lnTo>
                  <a:pt x="106606" y="3088514"/>
                </a:lnTo>
                <a:lnTo>
                  <a:pt x="82783" y="3053251"/>
                </a:lnTo>
                <a:lnTo>
                  <a:pt x="61673" y="3016126"/>
                </a:lnTo>
                <a:lnTo>
                  <a:pt x="43422" y="2977281"/>
                </a:lnTo>
                <a:lnTo>
                  <a:pt x="28169" y="2936858"/>
                </a:lnTo>
                <a:lnTo>
                  <a:pt x="16058" y="2895000"/>
                </a:lnTo>
                <a:lnTo>
                  <a:pt x="7232" y="2851849"/>
                </a:lnTo>
                <a:lnTo>
                  <a:pt x="1831" y="2807547"/>
                </a:lnTo>
                <a:lnTo>
                  <a:pt x="0" y="2762237"/>
                </a:lnTo>
                <a:lnTo>
                  <a:pt x="0" y="552450"/>
                </a:lnTo>
                <a:close/>
              </a:path>
            </a:pathLst>
          </a:custGeom>
          <a:ln w="25908">
            <a:solidFill>
              <a:srgbClr val="1F85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4203" y="2574035"/>
            <a:ext cx="2473452" cy="277368"/>
          </a:xfrm>
          <a:custGeom>
            <a:avLst/>
            <a:gdLst/>
            <a:ahLst/>
            <a:cxnLst/>
            <a:rect l="l" t="t" r="r" b="b"/>
            <a:pathLst>
              <a:path w="2473452" h="277368">
                <a:moveTo>
                  <a:pt x="0" y="277368"/>
                </a:moveTo>
                <a:lnTo>
                  <a:pt x="2473452" y="277368"/>
                </a:lnTo>
                <a:lnTo>
                  <a:pt x="2473452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0868" y="2612135"/>
            <a:ext cx="8238490" cy="1218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200" spc="6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200" spc="17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em</a:t>
            </a:r>
            <a:r>
              <a:rPr sz="1200" spc="1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200" spc="114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2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al</a:t>
            </a:r>
            <a:r>
              <a:rPr sz="1200" spc="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200" spc="1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so</a:t>
            </a:r>
            <a:r>
              <a:rPr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u</a:t>
            </a:r>
            <a:r>
              <a:rPr sz="1200" spc="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-6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1200" spc="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1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200" spc="9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200" spc="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2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200" spc="6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2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tt</a:t>
            </a:r>
            <a:r>
              <a:rPr sz="12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200" spc="8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200" spc="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i</a:t>
            </a:r>
            <a:r>
              <a:rPr sz="1200" spc="1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on</a:t>
            </a:r>
            <a:endParaRPr sz="1200" dirty="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 dirty="0">
              <a:solidFill>
                <a:schemeClr val="bg2"/>
              </a:solidFill>
            </a:endParaRPr>
          </a:p>
          <a:p>
            <a:pPr marL="12700">
              <a:lnSpc>
                <a:spcPct val="100000"/>
              </a:lnSpc>
            </a:pPr>
            <a:r>
              <a:rPr sz="14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Input</a:t>
            </a:r>
            <a:endParaRPr sz="1400" dirty="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>
              <a:solidFill>
                <a:schemeClr val="bg2"/>
              </a:solidFill>
            </a:endParaRPr>
          </a:p>
          <a:p>
            <a:pPr>
              <a:lnSpc>
                <a:spcPts val="1000"/>
              </a:lnSpc>
            </a:pPr>
            <a:endParaRPr sz="1000" dirty="0">
              <a:solidFill>
                <a:schemeClr val="bg2"/>
              </a:solidFill>
            </a:endParaRPr>
          </a:p>
          <a:p>
            <a:pPr>
              <a:lnSpc>
                <a:spcPts val="1000"/>
              </a:lnSpc>
            </a:pPr>
            <a:endParaRPr sz="1000" dirty="0">
              <a:solidFill>
                <a:schemeClr val="bg2"/>
              </a:solidFill>
            </a:endParaRPr>
          </a:p>
          <a:p>
            <a:pPr>
              <a:lnSpc>
                <a:spcPts val="1000"/>
              </a:lnSpc>
            </a:pPr>
            <a:endParaRPr sz="1000" dirty="0">
              <a:solidFill>
                <a:schemeClr val="bg2"/>
              </a:solidFill>
            </a:endParaRPr>
          </a:p>
          <a:p>
            <a:pPr marL="291465">
              <a:lnSpc>
                <a:spcPct val="100000"/>
              </a:lnSpc>
            </a:pPr>
            <a:r>
              <a:rPr sz="1600" spc="10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600" spc="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1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-9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1600" spc="1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6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1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oc</a:t>
            </a:r>
            <a:r>
              <a:rPr sz="1600" spc="1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ssi</a:t>
            </a:r>
            <a:r>
              <a:rPr sz="1600" spc="1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ng</a:t>
            </a:r>
            <a:r>
              <a:rPr sz="1600" spc="6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254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600" spc="2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1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600" spc="2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w</a:t>
            </a:r>
            <a:r>
              <a:rPr sz="1600" spc="1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k</a:t>
            </a:r>
            <a:endParaRPr sz="1600" dirty="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9153" y="4135932"/>
            <a:ext cx="219900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35" dirty="0">
                <a:latin typeface="Bahnschrift SemiLight Condensed"/>
                <a:cs typeface="Bahnschrift SemiLight Condensed"/>
              </a:rPr>
              <a:t>Sou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10" dirty="0">
                <a:latin typeface="Bahnschrift SemiLight Condensed"/>
                <a:cs typeface="Bahnschrift SemiLight Condensed"/>
              </a:rPr>
              <a:t>ce</a:t>
            </a:r>
            <a:r>
              <a:rPr sz="1600" spc="-90" dirty="0">
                <a:latin typeface="Bahnschrift SemiLight Condensed"/>
                <a:cs typeface="Bahnschrift SemiLight Condensed"/>
              </a:rPr>
              <a:t>-</a:t>
            </a:r>
            <a:r>
              <a:rPr sz="1600" spc="25" dirty="0">
                <a:latin typeface="Bahnschrift SemiLight Condensed"/>
                <a:cs typeface="Bahnschrift SemiLight Condensed"/>
              </a:rPr>
              <a:t>r</a:t>
            </a:r>
            <a:r>
              <a:rPr sz="1600" spc="145" dirty="0">
                <a:latin typeface="Bahnschrift SemiLight Condensed"/>
                <a:cs typeface="Bahnschrift SemiLight Condensed"/>
              </a:rPr>
              <a:t>e</a:t>
            </a:r>
            <a:r>
              <a:rPr sz="1600" spc="45" dirty="0">
                <a:latin typeface="Bahnschrift SemiLight Condensed"/>
                <a:cs typeface="Bahnschrift SemiLight Condensed"/>
              </a:rPr>
              <a:t>f</a:t>
            </a:r>
            <a:r>
              <a:rPr sz="1600" spc="114" dirty="0">
                <a:latin typeface="Bahnschrift SemiLight Condensed"/>
                <a:cs typeface="Bahnschrift SemiLight Condensed"/>
              </a:rPr>
              <a:t>e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35" dirty="0">
                <a:latin typeface="Bahnschrift SemiLight Condensed"/>
                <a:cs typeface="Bahnschrift SemiLight Condensed"/>
              </a:rPr>
              <a:t>en</a:t>
            </a:r>
            <a:r>
              <a:rPr sz="1600" spc="130" dirty="0">
                <a:latin typeface="Bahnschrift SemiLight Condensed"/>
                <a:cs typeface="Bahnschrift SemiLight Condensed"/>
              </a:rPr>
              <a:t>c</a:t>
            </a:r>
            <a:r>
              <a:rPr sz="1600" spc="160" dirty="0">
                <a:latin typeface="Bahnschrift SemiLight Condensed"/>
                <a:cs typeface="Bahnschrift SemiLight Condensed"/>
              </a:rPr>
              <a:t>e</a:t>
            </a:r>
            <a:r>
              <a:rPr sz="1600" spc="90" dirty="0">
                <a:latin typeface="Bahnschrift SemiLight Condensed"/>
                <a:cs typeface="Bahnschrift SemiLight Condensed"/>
              </a:rPr>
              <a:t> </a:t>
            </a:r>
            <a:r>
              <a:rPr sz="1600" spc="254" dirty="0">
                <a:latin typeface="Bahnschrift SemiLight Condensed"/>
                <a:cs typeface="Bahnschrift SemiLight Condensed"/>
              </a:rPr>
              <a:t>N</a:t>
            </a:r>
            <a:r>
              <a:rPr sz="1600" spc="210" dirty="0">
                <a:latin typeface="Bahnschrift SemiLight Condensed"/>
                <a:cs typeface="Bahnschrift SemiLight Condensed"/>
              </a:rPr>
              <a:t>e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210" dirty="0">
                <a:latin typeface="Bahnschrift SemiLight Condensed"/>
                <a:cs typeface="Bahnschrift SemiLight Condensed"/>
              </a:rPr>
              <a:t>w</a:t>
            </a:r>
            <a:r>
              <a:rPr sz="1600" spc="155" dirty="0"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latin typeface="Bahnschrift SemiLight Condensed"/>
                <a:cs typeface="Bahnschrift SemiLight Condensed"/>
              </a:rPr>
              <a:t>r</a:t>
            </a:r>
            <a:r>
              <a:rPr sz="1600" spc="75" dirty="0">
                <a:latin typeface="Bahnschrift SemiLight Condensed"/>
                <a:cs typeface="Bahnschrift SemiLight Condensed"/>
              </a:rPr>
              <a:t>k</a:t>
            </a:r>
            <a:endParaRPr sz="16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15484" y="2743200"/>
            <a:ext cx="1189736" cy="488061"/>
          </a:xfrm>
          <a:custGeom>
            <a:avLst/>
            <a:gdLst/>
            <a:ahLst/>
            <a:cxnLst/>
            <a:rect l="l" t="t" r="r" b="b"/>
            <a:pathLst>
              <a:path w="1189736" h="488061">
                <a:moveTo>
                  <a:pt x="1189736" y="0"/>
                </a:moveTo>
                <a:lnTo>
                  <a:pt x="0" y="488061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2376" y="1563496"/>
            <a:ext cx="129921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3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400" spc="10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6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en</a:t>
            </a:r>
            <a:r>
              <a:rPr sz="1400" spc="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400" spc="1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i</a:t>
            </a:r>
            <a:r>
              <a:rPr sz="1400" spc="2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1400" spc="9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400" spc="8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g</a:t>
            </a:r>
            <a:r>
              <a:rPr sz="1400" spc="9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es</a:t>
            </a:r>
            <a:endParaRPr sz="1400" dirty="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0936" y="2496312"/>
            <a:ext cx="4703064" cy="2647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Sou</a:t>
            </a: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ce-</a:t>
            </a:r>
            <a:r>
              <a:rPr sz="3600" b="1" spc="-35" dirty="0">
                <a:latin typeface="Calibri"/>
                <a:cs typeface="Calibri"/>
              </a:rPr>
              <a:t>r</a:t>
            </a:r>
            <a:r>
              <a:rPr sz="3600" b="1" spc="-30" dirty="0">
                <a:latin typeface="Calibri"/>
                <a:cs typeface="Calibri"/>
              </a:rPr>
              <a:t>e</a:t>
            </a:r>
            <a:r>
              <a:rPr sz="3600" b="1" spc="-60" dirty="0">
                <a:latin typeface="Calibri"/>
                <a:cs typeface="Calibri"/>
              </a:rPr>
              <a:t>f</a:t>
            </a:r>
            <a:r>
              <a:rPr sz="3600" b="1" spc="0" dirty="0">
                <a:latin typeface="Calibri"/>
                <a:cs typeface="Calibri"/>
              </a:rPr>
              <a:t>e</a:t>
            </a: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ence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0" dirty="0">
                <a:latin typeface="Calibri"/>
                <a:cs typeface="Calibri"/>
              </a:rPr>
              <a:t>N</a:t>
            </a:r>
            <a:r>
              <a:rPr sz="3600" b="1" spc="-25" dirty="0">
                <a:latin typeface="Calibri"/>
                <a:cs typeface="Calibri"/>
              </a:rPr>
              <a:t>e</a:t>
            </a:r>
            <a:r>
              <a:rPr sz="3600" b="1" spc="0" dirty="0">
                <a:latin typeface="Calibri"/>
                <a:cs typeface="Calibri"/>
              </a:rPr>
              <a:t>t</a:t>
            </a:r>
            <a:r>
              <a:rPr sz="3600" b="1" spc="-25" dirty="0">
                <a:latin typeface="Calibri"/>
                <a:cs typeface="Calibri"/>
              </a:rPr>
              <a:t>w</a:t>
            </a:r>
            <a:r>
              <a:rPr sz="3600" b="1" spc="0" dirty="0">
                <a:latin typeface="Calibri"/>
                <a:cs typeface="Calibri"/>
              </a:rPr>
              <a:t>ork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037" y="928623"/>
            <a:ext cx="8423910" cy="592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000" spc="114" dirty="0">
                <a:latin typeface="Bahnschrift SemiLight Condensed"/>
                <a:cs typeface="Bahnschrift SemiLight Condensed"/>
              </a:rPr>
              <a:t>T</a:t>
            </a:r>
            <a:r>
              <a:rPr sz="2000" spc="120" dirty="0">
                <a:latin typeface="Bahnschrift SemiLight Condensed"/>
                <a:cs typeface="Bahnschrift SemiLight Condensed"/>
              </a:rPr>
              <a:t>a</a:t>
            </a:r>
            <a:r>
              <a:rPr sz="2000" spc="55" dirty="0">
                <a:latin typeface="Bahnschrift SemiLight Condensed"/>
                <a:cs typeface="Bahnschrift SemiLight Condensed"/>
              </a:rPr>
              <a:t>k</a:t>
            </a:r>
            <a:r>
              <a:rPr sz="2000" spc="135" dirty="0">
                <a:latin typeface="Bahnschrift SemiLight Condensed"/>
                <a:cs typeface="Bahnschrift SemiLight Condensed"/>
              </a:rPr>
              <a:t>es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2000" spc="190" dirty="0">
                <a:latin typeface="Bahnschrift SemiLight Condensed"/>
                <a:cs typeface="Bahnschrift SemiLight Condensed"/>
              </a:rPr>
              <a:t>the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229" dirty="0">
                <a:latin typeface="Bahnschrift SemiLight Condensed"/>
                <a:cs typeface="Bahnschrift SemiLight Condensed"/>
              </a:rPr>
              <a:t>outpu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r>
              <a:rPr sz="2000" spc="25" dirty="0">
                <a:latin typeface="Bahnschrift SemiLight Condensed"/>
                <a:cs typeface="Bahnschrift SemiLight Condensed"/>
              </a:rPr>
              <a:t> </a:t>
            </a:r>
            <a:r>
              <a:rPr sz="2000" spc="200" dirty="0">
                <a:latin typeface="Bahnschrift SemiLight Condensed"/>
                <a:cs typeface="Bahnschrift SemiLight Condensed"/>
              </a:rPr>
              <a:t>of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190" dirty="0">
                <a:latin typeface="Bahnschrift SemiLight Condensed"/>
                <a:cs typeface="Bahnschrift SemiLight Condensed"/>
              </a:rPr>
              <a:t>the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75" dirty="0">
                <a:latin typeface="Bahnschrift SemiLight Condensed"/>
                <a:cs typeface="Bahnschrift SemiLight Condensed"/>
              </a:rPr>
              <a:t>p</a:t>
            </a:r>
            <a:r>
              <a:rPr sz="2000" spc="110" dirty="0">
                <a:latin typeface="Bahnschrift SemiLight Condensed"/>
                <a:cs typeface="Bahnschrift SemiLight Condensed"/>
              </a:rPr>
              <a:t>r</a:t>
            </a:r>
            <a:r>
              <a:rPr sz="2000" spc="215" dirty="0">
                <a:latin typeface="Bahnschrift SemiLight Condensed"/>
                <a:cs typeface="Bahnschrift SemiLight Condensed"/>
              </a:rPr>
              <a:t>e</a:t>
            </a:r>
            <a:r>
              <a:rPr sz="2000" spc="-105" dirty="0">
                <a:latin typeface="Bahnschrift SemiLight Condensed"/>
                <a:cs typeface="Bahnschrift SemiLight Condensed"/>
              </a:rPr>
              <a:t>-</a:t>
            </a:r>
            <a:r>
              <a:rPr sz="2000" spc="175" dirty="0">
                <a:latin typeface="Bahnschrift SemiLight Condensed"/>
                <a:cs typeface="Bahnschrift SemiLight Condensed"/>
              </a:rPr>
              <a:t>p</a:t>
            </a:r>
            <a:r>
              <a:rPr sz="2000" spc="95" dirty="0">
                <a:latin typeface="Bahnschrift SemiLight Condensed"/>
                <a:cs typeface="Bahnschrift SemiLight Condensed"/>
              </a:rPr>
              <a:t>r</a:t>
            </a:r>
            <a:r>
              <a:rPr sz="2000" spc="140" dirty="0">
                <a:latin typeface="Bahnschrift SemiLight Condensed"/>
                <a:cs typeface="Bahnschrift SemiLight Condensed"/>
              </a:rPr>
              <a:t>oces</a:t>
            </a:r>
            <a:r>
              <a:rPr sz="2000" spc="125" dirty="0">
                <a:latin typeface="Bahnschrift SemiLight Condensed"/>
                <a:cs typeface="Bahnschrift SemiLight Condensed"/>
              </a:rPr>
              <a:t>s</a:t>
            </a:r>
            <a:r>
              <a:rPr sz="2000" spc="135" dirty="0">
                <a:latin typeface="Bahnschrift SemiLight Condensed"/>
                <a:cs typeface="Bahnschrift SemiLight Condensed"/>
              </a:rPr>
              <a:t>ing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15" dirty="0">
                <a:latin typeface="Bahnschrift SemiLight Condensed"/>
                <a:cs typeface="Bahnschrift SemiLight Condensed"/>
              </a:rPr>
              <a:t>n</a:t>
            </a:r>
            <a:r>
              <a:rPr sz="2000" spc="190" dirty="0">
                <a:latin typeface="Bahnschrift SemiLight Condensed"/>
                <a:cs typeface="Bahnschrift SemiLight Condensed"/>
              </a:rPr>
              <a:t>e</a:t>
            </a:r>
            <a:r>
              <a:rPr sz="2000" spc="135" dirty="0">
                <a:latin typeface="Bahnschrift SemiLight Condensed"/>
                <a:cs typeface="Bahnschrift SemiLight Condensed"/>
              </a:rPr>
              <a:t>t</a:t>
            </a:r>
            <a:r>
              <a:rPr sz="2000" spc="265" dirty="0">
                <a:latin typeface="Bahnschrift SemiLight Condensed"/>
                <a:cs typeface="Bahnschrift SemiLight Condensed"/>
              </a:rPr>
              <a:t>w</a:t>
            </a:r>
            <a:r>
              <a:rPr sz="2000" spc="160" dirty="0">
                <a:latin typeface="Bahnschrift SemiLight Condensed"/>
                <a:cs typeface="Bahnschrift SemiLight Condensed"/>
              </a:rPr>
              <a:t>ork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85" dirty="0">
                <a:latin typeface="Bahnschrift SemiLight Condensed"/>
                <a:cs typeface="Bahnschrift SemiLight Condensed"/>
              </a:rPr>
              <a:t>a</a:t>
            </a:r>
            <a:r>
              <a:rPr sz="2000" spc="45" dirty="0">
                <a:latin typeface="Bahnschrift SemiLight Condensed"/>
                <a:cs typeface="Bahnschrift SemiLight Condensed"/>
              </a:rPr>
              <a:t>l</a:t>
            </a:r>
            <a:r>
              <a:rPr sz="2000" spc="215" dirty="0">
                <a:latin typeface="Bahnschrift SemiLight Condensed"/>
                <a:cs typeface="Bahnschrift SemiLight Condensed"/>
              </a:rPr>
              <a:t>ong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80" dirty="0">
                <a:latin typeface="Bahnschrift SemiLight Condensed"/>
                <a:cs typeface="Bahnschrift SemiLight Condensed"/>
              </a:rPr>
              <a:t>w</a:t>
            </a:r>
            <a:r>
              <a:rPr sz="2000" spc="140" dirty="0">
                <a:latin typeface="Bahnschrift SemiLight Condensed"/>
                <a:cs typeface="Bahnschrift SemiLight Condensed"/>
              </a:rPr>
              <a:t>ith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180" dirty="0">
                <a:latin typeface="Bahnschrift SemiLight Condensed"/>
                <a:cs typeface="Bahnschrift SemiLight Condensed"/>
              </a:rPr>
              <a:t>an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145" dirty="0">
                <a:latin typeface="Bahnschrift SemiLight Condensed"/>
                <a:cs typeface="Bahnschrift SemiLight Condensed"/>
              </a:rPr>
              <a:t>arb</a:t>
            </a:r>
            <a:r>
              <a:rPr sz="2000" spc="65" dirty="0">
                <a:latin typeface="Bahnschrift SemiLight Condensed"/>
                <a:cs typeface="Bahnschrift SemiLight Condensed"/>
              </a:rPr>
              <a:t>i</a:t>
            </a:r>
            <a:r>
              <a:rPr sz="2000" spc="100" dirty="0">
                <a:latin typeface="Bahnschrift SemiLight Condensed"/>
                <a:cs typeface="Bahnschrift SemiLight Condensed"/>
              </a:rPr>
              <a:t>t</a:t>
            </a:r>
            <a:r>
              <a:rPr sz="2000" spc="75" dirty="0">
                <a:latin typeface="Bahnschrift SemiLight Condensed"/>
                <a:cs typeface="Bahnschrift SemiLight Condensed"/>
              </a:rPr>
              <a:t>r</a:t>
            </a:r>
            <a:r>
              <a:rPr sz="2000" spc="105" dirty="0">
                <a:latin typeface="Bahnschrift SemiLight Condensed"/>
                <a:cs typeface="Bahnschrift SemiLight Condensed"/>
              </a:rPr>
              <a:t>ar</a:t>
            </a:r>
            <a:r>
              <a:rPr sz="2000" spc="155" dirty="0">
                <a:latin typeface="Bahnschrift SemiLight Condensed"/>
                <a:cs typeface="Bahnschrift SemiLight Condensed"/>
              </a:rPr>
              <a:t>y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20" dirty="0">
                <a:latin typeface="Bahnschrift SemiLight Condensed"/>
                <a:cs typeface="Bahnschrift SemiLight Condensed"/>
              </a:rPr>
              <a:t>number</a:t>
            </a:r>
            <a:endParaRPr sz="2000" dirty="0">
              <a:latin typeface="Bahnschrift SemiLight Condensed"/>
              <a:cs typeface="Bahnschrift SemiLight Condensed"/>
            </a:endParaRPr>
          </a:p>
          <a:p>
            <a:pPr marL="228600">
              <a:lnSpc>
                <a:spcPts val="2160"/>
              </a:lnSpc>
            </a:pPr>
            <a:r>
              <a:rPr sz="2000" spc="195" dirty="0">
                <a:latin typeface="Bahnschrift SemiLight Condensed"/>
                <a:cs typeface="Bahnschrift SemiLight Condensed"/>
              </a:rPr>
              <a:t>of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35" dirty="0">
                <a:latin typeface="Bahnschrift SemiLight Condensed"/>
                <a:cs typeface="Bahnschrift SemiLight Condensed"/>
              </a:rPr>
              <a:t>r</a:t>
            </a:r>
            <a:r>
              <a:rPr sz="2000" spc="195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f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95" dirty="0">
                <a:latin typeface="Bahnschrift SemiLight Condensed"/>
                <a:cs typeface="Bahnschrift SemiLight Condensed"/>
              </a:rPr>
              <a:t>r</a:t>
            </a:r>
            <a:r>
              <a:rPr sz="2000" spc="170" dirty="0">
                <a:latin typeface="Bahnschrift SemiLight Condensed"/>
                <a:cs typeface="Bahnschrift SemiLight Condensed"/>
              </a:rPr>
              <a:t>enc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160" dirty="0">
                <a:latin typeface="Bahnschrift SemiLight Condensed"/>
                <a:cs typeface="Bahnschrift SemiLight Condensed"/>
              </a:rPr>
              <a:t>olor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95" dirty="0">
                <a:latin typeface="Bahnschrift SemiLight Condensed"/>
                <a:cs typeface="Bahnschrift SemiLight Condensed"/>
              </a:rPr>
              <a:t>i</a:t>
            </a:r>
            <a:r>
              <a:rPr sz="2000" spc="290" dirty="0">
                <a:latin typeface="Bahnschrift SemiLight Condensed"/>
                <a:cs typeface="Bahnschrift SemiLight Condensed"/>
              </a:rPr>
              <a:t>m</a:t>
            </a:r>
            <a:r>
              <a:rPr sz="2000" spc="135" dirty="0">
                <a:latin typeface="Bahnschrift SemiLight Condensed"/>
                <a:cs typeface="Bahnschrift SemiLight Condensed"/>
              </a:rPr>
              <a:t>a</a:t>
            </a:r>
            <a:r>
              <a:rPr sz="2000" spc="125" dirty="0">
                <a:latin typeface="Bahnschrift SemiLight Condensed"/>
                <a:cs typeface="Bahnschrift SemiLight Condensed"/>
              </a:rPr>
              <a:t>g</a:t>
            </a:r>
            <a:r>
              <a:rPr sz="2000" spc="135" dirty="0">
                <a:latin typeface="Bahnschrift SemiLight Condensed"/>
                <a:cs typeface="Bahnschrift SemiLight Condensed"/>
              </a:rPr>
              <a:t>es</a:t>
            </a:r>
            <a:endParaRPr sz="20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4324348"/>
            <a:ext cx="855995" cy="45719"/>
          </a:xfrm>
          <a:custGeom>
            <a:avLst/>
            <a:gdLst/>
            <a:ahLst/>
            <a:cxnLst/>
            <a:rect l="l" t="t" r="r" b="b"/>
            <a:pathLst>
              <a:path w="192150" h="319074">
                <a:moveTo>
                  <a:pt x="192150" y="0"/>
                </a:moveTo>
                <a:lnTo>
                  <a:pt x="0" y="31907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 flipH="1">
            <a:off x="5171564" y="3409951"/>
            <a:ext cx="1991235" cy="1308355"/>
          </a:xfrm>
          <a:custGeom>
            <a:avLst/>
            <a:gdLst/>
            <a:ahLst/>
            <a:cxnLst/>
            <a:rect l="l" t="t" r="r" b="b"/>
            <a:pathLst>
              <a:path w="176783" h="291617">
                <a:moveTo>
                  <a:pt x="176783" y="0"/>
                </a:moveTo>
                <a:lnTo>
                  <a:pt x="0" y="291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037" y="1569465"/>
            <a:ext cx="7579359" cy="2091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200" spc="75" dirty="0">
                <a:latin typeface="Bahnschrift SemiLight Condensed"/>
                <a:cs typeface="Bahnschrift SemiLight Condensed"/>
              </a:rPr>
              <a:t>R</a:t>
            </a:r>
            <a:r>
              <a:rPr sz="1200" spc="110" dirty="0">
                <a:latin typeface="Bahnschrift SemiLight Condensed"/>
                <a:cs typeface="Bahnschrift SemiLight Condensed"/>
              </a:rPr>
              <a:t>e</a:t>
            </a:r>
            <a:r>
              <a:rPr sz="1200" spc="40" dirty="0">
                <a:latin typeface="Bahnschrift SemiLight Condensed"/>
                <a:cs typeface="Bahnschrift SemiLight Condensed"/>
              </a:rPr>
              <a:t>f</a:t>
            </a:r>
            <a:r>
              <a:rPr sz="1200" spc="90" dirty="0">
                <a:latin typeface="Bahnschrift SemiLight Condensed"/>
                <a:cs typeface="Bahnschrift SemiLight Condensed"/>
              </a:rPr>
              <a:t>e</a:t>
            </a:r>
            <a:r>
              <a:rPr sz="1200" spc="65" dirty="0">
                <a:latin typeface="Bahnschrift SemiLight Condensed"/>
                <a:cs typeface="Bahnschrift SemiLight Condensed"/>
              </a:rPr>
              <a:t>r</a:t>
            </a:r>
            <a:r>
              <a:rPr sz="1200" spc="120" dirty="0">
                <a:latin typeface="Bahnschrift SemiLight Condensed"/>
                <a:cs typeface="Bahnschrift SemiLight Condensed"/>
              </a:rPr>
              <a:t>e</a:t>
            </a:r>
            <a:r>
              <a:rPr sz="1200" spc="135" dirty="0">
                <a:latin typeface="Bahnschrift SemiLight Condensed"/>
                <a:cs typeface="Bahnschrift SemiLight Condensed"/>
              </a:rPr>
              <a:t>n</a:t>
            </a:r>
            <a:r>
              <a:rPr sz="1200" spc="45" dirty="0">
                <a:latin typeface="Bahnschrift SemiLight Condensed"/>
                <a:cs typeface="Bahnschrift SemiLight Condensed"/>
              </a:rPr>
              <a:t>c</a:t>
            </a:r>
            <a:r>
              <a:rPr sz="1200" spc="120" dirty="0">
                <a:latin typeface="Bahnschrift SemiLight Condensed"/>
                <a:cs typeface="Bahnschrift SemiLight Condensed"/>
              </a:rPr>
              <a:t>e</a:t>
            </a:r>
            <a:r>
              <a:rPr sz="1200" spc="10" dirty="0">
                <a:latin typeface="Bahnschrift SemiLight Condensed"/>
                <a:cs typeface="Bahnschrift SemiLight Condensed"/>
              </a:rPr>
              <a:t> </a:t>
            </a:r>
            <a:r>
              <a:rPr sz="1200" spc="105" dirty="0">
                <a:latin typeface="Bahnschrift SemiLight Condensed"/>
                <a:cs typeface="Bahnschrift SemiLight Condensed"/>
              </a:rPr>
              <a:t>ima</a:t>
            </a:r>
            <a:r>
              <a:rPr sz="1200" spc="65" dirty="0">
                <a:latin typeface="Bahnschrift SemiLight Condensed"/>
                <a:cs typeface="Bahnschrift SemiLight Condensed"/>
              </a:rPr>
              <a:t>g</a:t>
            </a:r>
            <a:r>
              <a:rPr sz="1200" spc="80" dirty="0">
                <a:latin typeface="Bahnschrift SemiLight Condensed"/>
                <a:cs typeface="Bahnschrift SemiLight Condensed"/>
              </a:rPr>
              <a:t>es</a:t>
            </a:r>
            <a:endParaRPr sz="1200" dirty="0">
              <a:latin typeface="Bahnschrift SemiLight Condensed"/>
              <a:cs typeface="Bahnschrift SemiLight Condensed"/>
            </a:endParaRPr>
          </a:p>
          <a:p>
            <a:pPr>
              <a:lnSpc>
                <a:spcPts val="1400"/>
              </a:lnSpc>
              <a:spcBef>
                <a:spcPts val="68"/>
              </a:spcBef>
            </a:pPr>
            <a:endParaRPr sz="1400" dirty="0"/>
          </a:p>
          <a:p>
            <a:pPr marL="228600" marR="2016125" indent="-216535">
              <a:lnSpc>
                <a:spcPts val="2160"/>
              </a:lnSpc>
              <a:buFont typeface="Arial"/>
              <a:buChar char="•"/>
              <a:tabLst>
                <a:tab pos="228600" algn="l"/>
              </a:tabLst>
            </a:pPr>
            <a:r>
              <a:rPr sz="2000" spc="180" dirty="0">
                <a:latin typeface="Bahnschrift SemiLight Condensed"/>
                <a:cs typeface="Bahnschrift SemiLight Condensed"/>
              </a:rPr>
              <a:t>Colo</a:t>
            </a:r>
            <a:r>
              <a:rPr sz="2000" spc="150" dirty="0">
                <a:latin typeface="Bahnschrift SemiLight Condensed"/>
                <a:cs typeface="Bahnschrift SemiLight Condensed"/>
              </a:rPr>
              <a:t>r</a:t>
            </a:r>
            <a:r>
              <a:rPr sz="2000" spc="50" dirty="0">
                <a:latin typeface="Bahnschrift SemiLight Condensed"/>
                <a:cs typeface="Bahnschrift SemiLight Condensed"/>
              </a:rPr>
              <a:t>i</a:t>
            </a:r>
            <a:r>
              <a:rPr sz="2000" spc="35" dirty="0">
                <a:latin typeface="Bahnschrift SemiLight Condensed"/>
                <a:cs typeface="Bahnschrift SemiLight Condensed"/>
              </a:rPr>
              <a:t>z</a:t>
            </a:r>
            <a:r>
              <a:rPr sz="2000" spc="135" dirty="0">
                <a:latin typeface="Bahnschrift SemiLight Condensed"/>
                <a:cs typeface="Bahnschrift SemiLight Condensed"/>
              </a:rPr>
              <a:t>es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85" dirty="0">
                <a:latin typeface="Bahnschrift SemiLight Condensed"/>
                <a:cs typeface="Bahnschrift SemiLight Condensed"/>
              </a:rPr>
              <a:t>the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75" dirty="0">
                <a:latin typeface="Bahnschrift SemiLight Condensed"/>
                <a:cs typeface="Bahnschrift SemiLight Condensed"/>
              </a:rPr>
              <a:t>f</a:t>
            </a:r>
            <a:r>
              <a:rPr sz="2000" spc="50" dirty="0">
                <a:latin typeface="Bahnschrift SemiLight Condensed"/>
                <a:cs typeface="Bahnschrift SemiLight Condensed"/>
              </a:rPr>
              <a:t>r</a:t>
            </a:r>
            <a:r>
              <a:rPr sz="2000" spc="245" dirty="0">
                <a:latin typeface="Bahnschrift SemiLight Condensed"/>
                <a:cs typeface="Bahnschrift SemiLight Condensed"/>
              </a:rPr>
              <a:t>am</a:t>
            </a:r>
            <a:r>
              <a:rPr sz="2000" spc="175" dirty="0">
                <a:latin typeface="Bahnschrift SemiLight Condensed"/>
                <a:cs typeface="Bahnschrift SemiLight Condensed"/>
              </a:rPr>
              <a:t>e</a:t>
            </a:r>
            <a:r>
              <a:rPr sz="2000" spc="55" dirty="0">
                <a:latin typeface="Bahnschrift SemiLight Condensed"/>
                <a:cs typeface="Bahnschrift SemiLight Condensed"/>
              </a:rPr>
              <a:t>s</a:t>
            </a:r>
            <a:r>
              <a:rPr sz="2000" spc="60" dirty="0">
                <a:latin typeface="Bahnschrift SemiLight Condensed"/>
                <a:cs typeface="Bahnschrift SemiLight Condensed"/>
              </a:rPr>
              <a:t> </a:t>
            </a:r>
            <a:r>
              <a:rPr sz="2000" spc="180" dirty="0">
                <a:latin typeface="Bahnschrift SemiLight Condensed"/>
                <a:cs typeface="Bahnschrift SemiLight Condensed"/>
              </a:rPr>
              <a:t>based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50" dirty="0">
                <a:latin typeface="Bahnschrift SemiLight Condensed"/>
                <a:cs typeface="Bahnschrift SemiLight Condensed"/>
              </a:rPr>
              <a:t>on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185" dirty="0">
                <a:latin typeface="Bahnschrift SemiLight Condensed"/>
                <a:cs typeface="Bahnschrift SemiLight Condensed"/>
              </a:rPr>
              <a:t>the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40" dirty="0">
                <a:latin typeface="Bahnschrift SemiLight Condensed"/>
                <a:cs typeface="Bahnschrift SemiLight Condensed"/>
              </a:rPr>
              <a:t>r</a:t>
            </a:r>
            <a:r>
              <a:rPr sz="2000" spc="195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f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95" dirty="0">
                <a:latin typeface="Bahnschrift SemiLight Condensed"/>
                <a:cs typeface="Bahnschrift SemiLight Condensed"/>
              </a:rPr>
              <a:t>r</a:t>
            </a:r>
            <a:r>
              <a:rPr sz="2000" spc="170" dirty="0">
                <a:latin typeface="Bahnschrift SemiLight Condensed"/>
                <a:cs typeface="Bahnschrift SemiLight Condensed"/>
              </a:rPr>
              <a:t>enc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95" dirty="0">
                <a:latin typeface="Bahnschrift SemiLight Condensed"/>
                <a:cs typeface="Bahnschrift SemiLight Condensed"/>
              </a:rPr>
              <a:t>i</a:t>
            </a:r>
            <a:r>
              <a:rPr sz="2000" spc="290" dirty="0">
                <a:latin typeface="Bahnschrift SemiLight Condensed"/>
                <a:cs typeface="Bahnschrift SemiLight Condensed"/>
              </a:rPr>
              <a:t>m</a:t>
            </a:r>
            <a:r>
              <a:rPr sz="2000" spc="135" dirty="0">
                <a:latin typeface="Bahnschrift SemiLight Condensed"/>
                <a:cs typeface="Bahnschrift SemiLight Condensed"/>
              </a:rPr>
              <a:t>a</a:t>
            </a:r>
            <a:r>
              <a:rPr sz="2000" spc="125" dirty="0">
                <a:latin typeface="Bahnschrift SemiLight Condensed"/>
                <a:cs typeface="Bahnschrift SemiLight Condensed"/>
              </a:rPr>
              <a:t>g</a:t>
            </a:r>
            <a:r>
              <a:rPr sz="2000" spc="135" dirty="0">
                <a:latin typeface="Bahnschrift SemiLight Condensed"/>
                <a:cs typeface="Bahnschrift SemiLight Condensed"/>
              </a:rPr>
              <a:t>es</a:t>
            </a:r>
            <a:r>
              <a:rPr sz="2000" spc="70" dirty="0">
                <a:latin typeface="Bahnschrift SemiLight Condensed"/>
                <a:cs typeface="Bahnschrift SemiLight Condensed"/>
              </a:rPr>
              <a:t> </a:t>
            </a:r>
            <a:r>
              <a:rPr sz="2000" spc="229" dirty="0">
                <a:latin typeface="Bahnschrift SemiLight Condensed"/>
                <a:cs typeface="Bahnschrift SemiLight Condensed"/>
              </a:rPr>
              <a:t>b</a:t>
            </a:r>
            <a:r>
              <a:rPr sz="2000" spc="150" dirty="0">
                <a:latin typeface="Bahnschrift SemiLight Condensed"/>
                <a:cs typeface="Bahnschrift SemiLight Condensed"/>
              </a:rPr>
              <a:t>y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140" dirty="0">
                <a:latin typeface="Bahnschrift SemiLight Condensed"/>
                <a:cs typeface="Bahnschrift SemiLight Condensed"/>
              </a:rPr>
              <a:t>using</a:t>
            </a:r>
            <a:r>
              <a:rPr sz="2000" spc="45" dirty="0">
                <a:latin typeface="Bahnschrift SemiLight Condensed"/>
                <a:cs typeface="Bahnschrift SemiLight Condensed"/>
              </a:rPr>
              <a:t> </a:t>
            </a:r>
            <a:r>
              <a:rPr sz="2000" b="1" spc="0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u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ce</a:t>
            </a:r>
            <a:r>
              <a:rPr sz="2000" b="1" spc="-5" dirty="0">
                <a:latin typeface="Calibri"/>
                <a:cs typeface="Calibri"/>
              </a:rPr>
              <a:t>-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ence 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tt</a:t>
            </a:r>
            <a:r>
              <a:rPr sz="2000" b="1" spc="0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tion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8"/>
              </a:spcBef>
            </a:pPr>
            <a:endParaRPr sz="1000" dirty="0"/>
          </a:p>
          <a:p>
            <a:pPr marL="4229735">
              <a:lnSpc>
                <a:spcPct val="100000"/>
              </a:lnSpc>
            </a:pPr>
            <a:r>
              <a:rPr sz="1200" spc="10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So</a:t>
            </a:r>
            <a:r>
              <a:rPr sz="12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u</a:t>
            </a:r>
            <a:r>
              <a:rPr sz="1200" spc="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200" spc="1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-6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1200" spc="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11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200" spc="9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5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12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1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200" spc="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200" spc="12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 </a:t>
            </a:r>
            <a:r>
              <a:rPr sz="1200" spc="6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200" spc="7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tt</a:t>
            </a:r>
            <a:r>
              <a:rPr sz="1200" spc="12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1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200" spc="8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200" spc="11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ion</a:t>
            </a:r>
            <a:endParaRPr lang="en-US" sz="1200" dirty="0">
              <a:latin typeface="Bahnschrift SemiLight Condensed"/>
              <a:cs typeface="Bahnschrift SemiLight Condensed"/>
            </a:endParaRPr>
          </a:p>
          <a:p>
            <a:pPr marL="4229735">
              <a:lnSpc>
                <a:spcPct val="100000"/>
              </a:lnSpc>
            </a:pPr>
            <a:endParaRPr lang="en-US" sz="1200" spc="60" dirty="0">
              <a:solidFill>
                <a:srgbClr val="0070C0"/>
              </a:solidFill>
              <a:latin typeface="Bahnschrift SemiLight Condensed"/>
              <a:cs typeface="Bahnschrift SemiLight Condensed"/>
            </a:endParaRPr>
          </a:p>
          <a:p>
            <a:pPr marL="4229735">
              <a:lnSpc>
                <a:spcPct val="100000"/>
              </a:lnSpc>
            </a:pPr>
            <a:r>
              <a:rPr sz="1200" spc="6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200" spc="17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em</a:t>
            </a:r>
            <a:r>
              <a:rPr sz="1200" spc="14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200" spc="114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200" spc="75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35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al</a:t>
            </a:r>
            <a:r>
              <a:rPr sz="1200" spc="2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200" spc="3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200" spc="145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200" spc="14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200" spc="-3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sz="1200" spc="95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.</a:t>
            </a:r>
            <a:endParaRPr sz="1200" dirty="0">
              <a:solidFill>
                <a:srgbClr val="0070C0"/>
              </a:solidFill>
              <a:latin typeface="Bahnschrift SemiLight Condensed"/>
              <a:cs typeface="Bahnschrift SemiLight Condensed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3657091" y="4161077"/>
            <a:ext cx="790575" cy="24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9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Sp</a:t>
            </a:r>
            <a:r>
              <a:rPr sz="1200" spc="65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200" spc="85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200" spc="4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ial</a:t>
            </a:r>
            <a:r>
              <a:rPr sz="1200" spc="1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200" spc="3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200" spc="145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200" spc="14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200" spc="-30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v</a:t>
            </a:r>
            <a:r>
              <a:rPr sz="1200" spc="95" dirty="0">
                <a:solidFill>
                  <a:srgbClr val="0070C0"/>
                </a:solidFill>
                <a:latin typeface="Bahnschrift SemiLight Condensed"/>
                <a:cs typeface="Bahnschrift SemiLight Condensed"/>
              </a:rPr>
              <a:t>.</a:t>
            </a:r>
            <a:endParaRPr sz="1200" dirty="0">
              <a:solidFill>
                <a:srgbClr val="0070C0"/>
              </a:solidFill>
              <a:latin typeface="Bahnschrift SemiLight Condensed"/>
              <a:cs typeface="Bahnschrift SemiLight Condense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2578" y="3168395"/>
            <a:ext cx="541021" cy="1308355"/>
          </a:xfrm>
          <a:custGeom>
            <a:avLst/>
            <a:gdLst/>
            <a:ahLst/>
            <a:cxnLst/>
            <a:rect l="l" t="t" r="r" b="b"/>
            <a:pathLst>
              <a:path w="192150" h="673481">
                <a:moveTo>
                  <a:pt x="0" y="0"/>
                </a:moveTo>
                <a:lnTo>
                  <a:pt x="192150" y="673481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9C16DE3-77C0-4C8D-BE96-9523A1B0D47B}"/>
              </a:ext>
            </a:extLst>
          </p:cNvPr>
          <p:cNvSpPr/>
          <p:nvPr/>
        </p:nvSpPr>
        <p:spPr>
          <a:xfrm flipH="1">
            <a:off x="7052290" y="1720405"/>
            <a:ext cx="491509" cy="1079946"/>
          </a:xfrm>
          <a:custGeom>
            <a:avLst/>
            <a:gdLst/>
            <a:ahLst/>
            <a:cxnLst/>
            <a:rect l="l" t="t" r="r" b="b"/>
            <a:pathLst>
              <a:path w="176783" h="291617">
                <a:moveTo>
                  <a:pt x="176783" y="0"/>
                </a:moveTo>
                <a:lnTo>
                  <a:pt x="0" y="291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0369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310" dirty="0">
                <a:latin typeface="Calibri"/>
                <a:cs typeface="Calibri"/>
              </a:rPr>
              <a:t>T</a:t>
            </a:r>
            <a:r>
              <a:rPr sz="3600" b="1" spc="0" dirty="0">
                <a:latin typeface="Calibri"/>
                <a:cs typeface="Calibri"/>
              </a:rPr>
              <a:t>empo</a:t>
            </a:r>
            <a:r>
              <a:rPr sz="3600" b="1" spc="-90" dirty="0">
                <a:latin typeface="Calibri"/>
                <a:cs typeface="Calibri"/>
              </a:rPr>
              <a:t>r</a:t>
            </a:r>
            <a:r>
              <a:rPr sz="3600" b="1" spc="-15" dirty="0">
                <a:latin typeface="Calibri"/>
                <a:cs typeface="Calibri"/>
              </a:rPr>
              <a:t>al Sou</a:t>
            </a: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ce-</a:t>
            </a:r>
            <a:r>
              <a:rPr sz="3600" b="1" spc="-35" dirty="0">
                <a:latin typeface="Calibri"/>
                <a:cs typeface="Calibri"/>
              </a:rPr>
              <a:t>r</a:t>
            </a:r>
            <a:r>
              <a:rPr sz="3600" b="1" spc="-30" dirty="0">
                <a:latin typeface="Calibri"/>
                <a:cs typeface="Calibri"/>
              </a:rPr>
              <a:t>e</a:t>
            </a:r>
            <a:r>
              <a:rPr sz="3600" b="1" spc="-60" dirty="0">
                <a:latin typeface="Calibri"/>
                <a:cs typeface="Calibri"/>
              </a:rPr>
              <a:t>f</a:t>
            </a:r>
            <a:r>
              <a:rPr sz="3600" b="1" spc="0" dirty="0">
                <a:latin typeface="Calibri"/>
                <a:cs typeface="Calibri"/>
              </a:rPr>
              <a:t>e</a:t>
            </a: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ence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110" dirty="0">
                <a:latin typeface="Calibri"/>
                <a:cs typeface="Calibri"/>
              </a:rPr>
              <a:t>A</a:t>
            </a:r>
            <a:r>
              <a:rPr sz="3600" b="1" spc="-55" dirty="0">
                <a:latin typeface="Calibri"/>
                <a:cs typeface="Calibri"/>
              </a:rPr>
              <a:t>t</a:t>
            </a:r>
            <a:r>
              <a:rPr sz="3600" b="1" spc="-65" dirty="0">
                <a:latin typeface="Calibri"/>
                <a:cs typeface="Calibri"/>
              </a:rPr>
              <a:t>t</a:t>
            </a:r>
            <a:r>
              <a:rPr sz="3600" b="1" spc="0" dirty="0">
                <a:latin typeface="Calibri"/>
                <a:cs typeface="Calibri"/>
              </a:rPr>
              <a:t>e</a:t>
            </a:r>
            <a:r>
              <a:rPr sz="3600" b="1" spc="-40" dirty="0">
                <a:latin typeface="Calibri"/>
                <a:cs typeface="Calibri"/>
              </a:rPr>
              <a:t>n</a:t>
            </a:r>
            <a:r>
              <a:rPr sz="3600" b="1" spc="-15" dirty="0">
                <a:latin typeface="Calibri"/>
                <a:cs typeface="Calibri"/>
              </a:rPr>
              <a:t>tion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679" y="1157857"/>
            <a:ext cx="8783320" cy="494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320" dirty="0">
                <a:latin typeface="Bahnschrift SemiLight Condensed"/>
                <a:cs typeface="Bahnschrift SemiLight Condensed"/>
              </a:rPr>
              <a:t>Compu</a:t>
            </a:r>
            <a:r>
              <a:rPr sz="2400" spc="150" dirty="0">
                <a:latin typeface="Bahnschrift SemiLight Condensed"/>
                <a:cs typeface="Bahnschrift SemiLight Condensed"/>
              </a:rPr>
              <a:t>t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125" dirty="0">
                <a:latin typeface="Bahnschrift SemiLight Condensed"/>
                <a:cs typeface="Bahnschrift SemiLight Condensed"/>
              </a:rPr>
              <a:t>similarity</a:t>
            </a:r>
            <a:r>
              <a:rPr sz="2400" spc="25" dirty="0">
                <a:latin typeface="Bahnschrift SemiLight Condensed"/>
                <a:cs typeface="Bahnschrift SemiLight Condensed"/>
              </a:rPr>
              <a:t> </a:t>
            </a:r>
            <a:r>
              <a:rPr sz="2400" spc="270" dirty="0">
                <a:latin typeface="Bahnschrift SemiLight Condensed"/>
                <a:cs typeface="Bahnschrift SemiLight Condensed"/>
              </a:rPr>
              <a:t>b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160" dirty="0">
                <a:latin typeface="Bahnschrift SemiLight Condensed"/>
                <a:cs typeface="Bahnschrift SemiLight Condensed"/>
              </a:rPr>
              <a:t>t</a:t>
            </a:r>
            <a:r>
              <a:rPr sz="2400" spc="320" dirty="0">
                <a:latin typeface="Bahnschrift SemiLight Condensed"/>
                <a:cs typeface="Bahnschrift SemiLight Condensed"/>
              </a:rPr>
              <a:t>w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254" dirty="0">
                <a:latin typeface="Bahnschrift SemiLight Condensed"/>
                <a:cs typeface="Bahnschrift SemiLight Condensed"/>
              </a:rPr>
              <a:t>e</a:t>
            </a:r>
            <a:r>
              <a:rPr sz="2400" spc="260" dirty="0">
                <a:latin typeface="Bahnschrift SemiLight Condensed"/>
                <a:cs typeface="Bahnschrift SemiLight Condensed"/>
              </a:rPr>
              <a:t>n</a:t>
            </a:r>
            <a:r>
              <a:rPr sz="2400" spc="55" dirty="0">
                <a:latin typeface="Bahnschrift SemiLight Condensed"/>
                <a:cs typeface="Bahnschrift SemiLight Condensed"/>
              </a:rPr>
              <a:t> </a:t>
            </a:r>
            <a:r>
              <a:rPr sz="2400" spc="220" dirty="0">
                <a:latin typeface="Bahnschrift SemiLight Condensed"/>
                <a:cs typeface="Bahnschrift SemiLight Condensed"/>
              </a:rPr>
              <a:t>the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55" dirty="0">
                <a:latin typeface="Bahnschrift SemiLight Condensed"/>
                <a:cs typeface="Bahnschrift SemiLight Condensed"/>
              </a:rPr>
              <a:t>s</a:t>
            </a:r>
            <a:r>
              <a:rPr sz="2400" spc="305" dirty="0">
                <a:latin typeface="Bahnschrift SemiLight Condensed"/>
                <a:cs typeface="Bahnschrift SemiLight Condensed"/>
              </a:rPr>
              <a:t>o</a:t>
            </a:r>
            <a:r>
              <a:rPr sz="2400" spc="320" dirty="0">
                <a:latin typeface="Bahnschrift SemiLight Condensed"/>
                <a:cs typeface="Bahnschrift SemiLight Condensed"/>
              </a:rPr>
              <a:t>u</a:t>
            </a:r>
            <a:r>
              <a:rPr sz="2400" spc="45" dirty="0">
                <a:latin typeface="Bahnschrift SemiLight Condensed"/>
                <a:cs typeface="Bahnschrift SemiLight Condensed"/>
              </a:rPr>
              <a:t>r</a:t>
            </a:r>
            <a:r>
              <a:rPr sz="2400" spc="175" dirty="0">
                <a:latin typeface="Bahnschrift SemiLight Condensed"/>
                <a:cs typeface="Bahnschrift SemiLight Condensed"/>
              </a:rPr>
              <a:t>ce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204" dirty="0">
                <a:latin typeface="Bahnschrift SemiLight Condensed"/>
                <a:cs typeface="Bahnschrift SemiLight Condensed"/>
              </a:rPr>
              <a:t>ima</a:t>
            </a:r>
            <a:r>
              <a:rPr sz="2400" spc="175" dirty="0">
                <a:latin typeface="Bahnschrift SemiLight Condensed"/>
                <a:cs typeface="Bahnschrift SemiLight Condensed"/>
              </a:rPr>
              <a:t>g</a:t>
            </a:r>
            <a:r>
              <a:rPr sz="2400" spc="160" dirty="0">
                <a:latin typeface="Bahnschrift SemiLight Condensed"/>
                <a:cs typeface="Bahnschrift SemiLight Condensed"/>
              </a:rPr>
              <a:t>es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235" dirty="0">
                <a:latin typeface="Bahnschrift SemiLight Condensed"/>
                <a:cs typeface="Bahnschrift SemiLight Condensed"/>
              </a:rPr>
              <a:t>and</a:t>
            </a:r>
            <a:r>
              <a:rPr sz="2400" spc="55" dirty="0">
                <a:latin typeface="Bahnschrift SemiLight Condensed"/>
                <a:cs typeface="Bahnschrift SemiLight Condensed"/>
              </a:rPr>
              <a:t> </a:t>
            </a:r>
            <a:r>
              <a:rPr sz="2400" spc="40" dirty="0">
                <a:latin typeface="Bahnschrift SemiLight Condensed"/>
                <a:cs typeface="Bahnschrift SemiLight Condensed"/>
              </a:rPr>
              <a:t>r</a:t>
            </a:r>
            <a:r>
              <a:rPr sz="2400" spc="229" dirty="0">
                <a:latin typeface="Bahnschrift SemiLight Condensed"/>
                <a:cs typeface="Bahnschrift SemiLight Condensed"/>
              </a:rPr>
              <a:t>e</a:t>
            </a:r>
            <a:r>
              <a:rPr sz="2400" spc="55" dirty="0">
                <a:latin typeface="Bahnschrift SemiLight Condensed"/>
                <a:cs typeface="Bahnschrift SemiLight Condensed"/>
              </a:rPr>
              <a:t>f</a:t>
            </a:r>
            <a:r>
              <a:rPr sz="2400" spc="185" dirty="0">
                <a:latin typeface="Bahnschrift SemiLight Condensed"/>
                <a:cs typeface="Bahnschrift SemiLight Condensed"/>
              </a:rPr>
              <a:t>e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215" dirty="0">
                <a:latin typeface="Bahnschrift SemiLight Condensed"/>
                <a:cs typeface="Bahnschrift SemiLight Condensed"/>
              </a:rPr>
              <a:t>ence</a:t>
            </a:r>
            <a:r>
              <a:rPr sz="2400" spc="75" dirty="0">
                <a:latin typeface="Bahnschrift SemiLight Condensed"/>
                <a:cs typeface="Bahnschrift SemiLight Condensed"/>
              </a:rPr>
              <a:t> </a:t>
            </a:r>
            <a:r>
              <a:rPr sz="2400" spc="204" dirty="0">
                <a:latin typeface="Bahnschrift SemiLight Condensed"/>
                <a:cs typeface="Bahnschrift SemiLight Condensed"/>
              </a:rPr>
              <a:t>ima</a:t>
            </a:r>
            <a:r>
              <a:rPr sz="2400" spc="175" dirty="0">
                <a:latin typeface="Bahnschrift SemiLight Condensed"/>
                <a:cs typeface="Bahnschrift SemiLight Condensed"/>
              </a:rPr>
              <a:t>g</a:t>
            </a:r>
            <a:r>
              <a:rPr sz="2400" spc="160" dirty="0">
                <a:latin typeface="Bahnschrift SemiLight Condensed"/>
                <a:cs typeface="Bahnschrift SemiLight Condensed"/>
              </a:rPr>
              <a:t>es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9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90" dirty="0">
                <a:latin typeface="Bahnschrift SemiLight Condensed"/>
                <a:cs typeface="Bahnschrift SemiLight Condensed"/>
              </a:rPr>
              <a:t>A</a:t>
            </a:r>
            <a:r>
              <a:rPr sz="2000" spc="170" dirty="0">
                <a:latin typeface="Bahnschrift SemiLight Condensed"/>
                <a:cs typeface="Bahnschrift SemiLight Condensed"/>
              </a:rPr>
              <a:t>c</a:t>
            </a:r>
            <a:r>
              <a:rPr sz="2000" spc="105" dirty="0">
                <a:latin typeface="Bahnschrift SemiLight Condensed"/>
                <a:cs typeface="Bahnschrift SemiLight Condensed"/>
              </a:rPr>
              <a:t>tually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270" dirty="0">
                <a:latin typeface="Bahnschrift SemiLight Condensed"/>
                <a:cs typeface="Bahnschrift SemiLight Condensed"/>
              </a:rPr>
              <a:t>ompu</a:t>
            </a:r>
            <a:r>
              <a:rPr sz="2000" spc="130" dirty="0">
                <a:latin typeface="Bahnschrift SemiLight Condensed"/>
                <a:cs typeface="Bahnschrift SemiLight Condensed"/>
              </a:rPr>
              <a:t>t</a:t>
            </a:r>
            <a:r>
              <a:rPr sz="2000" spc="229" dirty="0">
                <a:latin typeface="Bahnschrift SemiLight Condensed"/>
                <a:cs typeface="Bahnschrift SemiLight Condensed"/>
              </a:rPr>
              <a:t>ed</a:t>
            </a:r>
            <a:r>
              <a:rPr sz="2000" spc="30" dirty="0">
                <a:latin typeface="Bahnschrift SemiLight Condensed"/>
                <a:cs typeface="Bahnschrift SemiLight Condensed"/>
              </a:rPr>
              <a:t> </a:t>
            </a:r>
            <a:r>
              <a:rPr sz="2000" spc="250" dirty="0">
                <a:latin typeface="Bahnschrift SemiLight Condensed"/>
                <a:cs typeface="Bahnschrift SemiLight Condensed"/>
              </a:rPr>
              <a:t>on</a:t>
            </a:r>
            <a:r>
              <a:rPr sz="2000" spc="45" dirty="0">
                <a:latin typeface="Bahnschrift SemiLight Condensed"/>
                <a:cs typeface="Bahnschrift SemiLight Condensed"/>
              </a:rPr>
              <a:t> f</a:t>
            </a:r>
            <a:r>
              <a:rPr sz="2000" spc="170" dirty="0">
                <a:latin typeface="Bahnschrift SemiLight Condensed"/>
                <a:cs typeface="Bahnschrift SemiLight Condensed"/>
              </a:rPr>
              <a:t>e</a:t>
            </a:r>
            <a:r>
              <a:rPr sz="2000" spc="145" dirty="0">
                <a:latin typeface="Bahnschrift SemiLight Condensed"/>
                <a:cs typeface="Bahnschrift SemiLight Condensed"/>
              </a:rPr>
              <a:t>a</a:t>
            </a:r>
            <a:r>
              <a:rPr sz="2000" spc="150" dirty="0">
                <a:latin typeface="Bahnschrift SemiLight Condensed"/>
                <a:cs typeface="Bahnschrift SemiLight Condensed"/>
              </a:rPr>
              <a:t>tu</a:t>
            </a:r>
            <a:r>
              <a:rPr sz="2000" spc="114" dirty="0">
                <a:latin typeface="Bahnschrift SemiLight Condensed"/>
                <a:cs typeface="Bahnschrift SemiLight Condensed"/>
              </a:rPr>
              <a:t>r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54" dirty="0">
                <a:latin typeface="Bahnschrift SemiLight Condensed"/>
                <a:cs typeface="Bahnschrift SemiLight Condensed"/>
              </a:rPr>
              <a:t>ma</a:t>
            </a:r>
            <a:r>
              <a:rPr sz="2000" spc="185" dirty="0">
                <a:latin typeface="Bahnschrift SemiLight Condensed"/>
                <a:cs typeface="Bahnschrift SemiLight Condensed"/>
              </a:rPr>
              <a:t>p</a:t>
            </a:r>
            <a:r>
              <a:rPr sz="2000" spc="55" dirty="0">
                <a:latin typeface="Bahnschrift SemiLight Condensed"/>
                <a:cs typeface="Bahnschrift SemiLight Condensed"/>
              </a:rPr>
              <a:t>s</a:t>
            </a:r>
            <a:endParaRPr sz="20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0823" y="3055620"/>
            <a:ext cx="149199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7383" y="2392679"/>
            <a:ext cx="627888" cy="47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2116" y="2392679"/>
            <a:ext cx="627888" cy="470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8452" y="2392679"/>
            <a:ext cx="627888" cy="470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6847" y="2392679"/>
            <a:ext cx="627888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0511" y="2392679"/>
            <a:ext cx="627888" cy="470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780" y="2392679"/>
            <a:ext cx="627888" cy="470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5244" y="2392679"/>
            <a:ext cx="629411" cy="470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4982" y="2550795"/>
            <a:ext cx="475869" cy="555371"/>
          </a:xfrm>
          <a:custGeom>
            <a:avLst/>
            <a:gdLst/>
            <a:ahLst/>
            <a:cxnLst/>
            <a:rect l="l" t="t" r="r" b="b"/>
            <a:pathLst>
              <a:path w="475869" h="555371">
                <a:moveTo>
                  <a:pt x="420652" y="502431"/>
                </a:moveTo>
                <a:lnTo>
                  <a:pt x="378206" y="538734"/>
                </a:lnTo>
                <a:lnTo>
                  <a:pt x="475869" y="555371"/>
                </a:lnTo>
                <a:lnTo>
                  <a:pt x="475369" y="512063"/>
                </a:lnTo>
                <a:lnTo>
                  <a:pt x="428879" y="512063"/>
                </a:lnTo>
                <a:lnTo>
                  <a:pt x="420652" y="502431"/>
                </a:lnTo>
                <a:close/>
              </a:path>
              <a:path w="475869" h="555371">
                <a:moveTo>
                  <a:pt x="432221" y="492536"/>
                </a:moveTo>
                <a:lnTo>
                  <a:pt x="420652" y="502431"/>
                </a:lnTo>
                <a:lnTo>
                  <a:pt x="428879" y="512063"/>
                </a:lnTo>
                <a:lnTo>
                  <a:pt x="440436" y="502157"/>
                </a:lnTo>
                <a:lnTo>
                  <a:pt x="432221" y="492536"/>
                </a:lnTo>
                <a:close/>
              </a:path>
              <a:path w="475869" h="555371">
                <a:moveTo>
                  <a:pt x="474725" y="456184"/>
                </a:moveTo>
                <a:lnTo>
                  <a:pt x="432221" y="492536"/>
                </a:lnTo>
                <a:lnTo>
                  <a:pt x="440436" y="502157"/>
                </a:lnTo>
                <a:lnTo>
                  <a:pt x="428879" y="512063"/>
                </a:lnTo>
                <a:lnTo>
                  <a:pt x="475369" y="512063"/>
                </a:lnTo>
                <a:lnTo>
                  <a:pt x="474725" y="456184"/>
                </a:lnTo>
                <a:close/>
              </a:path>
              <a:path w="475869" h="555371">
                <a:moveTo>
                  <a:pt x="11684" y="0"/>
                </a:moveTo>
                <a:lnTo>
                  <a:pt x="0" y="9906"/>
                </a:lnTo>
                <a:lnTo>
                  <a:pt x="420652" y="502431"/>
                </a:lnTo>
                <a:lnTo>
                  <a:pt x="432221" y="492536"/>
                </a:lnTo>
                <a:lnTo>
                  <a:pt x="1168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6722" y="2786888"/>
            <a:ext cx="387095" cy="1255433"/>
          </a:xfrm>
          <a:custGeom>
            <a:avLst/>
            <a:gdLst/>
            <a:ahLst/>
            <a:cxnLst/>
            <a:rect l="l" t="t" r="r" b="b"/>
            <a:pathLst>
              <a:path w="387095" h="1255433">
                <a:moveTo>
                  <a:pt x="0" y="1165313"/>
                </a:moveTo>
                <a:lnTo>
                  <a:pt x="41401" y="1255433"/>
                </a:lnTo>
                <a:lnTo>
                  <a:pt x="122554" y="1198410"/>
                </a:lnTo>
                <a:lnTo>
                  <a:pt x="114042" y="1196111"/>
                </a:lnTo>
                <a:lnTo>
                  <a:pt x="65277" y="1196111"/>
                </a:lnTo>
                <a:lnTo>
                  <a:pt x="50545" y="1192149"/>
                </a:lnTo>
                <a:lnTo>
                  <a:pt x="53863" y="1179859"/>
                </a:lnTo>
                <a:lnTo>
                  <a:pt x="0" y="1165313"/>
                </a:lnTo>
                <a:close/>
              </a:path>
              <a:path w="387095" h="1255433">
                <a:moveTo>
                  <a:pt x="53863" y="1179859"/>
                </a:moveTo>
                <a:lnTo>
                  <a:pt x="50545" y="1192149"/>
                </a:lnTo>
                <a:lnTo>
                  <a:pt x="65277" y="1196111"/>
                </a:lnTo>
                <a:lnTo>
                  <a:pt x="68591" y="1183837"/>
                </a:lnTo>
                <a:lnTo>
                  <a:pt x="53863" y="1179859"/>
                </a:lnTo>
                <a:close/>
              </a:path>
              <a:path w="387095" h="1255433">
                <a:moveTo>
                  <a:pt x="68591" y="1183837"/>
                </a:moveTo>
                <a:lnTo>
                  <a:pt x="65277" y="1196111"/>
                </a:lnTo>
                <a:lnTo>
                  <a:pt x="114042" y="1196111"/>
                </a:lnTo>
                <a:lnTo>
                  <a:pt x="68591" y="1183837"/>
                </a:lnTo>
                <a:close/>
              </a:path>
              <a:path w="387095" h="1255433">
                <a:moveTo>
                  <a:pt x="372363" y="0"/>
                </a:moveTo>
                <a:lnTo>
                  <a:pt x="53863" y="1179859"/>
                </a:lnTo>
                <a:lnTo>
                  <a:pt x="68591" y="1183837"/>
                </a:lnTo>
                <a:lnTo>
                  <a:pt x="387095" y="4063"/>
                </a:lnTo>
                <a:lnTo>
                  <a:pt x="3723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7251" y="2462276"/>
            <a:ext cx="448945" cy="812926"/>
          </a:xfrm>
          <a:custGeom>
            <a:avLst/>
            <a:gdLst/>
            <a:ahLst/>
            <a:cxnLst/>
            <a:rect l="l" t="t" r="r" b="b"/>
            <a:pathLst>
              <a:path w="448945" h="812926">
                <a:moveTo>
                  <a:pt x="0" y="716026"/>
                </a:moveTo>
                <a:lnTo>
                  <a:pt x="21209" y="812926"/>
                </a:lnTo>
                <a:lnTo>
                  <a:pt x="112649" y="774573"/>
                </a:lnTo>
                <a:lnTo>
                  <a:pt x="84792" y="760094"/>
                </a:lnTo>
                <a:lnTo>
                  <a:pt x="57276" y="760094"/>
                </a:lnTo>
                <a:lnTo>
                  <a:pt x="43687" y="753110"/>
                </a:lnTo>
                <a:lnTo>
                  <a:pt x="49574" y="741791"/>
                </a:lnTo>
                <a:lnTo>
                  <a:pt x="0" y="716026"/>
                </a:lnTo>
                <a:close/>
              </a:path>
              <a:path w="448945" h="812926">
                <a:moveTo>
                  <a:pt x="49574" y="741791"/>
                </a:moveTo>
                <a:lnTo>
                  <a:pt x="43687" y="753110"/>
                </a:lnTo>
                <a:lnTo>
                  <a:pt x="57276" y="760094"/>
                </a:lnTo>
                <a:lnTo>
                  <a:pt x="63132" y="748837"/>
                </a:lnTo>
                <a:lnTo>
                  <a:pt x="49574" y="741791"/>
                </a:lnTo>
                <a:close/>
              </a:path>
              <a:path w="448945" h="812926">
                <a:moveTo>
                  <a:pt x="63132" y="748837"/>
                </a:moveTo>
                <a:lnTo>
                  <a:pt x="57276" y="760094"/>
                </a:lnTo>
                <a:lnTo>
                  <a:pt x="84792" y="760094"/>
                </a:lnTo>
                <a:lnTo>
                  <a:pt x="63132" y="748837"/>
                </a:lnTo>
                <a:close/>
              </a:path>
              <a:path w="448945" h="812926">
                <a:moveTo>
                  <a:pt x="435356" y="0"/>
                </a:moveTo>
                <a:lnTo>
                  <a:pt x="49574" y="741791"/>
                </a:lnTo>
                <a:lnTo>
                  <a:pt x="63132" y="748837"/>
                </a:lnTo>
                <a:lnTo>
                  <a:pt x="448945" y="7112"/>
                </a:lnTo>
                <a:lnTo>
                  <a:pt x="4353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7014" y="2462783"/>
            <a:ext cx="376555" cy="785114"/>
          </a:xfrm>
          <a:custGeom>
            <a:avLst/>
            <a:gdLst/>
            <a:ahLst/>
            <a:cxnLst/>
            <a:rect l="l" t="t" r="r" b="b"/>
            <a:pathLst>
              <a:path w="376555" h="785114">
                <a:moveTo>
                  <a:pt x="0" y="689864"/>
                </a:moveTo>
                <a:lnTo>
                  <a:pt x="27686" y="785114"/>
                </a:lnTo>
                <a:lnTo>
                  <a:pt x="116332" y="740664"/>
                </a:lnTo>
                <a:lnTo>
                  <a:pt x="91902" y="729996"/>
                </a:lnTo>
                <a:lnTo>
                  <a:pt x="60071" y="729996"/>
                </a:lnTo>
                <a:lnTo>
                  <a:pt x="46100" y="723900"/>
                </a:lnTo>
                <a:lnTo>
                  <a:pt x="51205" y="712224"/>
                </a:lnTo>
                <a:lnTo>
                  <a:pt x="0" y="689864"/>
                </a:lnTo>
                <a:close/>
              </a:path>
              <a:path w="376555" h="785114">
                <a:moveTo>
                  <a:pt x="51205" y="712224"/>
                </a:moveTo>
                <a:lnTo>
                  <a:pt x="46100" y="723900"/>
                </a:lnTo>
                <a:lnTo>
                  <a:pt x="60071" y="729996"/>
                </a:lnTo>
                <a:lnTo>
                  <a:pt x="65173" y="718324"/>
                </a:lnTo>
                <a:lnTo>
                  <a:pt x="51205" y="712224"/>
                </a:lnTo>
                <a:close/>
              </a:path>
              <a:path w="376555" h="785114">
                <a:moveTo>
                  <a:pt x="65173" y="718324"/>
                </a:moveTo>
                <a:lnTo>
                  <a:pt x="60071" y="729996"/>
                </a:lnTo>
                <a:lnTo>
                  <a:pt x="91902" y="729996"/>
                </a:lnTo>
                <a:lnTo>
                  <a:pt x="65173" y="718324"/>
                </a:lnTo>
                <a:close/>
              </a:path>
              <a:path w="376555" h="785114">
                <a:moveTo>
                  <a:pt x="362585" y="0"/>
                </a:moveTo>
                <a:lnTo>
                  <a:pt x="51205" y="712224"/>
                </a:lnTo>
                <a:lnTo>
                  <a:pt x="65173" y="718324"/>
                </a:lnTo>
                <a:lnTo>
                  <a:pt x="376555" y="6096"/>
                </a:lnTo>
                <a:lnTo>
                  <a:pt x="36258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272" y="2620391"/>
            <a:ext cx="1237475" cy="572007"/>
          </a:xfrm>
          <a:custGeom>
            <a:avLst/>
            <a:gdLst/>
            <a:ahLst/>
            <a:cxnLst/>
            <a:rect l="l" t="t" r="r" b="b"/>
            <a:pathLst>
              <a:path w="1237475" h="572007">
                <a:moveTo>
                  <a:pt x="1164489" y="520838"/>
                </a:moveTo>
                <a:lnTo>
                  <a:pt x="1142225" y="572007"/>
                </a:lnTo>
                <a:lnTo>
                  <a:pt x="1237475" y="544194"/>
                </a:lnTo>
                <a:lnTo>
                  <a:pt x="1228278" y="525907"/>
                </a:lnTo>
                <a:lnTo>
                  <a:pt x="1176134" y="525907"/>
                </a:lnTo>
                <a:lnTo>
                  <a:pt x="1164489" y="520838"/>
                </a:lnTo>
                <a:close/>
              </a:path>
              <a:path w="1237475" h="572007">
                <a:moveTo>
                  <a:pt x="1170571" y="506862"/>
                </a:moveTo>
                <a:lnTo>
                  <a:pt x="1164489" y="520838"/>
                </a:lnTo>
                <a:lnTo>
                  <a:pt x="1176134" y="525907"/>
                </a:lnTo>
                <a:lnTo>
                  <a:pt x="1182230" y="511936"/>
                </a:lnTo>
                <a:lnTo>
                  <a:pt x="1170571" y="506862"/>
                </a:lnTo>
                <a:close/>
              </a:path>
              <a:path w="1237475" h="572007">
                <a:moveTo>
                  <a:pt x="1192898" y="455548"/>
                </a:moveTo>
                <a:lnTo>
                  <a:pt x="1170571" y="506862"/>
                </a:lnTo>
                <a:lnTo>
                  <a:pt x="1182230" y="511936"/>
                </a:lnTo>
                <a:lnTo>
                  <a:pt x="1176134" y="525907"/>
                </a:lnTo>
                <a:lnTo>
                  <a:pt x="1228278" y="525907"/>
                </a:lnTo>
                <a:lnTo>
                  <a:pt x="1192898" y="455548"/>
                </a:lnTo>
                <a:close/>
              </a:path>
              <a:path w="1237475" h="572007">
                <a:moveTo>
                  <a:pt x="6070" y="0"/>
                </a:moveTo>
                <a:lnTo>
                  <a:pt x="0" y="13969"/>
                </a:lnTo>
                <a:lnTo>
                  <a:pt x="1164489" y="520838"/>
                </a:lnTo>
                <a:lnTo>
                  <a:pt x="1170571" y="506862"/>
                </a:lnTo>
                <a:lnTo>
                  <a:pt x="607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4257" y="2461260"/>
            <a:ext cx="612520" cy="808989"/>
          </a:xfrm>
          <a:custGeom>
            <a:avLst/>
            <a:gdLst/>
            <a:ahLst/>
            <a:cxnLst/>
            <a:rect l="l" t="t" r="r" b="b"/>
            <a:pathLst>
              <a:path w="612520" h="808989">
                <a:moveTo>
                  <a:pt x="0" y="709929"/>
                </a:moveTo>
                <a:lnTo>
                  <a:pt x="5206" y="808989"/>
                </a:lnTo>
                <a:lnTo>
                  <a:pt x="101726" y="786002"/>
                </a:lnTo>
                <a:lnTo>
                  <a:pt x="70648" y="762762"/>
                </a:lnTo>
                <a:lnTo>
                  <a:pt x="49275" y="762762"/>
                </a:lnTo>
                <a:lnTo>
                  <a:pt x="37084" y="753617"/>
                </a:lnTo>
                <a:lnTo>
                  <a:pt x="44733" y="743382"/>
                </a:lnTo>
                <a:lnTo>
                  <a:pt x="0" y="709929"/>
                </a:lnTo>
                <a:close/>
              </a:path>
              <a:path w="612520" h="808989">
                <a:moveTo>
                  <a:pt x="44733" y="743382"/>
                </a:moveTo>
                <a:lnTo>
                  <a:pt x="37084" y="753617"/>
                </a:lnTo>
                <a:lnTo>
                  <a:pt x="49275" y="762762"/>
                </a:lnTo>
                <a:lnTo>
                  <a:pt x="56938" y="752509"/>
                </a:lnTo>
                <a:lnTo>
                  <a:pt x="44733" y="743382"/>
                </a:lnTo>
                <a:close/>
              </a:path>
              <a:path w="612520" h="808989">
                <a:moveTo>
                  <a:pt x="56938" y="752509"/>
                </a:moveTo>
                <a:lnTo>
                  <a:pt x="49275" y="762762"/>
                </a:lnTo>
                <a:lnTo>
                  <a:pt x="70648" y="762762"/>
                </a:lnTo>
                <a:lnTo>
                  <a:pt x="56938" y="752509"/>
                </a:lnTo>
                <a:close/>
              </a:path>
              <a:path w="612520" h="808989">
                <a:moveTo>
                  <a:pt x="600329" y="0"/>
                </a:moveTo>
                <a:lnTo>
                  <a:pt x="44733" y="743382"/>
                </a:lnTo>
                <a:lnTo>
                  <a:pt x="56938" y="752509"/>
                </a:lnTo>
                <a:lnTo>
                  <a:pt x="612520" y="9143"/>
                </a:lnTo>
                <a:lnTo>
                  <a:pt x="60032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9844" y="2392679"/>
            <a:ext cx="3008376" cy="19309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7047" y="2342388"/>
            <a:ext cx="0" cy="2030945"/>
          </a:xfrm>
          <a:custGeom>
            <a:avLst/>
            <a:gdLst/>
            <a:ahLst/>
            <a:cxnLst/>
            <a:rect l="l" t="t" r="r" b="b"/>
            <a:pathLst>
              <a:path h="2030945">
                <a:moveTo>
                  <a:pt x="0" y="0"/>
                </a:moveTo>
                <a:lnTo>
                  <a:pt x="0" y="2030945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1898" y="4206646"/>
            <a:ext cx="99758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95" dirty="0">
                <a:latin typeface="Bahnschrift SemiLight Condensed"/>
                <a:cs typeface="Bahnschrift SemiLight Condensed"/>
              </a:rPr>
              <a:t>I</a:t>
            </a:r>
            <a:r>
              <a:rPr sz="1600" spc="180" dirty="0">
                <a:latin typeface="Bahnschrift SemiLight Condensed"/>
                <a:cs typeface="Bahnschrift SemiLight Condensed"/>
              </a:rPr>
              <a:t>npu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25" dirty="0">
                <a:latin typeface="Bahnschrift SemiLight Condensed"/>
                <a:cs typeface="Bahnschrift SemiLight Condensed"/>
              </a:rPr>
              <a:t> </a:t>
            </a:r>
            <a:r>
              <a:rPr sz="1600" spc="80" dirty="0">
                <a:latin typeface="Bahnschrift SemiLight Condensed"/>
                <a:cs typeface="Bahnschrift SemiLight Condensed"/>
              </a:rPr>
              <a:t>f</a:t>
            </a:r>
            <a:r>
              <a:rPr sz="1600" spc="10" dirty="0">
                <a:latin typeface="Bahnschrift SemiLight Condensed"/>
                <a:cs typeface="Bahnschrift SemiLight Condensed"/>
              </a:rPr>
              <a:t>r</a:t>
            </a:r>
            <a:r>
              <a:rPr sz="1600" spc="180" dirty="0">
                <a:latin typeface="Bahnschrift SemiLight Condensed"/>
                <a:cs typeface="Bahnschrift SemiLight Condensed"/>
              </a:rPr>
              <a:t>ame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7683" y="2005076"/>
            <a:ext cx="92964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latin typeface="Bahnschrift SemiLight Condensed"/>
                <a:cs typeface="Bahnschrift SemiLight Condensed"/>
              </a:rPr>
              <a:t>R</a:t>
            </a:r>
            <a:r>
              <a:rPr sz="1600" spc="145" dirty="0">
                <a:latin typeface="Bahnschrift SemiLight Condensed"/>
                <a:cs typeface="Bahnschrift SemiLight Condensed"/>
              </a:rPr>
              <a:t>e</a:t>
            </a:r>
            <a:r>
              <a:rPr sz="1600" spc="45" dirty="0">
                <a:latin typeface="Bahnschrift SemiLight Condensed"/>
                <a:cs typeface="Bahnschrift SemiLight Condensed"/>
              </a:rPr>
              <a:t>f</a:t>
            </a:r>
            <a:r>
              <a:rPr sz="1600" spc="114" dirty="0">
                <a:latin typeface="Bahnschrift SemiLight Condensed"/>
                <a:cs typeface="Bahnschrift SemiLight Condensed"/>
              </a:rPr>
              <a:t>e</a:t>
            </a:r>
            <a:r>
              <a:rPr sz="1600" spc="60" dirty="0">
                <a:latin typeface="Bahnschrift SemiLight Condensed"/>
                <a:cs typeface="Bahnschrift SemiLight Condensed"/>
              </a:rPr>
              <a:t>r</a:t>
            </a:r>
            <a:r>
              <a:rPr sz="1600" spc="135" dirty="0">
                <a:latin typeface="Bahnschrift SemiLight Condensed"/>
                <a:cs typeface="Bahnschrift SemiLight Condensed"/>
              </a:rPr>
              <a:t>enc</a:t>
            </a:r>
            <a:r>
              <a:rPr sz="1600" spc="125" dirty="0">
                <a:latin typeface="Bahnschrift SemiLight Condensed"/>
                <a:cs typeface="Bahnschrift SemiLight Condensed"/>
              </a:rPr>
              <a:t>e</a:t>
            </a:r>
            <a:r>
              <a:rPr sz="1600" spc="45" dirty="0">
                <a:latin typeface="Bahnschrift SemiLight Condensed"/>
                <a:cs typeface="Bahnschrift SemiLight Condensed"/>
              </a:rPr>
              <a:t>s</a:t>
            </a:r>
            <a:endParaRPr sz="16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9147" y="2008632"/>
            <a:ext cx="80772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90" dirty="0">
                <a:latin typeface="Bahnschrift SemiLight Condensed"/>
                <a:cs typeface="Bahnschrift SemiLight Condensed"/>
              </a:rPr>
              <a:t>F</a:t>
            </a:r>
            <a:r>
              <a:rPr sz="1200" spc="100" dirty="0">
                <a:latin typeface="Bahnschrift SemiLight Condensed"/>
                <a:cs typeface="Bahnschrift SemiLight Condensed"/>
              </a:rPr>
              <a:t>e</a:t>
            </a:r>
            <a:r>
              <a:rPr sz="1200" spc="95" dirty="0">
                <a:latin typeface="Bahnschrift SemiLight Condensed"/>
                <a:cs typeface="Bahnschrift SemiLight Condensed"/>
              </a:rPr>
              <a:t>a</a:t>
            </a:r>
            <a:r>
              <a:rPr sz="1200" spc="85" dirty="0">
                <a:latin typeface="Bahnschrift SemiLight Condensed"/>
                <a:cs typeface="Bahnschrift SemiLight Condensed"/>
              </a:rPr>
              <a:t>t</a:t>
            </a:r>
            <a:r>
              <a:rPr sz="1200" spc="140" dirty="0">
                <a:latin typeface="Bahnschrift SemiLight Condensed"/>
                <a:cs typeface="Bahnschrift SemiLight Condensed"/>
              </a:rPr>
              <a:t>u</a:t>
            </a:r>
            <a:r>
              <a:rPr sz="1200" spc="25" dirty="0">
                <a:latin typeface="Bahnschrift SemiLight Condensed"/>
                <a:cs typeface="Bahnschrift SemiLight Condensed"/>
              </a:rPr>
              <a:t>r</a:t>
            </a:r>
            <a:r>
              <a:rPr sz="1200" spc="120" dirty="0">
                <a:latin typeface="Bahnschrift SemiLight Condensed"/>
                <a:cs typeface="Bahnschrift SemiLight Condensed"/>
              </a:rPr>
              <a:t>e </a:t>
            </a:r>
            <a:r>
              <a:rPr sz="1200" spc="140" dirty="0">
                <a:latin typeface="Bahnschrift SemiLight Condensed"/>
                <a:cs typeface="Bahnschrift SemiLight Condensed"/>
              </a:rPr>
              <a:t>map</a:t>
            </a:r>
            <a:endParaRPr sz="1200">
              <a:latin typeface="Bahnschrift SemiLight Condensed"/>
              <a:cs typeface="Bahnschrift SemiLight Condens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2954" y="4375810"/>
            <a:ext cx="223710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30" dirty="0">
                <a:latin typeface="Bahnschrift SemiLight Condensed"/>
                <a:cs typeface="Bahnschrift SemiLight Condensed"/>
              </a:rPr>
              <a:t>sou</a:t>
            </a:r>
            <a:r>
              <a:rPr sz="1600" spc="80" dirty="0">
                <a:latin typeface="Bahnschrift SemiLight Condensed"/>
                <a:cs typeface="Bahnschrift SemiLight Condensed"/>
              </a:rPr>
              <a:t>r</a:t>
            </a:r>
            <a:r>
              <a:rPr sz="1600" spc="110" dirty="0">
                <a:latin typeface="Bahnschrift SemiLight Condensed"/>
                <a:cs typeface="Bahnschrift SemiLight Condensed"/>
              </a:rPr>
              <a:t>ce</a:t>
            </a:r>
            <a:r>
              <a:rPr sz="1600" spc="-90" dirty="0">
                <a:latin typeface="Bahnschrift SemiLight Condensed"/>
                <a:cs typeface="Bahnschrift SemiLight Condensed"/>
              </a:rPr>
              <a:t>-</a:t>
            </a:r>
            <a:r>
              <a:rPr sz="1600" spc="25" dirty="0">
                <a:latin typeface="Bahnschrift SemiLight Condensed"/>
                <a:cs typeface="Bahnschrift SemiLight Condensed"/>
              </a:rPr>
              <a:t>r</a:t>
            </a:r>
            <a:r>
              <a:rPr sz="1600" spc="145" dirty="0">
                <a:latin typeface="Bahnschrift SemiLight Condensed"/>
                <a:cs typeface="Bahnschrift SemiLight Condensed"/>
              </a:rPr>
              <a:t>e</a:t>
            </a:r>
            <a:r>
              <a:rPr sz="1600" spc="45" dirty="0">
                <a:latin typeface="Bahnschrift SemiLight Condensed"/>
                <a:cs typeface="Bahnschrift SemiLight Condensed"/>
              </a:rPr>
              <a:t>f</a:t>
            </a:r>
            <a:r>
              <a:rPr sz="1600" spc="114" dirty="0">
                <a:latin typeface="Bahnschrift SemiLight Condensed"/>
                <a:cs typeface="Bahnschrift SemiLight Condensed"/>
              </a:rPr>
              <a:t>e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35" dirty="0">
                <a:latin typeface="Bahnschrift SemiLight Condensed"/>
                <a:cs typeface="Bahnschrift SemiLight Condensed"/>
              </a:rPr>
              <a:t>ence</a:t>
            </a:r>
            <a:r>
              <a:rPr sz="1600" spc="90" dirty="0">
                <a:latin typeface="Bahnschrift SemiLight Condensed"/>
                <a:cs typeface="Bahnschrift SemiLight Condensed"/>
              </a:rPr>
              <a:t> </a:t>
            </a:r>
            <a:r>
              <a:rPr sz="1600" spc="100" dirty="0">
                <a:latin typeface="Bahnschrift SemiLight Condensed"/>
                <a:cs typeface="Bahnschrift SemiLight Condensed"/>
              </a:rPr>
              <a:t>a</a:t>
            </a:r>
            <a:r>
              <a:rPr sz="1600" spc="90" dirty="0">
                <a:latin typeface="Bahnschrift SemiLight Condensed"/>
                <a:cs typeface="Bahnschrift SemiLight Condensed"/>
              </a:rPr>
              <a:t>t</a:t>
            </a:r>
            <a:r>
              <a:rPr sz="1600" spc="100" dirty="0">
                <a:latin typeface="Bahnschrift SemiLight Condensed"/>
                <a:cs typeface="Bahnschrift SemiLight Condensed"/>
              </a:rPr>
              <a:t>t</a:t>
            </a:r>
            <a:r>
              <a:rPr sz="1600" spc="160" dirty="0">
                <a:latin typeface="Bahnschrift SemiLight Condensed"/>
                <a:cs typeface="Bahnschrift SemiLight Condensed"/>
              </a:rPr>
              <a:t>e</a:t>
            </a:r>
            <a:r>
              <a:rPr sz="1600" spc="155" dirty="0">
                <a:latin typeface="Bahnschrift SemiLight Condensed"/>
                <a:cs typeface="Bahnschrift SemiLight Condensed"/>
              </a:rPr>
              <a:t>n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45" dirty="0">
                <a:latin typeface="Bahnschrift SemiLight Condensed"/>
                <a:cs typeface="Bahnschrift SemiLight Condensed"/>
              </a:rPr>
              <a:t>i</a:t>
            </a:r>
            <a:r>
              <a:rPr sz="1600" spc="195" dirty="0">
                <a:latin typeface="Bahnschrift SemiLight Condensed"/>
                <a:cs typeface="Bahnschrift SemiLight Condensed"/>
              </a:rPr>
              <a:t>on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16167" y="2212848"/>
            <a:ext cx="99949" cy="252602"/>
          </a:xfrm>
          <a:custGeom>
            <a:avLst/>
            <a:gdLst/>
            <a:ahLst/>
            <a:cxnLst/>
            <a:rect l="l" t="t" r="r" b="b"/>
            <a:pathLst>
              <a:path w="99949" h="252602">
                <a:moveTo>
                  <a:pt x="99949" y="0"/>
                </a:moveTo>
                <a:lnTo>
                  <a:pt x="0" y="2526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Ad</a:t>
            </a:r>
            <a:r>
              <a:rPr sz="3200" b="1" spc="-60" dirty="0">
                <a:latin typeface="Calibri"/>
                <a:cs typeface="Calibri"/>
              </a:rPr>
              <a:t>v</a:t>
            </a:r>
            <a:r>
              <a:rPr sz="3200" b="1" spc="0" dirty="0">
                <a:latin typeface="Calibri"/>
                <a:cs typeface="Calibri"/>
              </a:rPr>
              <a:t>a</a:t>
            </a:r>
            <a:r>
              <a:rPr sz="3200" b="1" spc="-30" dirty="0">
                <a:latin typeface="Calibri"/>
                <a:cs typeface="Calibri"/>
              </a:rPr>
              <a:t>n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spc="0" dirty="0">
                <a:latin typeface="Calibri"/>
                <a:cs typeface="Calibri"/>
              </a:rPr>
              <a:t>a</a:t>
            </a:r>
            <a:r>
              <a:rPr sz="3200" b="1" spc="-45" dirty="0">
                <a:latin typeface="Calibri"/>
                <a:cs typeface="Calibri"/>
              </a:rPr>
              <a:t>g</a:t>
            </a:r>
            <a:r>
              <a:rPr sz="3200" b="1" spc="0" dirty="0">
                <a:latin typeface="Calibri"/>
                <a:cs typeface="Calibri"/>
              </a:rPr>
              <a:t>es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of Sou</a:t>
            </a:r>
            <a:r>
              <a:rPr sz="3200" b="1" spc="-50" dirty="0">
                <a:latin typeface="Calibri"/>
                <a:cs typeface="Calibri"/>
              </a:rPr>
              <a:t>r</a:t>
            </a:r>
            <a:r>
              <a:rPr sz="3200" b="1" spc="0" dirty="0">
                <a:latin typeface="Calibri"/>
                <a:cs typeface="Calibri"/>
              </a:rPr>
              <a:t>ce-</a:t>
            </a:r>
            <a:r>
              <a:rPr sz="3200" b="1" spc="-55" dirty="0">
                <a:latin typeface="Calibri"/>
                <a:cs typeface="Calibri"/>
              </a:rPr>
              <a:t>R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spc="-70" dirty="0">
                <a:latin typeface="Calibri"/>
                <a:cs typeface="Calibri"/>
              </a:rPr>
              <a:t>f</a:t>
            </a:r>
            <a:r>
              <a:rPr sz="3200" b="1" spc="0" dirty="0">
                <a:latin typeface="Calibri"/>
                <a:cs typeface="Calibri"/>
              </a:rPr>
              <a:t>e</a:t>
            </a:r>
            <a:r>
              <a:rPr sz="3200" b="1" spc="-45" dirty="0">
                <a:latin typeface="Calibri"/>
                <a:cs typeface="Calibri"/>
              </a:rPr>
              <a:t>r</a:t>
            </a:r>
            <a:r>
              <a:rPr sz="3200" b="1" spc="0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n</a:t>
            </a:r>
            <a:r>
              <a:rPr sz="3200" b="1" spc="0" dirty="0">
                <a:latin typeface="Calibri"/>
                <a:cs typeface="Calibri"/>
              </a:rPr>
              <a:t>ce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0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tt</a:t>
            </a:r>
            <a:r>
              <a:rPr sz="3200" b="1" spc="0" dirty="0">
                <a:latin typeface="Calibri"/>
                <a:cs typeface="Calibri"/>
              </a:rPr>
              <a:t>e</a:t>
            </a:r>
            <a:r>
              <a:rPr sz="3200" b="1" spc="-40" dirty="0">
                <a:latin typeface="Calibri"/>
                <a:cs typeface="Calibri"/>
              </a:rPr>
              <a:t>n</a:t>
            </a:r>
            <a:r>
              <a:rPr sz="3200" b="1" spc="0" dirty="0">
                <a:latin typeface="Calibri"/>
                <a:cs typeface="Calibri"/>
              </a:rPr>
              <a:t>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951988"/>
            <a:ext cx="3982212" cy="117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79" y="1147572"/>
            <a:ext cx="3982212" cy="1150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804" y="2735579"/>
            <a:ext cx="8544687" cy="0"/>
          </a:xfrm>
          <a:custGeom>
            <a:avLst/>
            <a:gdLst/>
            <a:ahLst/>
            <a:cxnLst/>
            <a:rect l="l" t="t" r="r" b="b"/>
            <a:pathLst>
              <a:path w="8544687">
                <a:moveTo>
                  <a:pt x="0" y="0"/>
                </a:moveTo>
                <a:lnTo>
                  <a:pt x="8544687" y="0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9242" y="1420621"/>
            <a:ext cx="7595870" cy="1210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96615" indent="-28702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395979" algn="l"/>
              </a:tabLst>
            </a:pPr>
            <a:r>
              <a:rPr sz="1400" spc="1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400" spc="1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400" spc="114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400" spc="1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ot</a:t>
            </a:r>
            <a:r>
              <a:rPr sz="1400" spc="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400" spc="16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orm </a:t>
            </a:r>
            <a:r>
              <a:rPr sz="1400" spc="11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lon</a:t>
            </a:r>
            <a:r>
              <a:rPr sz="1400" spc="12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g</a:t>
            </a:r>
            <a:r>
              <a:rPr sz="1400" spc="-7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1400" spc="7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erm</a:t>
            </a:r>
            <a:r>
              <a:rPr sz="1400" spc="1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16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d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16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en</a:t>
            </a:r>
            <a:r>
              <a:rPr sz="1400" spc="16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d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en</a:t>
            </a:r>
            <a:r>
              <a:rPr sz="1400" spc="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400" spc="7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ies</a:t>
            </a:r>
            <a:endParaRPr sz="1400" dirty="0">
              <a:latin typeface="Bahnschrift SemiLight Condensed"/>
              <a:cs typeface="Bahnschrift SemiLight Condensed"/>
            </a:endParaRPr>
          </a:p>
          <a:p>
            <a:pPr marL="3396615" indent="-28702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395979" algn="l"/>
              </a:tabLst>
            </a:pPr>
            <a:r>
              <a:rPr sz="1400" spc="7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400" spc="1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2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1400" spc="16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400" spc="1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400" spc="9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al</a:t>
            </a:r>
            <a:r>
              <a:rPr sz="1400" spc="1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400" spc="9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onsis</a:t>
            </a:r>
            <a:r>
              <a:rPr sz="1400" spc="8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en</a:t>
            </a:r>
            <a:r>
              <a:rPr sz="1400" spc="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400" spc="11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y</a:t>
            </a:r>
            <a:r>
              <a:rPr sz="1400" spc="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is</a:t>
            </a:r>
            <a:r>
              <a:rPr sz="1400" spc="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7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lo</a:t>
            </a:r>
            <a:r>
              <a:rPr sz="1400" spc="8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sz="1400" spc="9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400" spc="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16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when</a:t>
            </a:r>
            <a:r>
              <a:rPr sz="1400" spc="2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9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400" spc="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400" spc="13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204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w</a:t>
            </a:r>
            <a:r>
              <a:rPr sz="1400" spc="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2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3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400" spc="10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6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en</a:t>
            </a:r>
            <a:r>
              <a:rPr sz="1400" spc="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400" spc="1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is</a:t>
            </a:r>
            <a:r>
              <a:rPr sz="1400" spc="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15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u</a:t>
            </a:r>
            <a:r>
              <a:rPr sz="1400" spc="114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sed</a:t>
            </a:r>
            <a:endParaRPr sz="1400" dirty="0">
              <a:latin typeface="Bahnschrift SemiLight Condensed"/>
              <a:cs typeface="Bahnschrift SemiLight Condensed"/>
            </a:endParaRPr>
          </a:p>
          <a:p>
            <a:pPr marL="3396615" indent="-28702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395979" algn="l"/>
              </a:tabLst>
            </a:pPr>
            <a:r>
              <a:rPr sz="1400" spc="10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5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1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q</a:t>
            </a:r>
            <a:r>
              <a:rPr sz="1400" spc="15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u</a:t>
            </a:r>
            <a:r>
              <a:rPr sz="1400" spc="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ir</a:t>
            </a:r>
            <a:r>
              <a:rPr sz="1400" spc="1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12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400" spc="7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0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9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400" spc="7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ise</a:t>
            </a:r>
            <a:r>
              <a:rPr sz="1400" spc="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8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sce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400" spc="1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sz="1400" spc="12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114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g</a:t>
            </a:r>
            <a:r>
              <a:rPr sz="1400" spc="2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14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13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400" spc="8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ta</a:t>
            </a:r>
            <a:r>
              <a:rPr sz="1400" spc="1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tion</a:t>
            </a:r>
            <a:endParaRPr sz="1400" dirty="0">
              <a:latin typeface="Bahnschrift SemiLight Condensed"/>
              <a:cs typeface="Bahnschrift SemiLight Condensed"/>
            </a:endParaRPr>
          </a:p>
          <a:p>
            <a:pPr>
              <a:lnSpc>
                <a:spcPts val="600"/>
              </a:lnSpc>
              <a:spcBef>
                <a:spcPts val="33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400" spc="105" dirty="0">
                <a:latin typeface="Bahnschrift SemiLight Condensed"/>
                <a:cs typeface="Bahnschrift SemiLight Condensed"/>
              </a:rPr>
              <a:t>Re</a:t>
            </a:r>
            <a:r>
              <a:rPr sz="1400" spc="95" dirty="0">
                <a:latin typeface="Bahnschrift SemiLight Condensed"/>
                <a:cs typeface="Bahnschrift SemiLight Condensed"/>
              </a:rPr>
              <a:t>c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20" dirty="0">
                <a:latin typeface="Bahnschrift SemiLight Condensed"/>
                <a:cs typeface="Bahnschrift SemiLight Condensed"/>
              </a:rPr>
              <a:t>r</a:t>
            </a:r>
            <a:r>
              <a:rPr sz="1400" spc="85" dirty="0">
                <a:latin typeface="Bahnschrift SemiLight Condensed"/>
                <a:cs typeface="Bahnschrift SemiLight Condensed"/>
              </a:rPr>
              <a:t>si</a:t>
            </a:r>
            <a:r>
              <a:rPr sz="1400" spc="120" dirty="0">
                <a:latin typeface="Bahnschrift SemiLight Condensed"/>
                <a:cs typeface="Bahnschrift SemiLight Condensed"/>
              </a:rPr>
              <a:t>o</a:t>
            </a:r>
            <a:r>
              <a:rPr sz="1400" spc="145" dirty="0">
                <a:latin typeface="Bahnschrift SemiLight Condensed"/>
                <a:cs typeface="Bahnschrift SemiLight Condensed"/>
              </a:rPr>
              <a:t>n</a:t>
            </a:r>
            <a:r>
              <a:rPr sz="1400" spc="-70" dirty="0">
                <a:latin typeface="Bahnschrift SemiLight Condensed"/>
                <a:cs typeface="Bahnschrift SemiLight Condensed"/>
              </a:rPr>
              <a:t>-</a:t>
            </a:r>
            <a:r>
              <a:rPr sz="1400" spc="160" dirty="0">
                <a:latin typeface="Bahnschrift SemiLight Condensed"/>
                <a:cs typeface="Bahnschrift SemiLight Condensed"/>
              </a:rPr>
              <a:t>b</a:t>
            </a:r>
            <a:r>
              <a:rPr sz="1400" spc="110" dirty="0">
                <a:latin typeface="Bahnschrift SemiLight Condensed"/>
                <a:cs typeface="Bahnschrift SemiLight Condensed"/>
              </a:rPr>
              <a:t>ased</a:t>
            </a:r>
            <a:r>
              <a:rPr sz="1400" spc="20" dirty="0">
                <a:latin typeface="Bahnschrift SemiLight Condensed"/>
                <a:cs typeface="Bahnschrift SemiLight Condensed"/>
              </a:rPr>
              <a:t> </a:t>
            </a:r>
            <a:r>
              <a:rPr sz="1400" spc="140" dirty="0">
                <a:latin typeface="Bahnschrift SemiLight Condensed"/>
                <a:cs typeface="Bahnschrift SemiLight Condensed"/>
              </a:rPr>
              <a:t>n</a:t>
            </a:r>
            <a:r>
              <a:rPr sz="1400" spc="130" dirty="0">
                <a:latin typeface="Bahnschrift SemiLight Condensed"/>
                <a:cs typeface="Bahnschrift SemiLight Condensed"/>
              </a:rPr>
              <a:t>e</a:t>
            </a:r>
            <a:r>
              <a:rPr sz="1400" spc="95" dirty="0">
                <a:latin typeface="Bahnschrift SemiLight Condensed"/>
                <a:cs typeface="Bahnschrift SemiLight Condensed"/>
              </a:rPr>
              <a:t>t</a:t>
            </a:r>
            <a:r>
              <a:rPr sz="1400" spc="195" dirty="0">
                <a:latin typeface="Bahnschrift SemiLight Condensed"/>
                <a:cs typeface="Bahnschrift SemiLight Condensed"/>
              </a:rPr>
              <a:t>w</a:t>
            </a:r>
            <a:r>
              <a:rPr sz="1400" spc="125" dirty="0">
                <a:latin typeface="Bahnschrift SemiLight Condensed"/>
                <a:cs typeface="Bahnschrift SemiLight Condensed"/>
              </a:rPr>
              <a:t>or</a:t>
            </a:r>
            <a:r>
              <a:rPr sz="1400" spc="70" dirty="0">
                <a:latin typeface="Bahnschrift SemiLight Condensed"/>
                <a:cs typeface="Bahnschrift SemiLight Condensed"/>
              </a:rPr>
              <a:t>k</a:t>
            </a:r>
            <a:endParaRPr sz="14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75454" y="3195066"/>
            <a:ext cx="3669790" cy="1025651"/>
          </a:xfrm>
          <a:custGeom>
            <a:avLst/>
            <a:gdLst/>
            <a:ahLst/>
            <a:cxnLst/>
            <a:rect l="l" t="t" r="r" b="b"/>
            <a:pathLst>
              <a:path w="3669790" h="1025651">
                <a:moveTo>
                  <a:pt x="3498849" y="0"/>
                </a:moveTo>
                <a:lnTo>
                  <a:pt x="170416" y="0"/>
                </a:lnTo>
                <a:lnTo>
                  <a:pt x="127396" y="5603"/>
                </a:lnTo>
                <a:lnTo>
                  <a:pt x="88423" y="21221"/>
                </a:lnTo>
                <a:lnTo>
                  <a:pt x="54878" y="45473"/>
                </a:lnTo>
                <a:lnTo>
                  <a:pt x="28143" y="76979"/>
                </a:lnTo>
                <a:lnTo>
                  <a:pt x="9598" y="114357"/>
                </a:lnTo>
                <a:lnTo>
                  <a:pt x="624" y="156226"/>
                </a:lnTo>
                <a:lnTo>
                  <a:pt x="0" y="855235"/>
                </a:lnTo>
                <a:lnTo>
                  <a:pt x="669" y="869946"/>
                </a:lnTo>
                <a:lnTo>
                  <a:pt x="9763" y="911783"/>
                </a:lnTo>
                <a:lnTo>
                  <a:pt x="28413" y="949103"/>
                </a:lnTo>
                <a:lnTo>
                  <a:pt x="55236" y="980526"/>
                </a:lnTo>
                <a:lnTo>
                  <a:pt x="88853" y="1004678"/>
                </a:lnTo>
                <a:lnTo>
                  <a:pt x="127881" y="1020178"/>
                </a:lnTo>
                <a:lnTo>
                  <a:pt x="170941" y="1025651"/>
                </a:lnTo>
                <a:lnTo>
                  <a:pt x="3499374" y="1025651"/>
                </a:lnTo>
                <a:lnTo>
                  <a:pt x="3542394" y="1020052"/>
                </a:lnTo>
                <a:lnTo>
                  <a:pt x="3581366" y="1004441"/>
                </a:lnTo>
                <a:lnTo>
                  <a:pt x="3614911" y="980196"/>
                </a:lnTo>
                <a:lnTo>
                  <a:pt x="3641646" y="948695"/>
                </a:lnTo>
                <a:lnTo>
                  <a:pt x="3660192" y="911314"/>
                </a:lnTo>
                <a:lnTo>
                  <a:pt x="3669165" y="869432"/>
                </a:lnTo>
                <a:lnTo>
                  <a:pt x="3669790" y="170417"/>
                </a:lnTo>
                <a:lnTo>
                  <a:pt x="3669121" y="155712"/>
                </a:lnTo>
                <a:lnTo>
                  <a:pt x="3660026" y="113888"/>
                </a:lnTo>
                <a:lnTo>
                  <a:pt x="3641377" y="76571"/>
                </a:lnTo>
                <a:lnTo>
                  <a:pt x="3614553" y="45143"/>
                </a:lnTo>
                <a:lnTo>
                  <a:pt x="3580937" y="20984"/>
                </a:lnTo>
                <a:lnTo>
                  <a:pt x="3541908" y="5476"/>
                </a:lnTo>
                <a:lnTo>
                  <a:pt x="3498849" y="0"/>
                </a:lnTo>
                <a:close/>
              </a:path>
            </a:pathLst>
          </a:custGeom>
          <a:solidFill>
            <a:srgbClr val="2FB7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5453" y="3195066"/>
            <a:ext cx="3669792" cy="1025651"/>
          </a:xfrm>
          <a:custGeom>
            <a:avLst/>
            <a:gdLst/>
            <a:ahLst/>
            <a:cxnLst/>
            <a:rect l="l" t="t" r="r" b="b"/>
            <a:pathLst>
              <a:path w="3669792" h="1025651">
                <a:moveTo>
                  <a:pt x="0" y="170941"/>
                </a:moveTo>
                <a:lnTo>
                  <a:pt x="5476" y="127882"/>
                </a:lnTo>
                <a:lnTo>
                  <a:pt x="20984" y="88854"/>
                </a:lnTo>
                <a:lnTo>
                  <a:pt x="45143" y="55237"/>
                </a:lnTo>
                <a:lnTo>
                  <a:pt x="76571" y="28413"/>
                </a:lnTo>
                <a:lnTo>
                  <a:pt x="113888" y="9764"/>
                </a:lnTo>
                <a:lnTo>
                  <a:pt x="155712" y="670"/>
                </a:lnTo>
                <a:lnTo>
                  <a:pt x="3498850" y="0"/>
                </a:lnTo>
                <a:lnTo>
                  <a:pt x="3513565" y="625"/>
                </a:lnTo>
                <a:lnTo>
                  <a:pt x="3555434" y="9599"/>
                </a:lnTo>
                <a:lnTo>
                  <a:pt x="3592812" y="28144"/>
                </a:lnTo>
                <a:lnTo>
                  <a:pt x="3624318" y="54879"/>
                </a:lnTo>
                <a:lnTo>
                  <a:pt x="3648570" y="88424"/>
                </a:lnTo>
                <a:lnTo>
                  <a:pt x="3664188" y="127397"/>
                </a:lnTo>
                <a:lnTo>
                  <a:pt x="3669791" y="170417"/>
                </a:lnTo>
                <a:lnTo>
                  <a:pt x="3669792" y="854709"/>
                </a:lnTo>
                <a:lnTo>
                  <a:pt x="3669166" y="869432"/>
                </a:lnTo>
                <a:lnTo>
                  <a:pt x="3660192" y="911314"/>
                </a:lnTo>
                <a:lnTo>
                  <a:pt x="3641647" y="948695"/>
                </a:lnTo>
                <a:lnTo>
                  <a:pt x="3614912" y="980196"/>
                </a:lnTo>
                <a:lnTo>
                  <a:pt x="3581367" y="1004441"/>
                </a:lnTo>
                <a:lnTo>
                  <a:pt x="3542394" y="1020052"/>
                </a:lnTo>
                <a:lnTo>
                  <a:pt x="3499374" y="1025651"/>
                </a:lnTo>
                <a:lnTo>
                  <a:pt x="170942" y="1025651"/>
                </a:lnTo>
                <a:lnTo>
                  <a:pt x="156226" y="1025026"/>
                </a:lnTo>
                <a:lnTo>
                  <a:pt x="114357" y="1016058"/>
                </a:lnTo>
                <a:lnTo>
                  <a:pt x="76979" y="997520"/>
                </a:lnTo>
                <a:lnTo>
                  <a:pt x="45473" y="970792"/>
                </a:lnTo>
                <a:lnTo>
                  <a:pt x="21221" y="937250"/>
                </a:lnTo>
                <a:lnTo>
                  <a:pt x="5603" y="898272"/>
                </a:lnTo>
                <a:lnTo>
                  <a:pt x="0" y="855235"/>
                </a:lnTo>
                <a:lnTo>
                  <a:pt x="0" y="170941"/>
                </a:lnTo>
                <a:close/>
              </a:path>
            </a:pathLst>
          </a:custGeom>
          <a:ln w="25908">
            <a:solidFill>
              <a:srgbClr val="1F85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8385" y="3451986"/>
            <a:ext cx="7122795" cy="1004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728210" marR="12700" indent="-114300">
              <a:lnSpc>
                <a:spcPct val="100000"/>
              </a:lnSpc>
            </a:pPr>
            <a:r>
              <a:rPr sz="1600" spc="1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Ca</a:t>
            </a:r>
            <a:r>
              <a:rPr sz="1600" spc="16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600" spc="2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use</a:t>
            </a:r>
            <a:r>
              <a:rPr sz="1600" spc="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600" spc="4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600" spc="16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he</a:t>
            </a:r>
            <a:r>
              <a:rPr sz="1600" spc="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600" spc="13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olor</a:t>
            </a:r>
            <a:r>
              <a:rPr sz="1600" spc="5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1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600" spc="114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13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ence</a:t>
            </a:r>
            <a:r>
              <a:rPr sz="1600" spc="7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i</a:t>
            </a:r>
            <a:r>
              <a:rPr sz="1600" spc="15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600" spc="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600" spc="15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229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1600" spc="13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600" spc="11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600" spc="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on</a:t>
            </a:r>
            <a:r>
              <a:rPr sz="1600" spc="3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600" spc="14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or</a:t>
            </a:r>
            <a:r>
              <a:rPr sz="1600" spc="5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600" spc="10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oloriza</a:t>
            </a:r>
            <a:r>
              <a:rPr sz="1600" spc="11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600" spc="4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on</a:t>
            </a:r>
            <a:endParaRPr sz="1600">
              <a:latin typeface="Bahnschrift SemiLight Condensed"/>
              <a:cs typeface="Bahnschrift SemiLight Condensed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18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1400" spc="175" dirty="0">
                <a:latin typeface="Bahnschrift SemiLight Condensed"/>
                <a:cs typeface="Bahnschrift SemiLight Condensed"/>
              </a:rPr>
              <a:t>Ou</a:t>
            </a:r>
            <a:r>
              <a:rPr sz="1400" spc="135" dirty="0">
                <a:latin typeface="Bahnschrift SemiLight Condensed"/>
                <a:cs typeface="Bahnschrift SemiLight Condensed"/>
              </a:rPr>
              <a:t>r</a:t>
            </a:r>
            <a:r>
              <a:rPr sz="1400" spc="30" dirty="0">
                <a:latin typeface="Bahnschrift SemiLight Condensed"/>
                <a:cs typeface="Bahnschrift SemiLight Condensed"/>
              </a:rPr>
              <a:t> </a:t>
            </a:r>
            <a:r>
              <a:rPr sz="1400" spc="80" dirty="0">
                <a:latin typeface="Bahnschrift SemiLight Condensed"/>
                <a:cs typeface="Bahnschrift SemiLight Condensed"/>
              </a:rPr>
              <a:t>t</a:t>
            </a:r>
            <a:r>
              <a:rPr sz="1400" spc="145" dirty="0">
                <a:latin typeface="Bahnschrift SemiLight Condensed"/>
                <a:cs typeface="Bahnschrift SemiLight Condensed"/>
              </a:rPr>
              <a:t>e</a:t>
            </a:r>
            <a:r>
              <a:rPr sz="1400" spc="225" dirty="0">
                <a:latin typeface="Bahnschrift SemiLight Condensed"/>
                <a:cs typeface="Bahnschrift SemiLight Condensed"/>
              </a:rPr>
              <a:t>m</a:t>
            </a:r>
            <a:r>
              <a:rPr sz="1400" spc="160" dirty="0">
                <a:latin typeface="Bahnschrift SemiLight Condensed"/>
                <a:cs typeface="Bahnschrift SemiLight Condensed"/>
              </a:rPr>
              <a:t>p</a:t>
            </a:r>
            <a:r>
              <a:rPr sz="1400" spc="135" dirty="0">
                <a:latin typeface="Bahnschrift SemiLight Condensed"/>
                <a:cs typeface="Bahnschrift SemiLight Condensed"/>
              </a:rPr>
              <a:t>o</a:t>
            </a:r>
            <a:r>
              <a:rPr sz="1400" spc="90" dirty="0">
                <a:latin typeface="Bahnschrift SemiLight Condensed"/>
                <a:cs typeface="Bahnschrift SemiLight Condensed"/>
              </a:rPr>
              <a:t>r</a:t>
            </a:r>
            <a:r>
              <a:rPr sz="1400" spc="45" dirty="0">
                <a:latin typeface="Bahnschrift SemiLight Condensed"/>
                <a:cs typeface="Bahnschrift SemiLight Condensed"/>
              </a:rPr>
              <a:t>al</a:t>
            </a:r>
            <a:r>
              <a:rPr sz="1400" spc="30" dirty="0">
                <a:latin typeface="Bahnschrift SemiLight Condensed"/>
                <a:cs typeface="Bahnschrift SemiLight Condensed"/>
              </a:rPr>
              <a:t> </a:t>
            </a:r>
            <a:r>
              <a:rPr sz="1400" spc="120" dirty="0">
                <a:latin typeface="Bahnschrift SemiLight Condensed"/>
                <a:cs typeface="Bahnschrift SemiLight Condensed"/>
              </a:rPr>
              <a:t>s</a:t>
            </a:r>
            <a:r>
              <a:rPr sz="1400" spc="130" dirty="0">
                <a:latin typeface="Bahnschrift SemiLight Condensed"/>
                <a:cs typeface="Bahnschrift SemiLight Condensed"/>
              </a:rPr>
              <a:t>o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20" dirty="0">
                <a:latin typeface="Bahnschrift SemiLight Condensed"/>
                <a:cs typeface="Bahnschrift SemiLight Condensed"/>
              </a:rPr>
              <a:t>r</a:t>
            </a:r>
            <a:r>
              <a:rPr sz="1400" spc="50" dirty="0">
                <a:latin typeface="Bahnschrift SemiLight Condensed"/>
                <a:cs typeface="Bahnschrift SemiLight Condensed"/>
              </a:rPr>
              <a:t>c</a:t>
            </a:r>
            <a:r>
              <a:rPr sz="1400" spc="140" dirty="0">
                <a:latin typeface="Bahnschrift SemiLight Condensed"/>
                <a:cs typeface="Bahnschrift SemiLight Condensed"/>
              </a:rPr>
              <a:t>e</a:t>
            </a:r>
            <a:r>
              <a:rPr sz="1400" spc="-70" dirty="0">
                <a:latin typeface="Bahnschrift SemiLight Condensed"/>
                <a:cs typeface="Bahnschrift SemiLight Condensed"/>
              </a:rPr>
              <a:t>-</a:t>
            </a:r>
            <a:r>
              <a:rPr sz="1400" spc="20" dirty="0">
                <a:latin typeface="Bahnschrift SemiLight Condensed"/>
                <a:cs typeface="Bahnschrift SemiLight Condensed"/>
              </a:rPr>
              <a:t>r</a:t>
            </a:r>
            <a:r>
              <a:rPr sz="1400" spc="130" dirty="0"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latin typeface="Bahnschrift SemiLight Condensed"/>
                <a:cs typeface="Bahnschrift SemiLight Condensed"/>
              </a:rPr>
              <a:t>f</a:t>
            </a:r>
            <a:r>
              <a:rPr sz="1400" spc="105" dirty="0">
                <a:latin typeface="Bahnschrift SemiLight Condensed"/>
                <a:cs typeface="Bahnschrift SemiLight Condensed"/>
              </a:rPr>
              <a:t>e</a:t>
            </a:r>
            <a:r>
              <a:rPr sz="1400" spc="60" dirty="0">
                <a:latin typeface="Bahnschrift SemiLight Condensed"/>
                <a:cs typeface="Bahnschrift SemiLight Condensed"/>
              </a:rPr>
              <a:t>r</a:t>
            </a:r>
            <a:r>
              <a:rPr sz="1400" spc="140" dirty="0">
                <a:latin typeface="Bahnschrift SemiLight Condensed"/>
                <a:cs typeface="Bahnschrift SemiLight Condensed"/>
              </a:rPr>
              <a:t>en</a:t>
            </a:r>
            <a:r>
              <a:rPr sz="1400" spc="50" dirty="0">
                <a:latin typeface="Bahnschrift SemiLight Condensed"/>
                <a:cs typeface="Bahnschrift SemiLight Condensed"/>
              </a:rPr>
              <a:t>c</a:t>
            </a:r>
            <a:r>
              <a:rPr sz="1400" spc="145" dirty="0">
                <a:latin typeface="Bahnschrift SemiLight Condensed"/>
                <a:cs typeface="Bahnschrift SemiLight Condensed"/>
              </a:rPr>
              <a:t>e</a:t>
            </a:r>
            <a:r>
              <a:rPr sz="1400" spc="40" dirty="0">
                <a:latin typeface="Bahnschrift SemiLight Condensed"/>
                <a:cs typeface="Bahnschrift SemiLight Condensed"/>
              </a:rPr>
              <a:t> </a:t>
            </a:r>
            <a:r>
              <a:rPr sz="1400" spc="80" dirty="0">
                <a:latin typeface="Bahnschrift SemiLight Condensed"/>
                <a:cs typeface="Bahnschrift SemiLight Condensed"/>
              </a:rPr>
              <a:t>a</a:t>
            </a:r>
            <a:r>
              <a:rPr sz="1400" spc="65" dirty="0">
                <a:latin typeface="Bahnschrift SemiLight Condensed"/>
                <a:cs typeface="Bahnschrift SemiLight Condensed"/>
              </a:rPr>
              <a:t>t</a:t>
            </a:r>
            <a:r>
              <a:rPr sz="1400" spc="80" dirty="0">
                <a:latin typeface="Bahnschrift SemiLight Condensed"/>
                <a:cs typeface="Bahnschrift SemiLight Condensed"/>
              </a:rPr>
              <a:t>t</a:t>
            </a:r>
            <a:r>
              <a:rPr sz="1400" spc="140" dirty="0">
                <a:latin typeface="Bahnschrift SemiLight Condensed"/>
                <a:cs typeface="Bahnschrift SemiLight Condensed"/>
              </a:rPr>
              <a:t>e</a:t>
            </a:r>
            <a:r>
              <a:rPr sz="1400" spc="130" dirty="0">
                <a:latin typeface="Bahnschrift SemiLight Condensed"/>
                <a:cs typeface="Bahnschrift SemiLight Condensed"/>
              </a:rPr>
              <a:t>n</a:t>
            </a:r>
            <a:r>
              <a:rPr sz="1400" spc="125" dirty="0">
                <a:latin typeface="Bahnschrift SemiLight Condensed"/>
                <a:cs typeface="Bahnschrift SemiLight Condensed"/>
              </a:rPr>
              <a:t>tion</a:t>
            </a:r>
            <a:endParaRPr sz="14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O</a:t>
            </a:r>
            <a:r>
              <a:rPr sz="3600" b="1" spc="-15" dirty="0">
                <a:latin typeface="Calibri"/>
                <a:cs typeface="Calibri"/>
              </a:rPr>
              <a:t>p</a:t>
            </a:r>
            <a:r>
              <a:rPr sz="3600" b="1" spc="0" dirty="0">
                <a:latin typeface="Calibri"/>
                <a:cs typeface="Calibri"/>
              </a:rPr>
              <a:t>timi</a:t>
            </a:r>
            <a:r>
              <a:rPr sz="3600" b="1" spc="-50" dirty="0">
                <a:latin typeface="Calibri"/>
                <a:cs typeface="Calibri"/>
              </a:rPr>
              <a:t>z</a:t>
            </a:r>
            <a:r>
              <a:rPr sz="3600" b="1" spc="-60" dirty="0">
                <a:latin typeface="Calibri"/>
                <a:cs typeface="Calibri"/>
              </a:rPr>
              <a:t>a</a:t>
            </a:r>
            <a:r>
              <a:rPr sz="3600" b="1" spc="-15" dirty="0">
                <a:latin typeface="Calibri"/>
                <a:cs typeface="Calibri"/>
              </a:rPr>
              <a:t>tion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8971"/>
            <a:ext cx="4886325" cy="1096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260" dirty="0">
                <a:latin typeface="Bahnschrift SemiLight Condensed"/>
                <a:cs typeface="Bahnschrift SemiLight Condensed"/>
              </a:rPr>
              <a:t>Combin</a:t>
            </a:r>
            <a:r>
              <a:rPr sz="2400" spc="229" dirty="0">
                <a:latin typeface="Bahnschrift SemiLight Condensed"/>
                <a:cs typeface="Bahnschrift SemiLight Condensed"/>
              </a:rPr>
              <a:t>a</a:t>
            </a:r>
            <a:r>
              <a:rPr sz="2400" spc="165" dirty="0">
                <a:latin typeface="Bahnschrift SemiLight Condensed"/>
                <a:cs typeface="Bahnschrift SemiLight Condensed"/>
              </a:rPr>
              <a:t>ti</a:t>
            </a:r>
            <a:r>
              <a:rPr sz="2400" spc="260" dirty="0">
                <a:latin typeface="Bahnschrift SemiLight Condensed"/>
                <a:cs typeface="Bahnschrift SemiLight Condensed"/>
              </a:rPr>
              <a:t>on</a:t>
            </a:r>
            <a:r>
              <a:rPr sz="2400" spc="40" dirty="0">
                <a:latin typeface="Bahnschrift SemiLight Condensed"/>
                <a:cs typeface="Bahnschrift SemiLight Condensed"/>
              </a:rPr>
              <a:t> </a:t>
            </a:r>
            <a:r>
              <a:rPr sz="2400" spc="235" dirty="0">
                <a:latin typeface="Bahnschrift SemiLight Condensed"/>
                <a:cs typeface="Bahnschrift SemiLight Condensed"/>
              </a:rPr>
              <a:t>of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160" dirty="0">
                <a:latin typeface="Bahnschrift SemiLight Condensed"/>
                <a:cs typeface="Bahnschrift SemiLight Condensed"/>
              </a:rPr>
              <a:t>t</a:t>
            </a:r>
            <a:r>
              <a:rPr sz="2400" spc="320" dirty="0">
                <a:latin typeface="Bahnschrift SemiLight Condensed"/>
                <a:cs typeface="Bahnschrift SemiLight Condensed"/>
              </a:rPr>
              <a:t>w</a:t>
            </a:r>
            <a:r>
              <a:rPr sz="2400" spc="350" dirty="0">
                <a:latin typeface="Bahnschrift SemiLight Condensed"/>
                <a:cs typeface="Bahnschrift SemiLight Condensed"/>
              </a:rPr>
              <a:t>o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340" dirty="0">
                <a:latin typeface="Bahnschrift SemiLight Condensed"/>
                <a:cs typeface="Bahnschrift SemiLight Condensed"/>
              </a:rPr>
              <a:t>L1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130" dirty="0">
                <a:latin typeface="Bahnschrift SemiLight Condensed"/>
                <a:cs typeface="Bahnschrift SemiLight Condensed"/>
              </a:rPr>
              <a:t>lo</a:t>
            </a:r>
            <a:r>
              <a:rPr sz="2400" spc="145" dirty="0">
                <a:latin typeface="Bahnschrift SemiLight Condensed"/>
                <a:cs typeface="Bahnschrift SemiLight Condensed"/>
              </a:rPr>
              <a:t>s</a:t>
            </a:r>
            <a:r>
              <a:rPr sz="2400" spc="130" dirty="0">
                <a:latin typeface="Bahnschrift SemiLight Condensed"/>
                <a:cs typeface="Bahnschrift SemiLight Condensed"/>
              </a:rPr>
              <a:t>ses</a:t>
            </a:r>
            <a:endParaRPr sz="24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9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95" dirty="0">
                <a:latin typeface="Bahnschrift SemiLight Condensed"/>
                <a:cs typeface="Bahnschrift SemiLight Condensed"/>
              </a:rPr>
              <a:t>F</a:t>
            </a:r>
            <a:r>
              <a:rPr sz="2000" spc="220" dirty="0">
                <a:latin typeface="Bahnschrift SemiLight Condensed"/>
                <a:cs typeface="Bahnschrift SemiLight Condensed"/>
              </a:rPr>
              <a:t>u</a:t>
            </a:r>
            <a:r>
              <a:rPr sz="2000" spc="-5" dirty="0">
                <a:latin typeface="Bahnschrift SemiLight Condensed"/>
                <a:cs typeface="Bahnschrift SemiLight Condensed"/>
              </a:rPr>
              <a:t>l</a:t>
            </a:r>
            <a:r>
              <a:rPr sz="2000" spc="-15" dirty="0">
                <a:latin typeface="Bahnschrift SemiLight Condensed"/>
                <a:cs typeface="Bahnschrift SemiLight Condensed"/>
              </a:rPr>
              <a:t>l</a:t>
            </a:r>
            <a:r>
              <a:rPr sz="2000" spc="150" dirty="0">
                <a:latin typeface="Bahnschrift SemiLight Condensed"/>
                <a:cs typeface="Bahnschrift SemiLight Condensed"/>
              </a:rPr>
              <a:t>y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45" dirty="0">
                <a:latin typeface="Bahnschrift SemiLight Condensed"/>
                <a:cs typeface="Bahnschrift SemiLight Condensed"/>
              </a:rPr>
              <a:t>s</a:t>
            </a:r>
            <a:r>
              <a:rPr sz="2000" spc="235" dirty="0">
                <a:latin typeface="Bahnschrift SemiLight Condensed"/>
                <a:cs typeface="Bahnschrift SemiLight Condensed"/>
              </a:rPr>
              <a:t>u</a:t>
            </a:r>
            <a:r>
              <a:rPr sz="2000" spc="240" dirty="0">
                <a:latin typeface="Bahnschrift SemiLight Condensed"/>
                <a:cs typeface="Bahnschrift SemiLight Condensed"/>
              </a:rPr>
              <a:t>p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140" dirty="0">
                <a:latin typeface="Bahnschrift SemiLight Condensed"/>
                <a:cs typeface="Bahnschrift SemiLight Condensed"/>
              </a:rPr>
              <a:t>r</a:t>
            </a:r>
            <a:r>
              <a:rPr sz="2000" spc="120" dirty="0">
                <a:latin typeface="Bahnschrift SemiLight Condensed"/>
                <a:cs typeface="Bahnschrift SemiLight Condensed"/>
              </a:rPr>
              <a:t>v</a:t>
            </a:r>
            <a:r>
              <a:rPr sz="2000" spc="50" dirty="0">
                <a:latin typeface="Bahnschrift SemiLight Condensed"/>
                <a:cs typeface="Bahnschrift SemiLight Condensed"/>
              </a:rPr>
              <a:t>i</a:t>
            </a:r>
            <a:r>
              <a:rPr sz="2000" spc="165" dirty="0">
                <a:latin typeface="Bahnschrift SemiLight Condensed"/>
                <a:cs typeface="Bahnschrift SemiLight Condensed"/>
              </a:rPr>
              <a:t>sed</a:t>
            </a:r>
            <a:r>
              <a:rPr sz="2000" spc="65" dirty="0">
                <a:latin typeface="Bahnschrift SemiLight Condensed"/>
                <a:cs typeface="Bahnschrift SemiLight Condensed"/>
              </a:rPr>
              <a:t> </a:t>
            </a:r>
            <a:r>
              <a:rPr sz="2000" spc="130" dirty="0">
                <a:latin typeface="Bahnschrift SemiLight Condensed"/>
                <a:cs typeface="Bahnschrift SemiLight Condensed"/>
              </a:rPr>
              <a:t>learning</a:t>
            </a:r>
            <a:endParaRPr sz="20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6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95" dirty="0">
                <a:latin typeface="Bahnschrift SemiLight Condensed"/>
                <a:cs typeface="Bahnschrift SemiLight Condensed"/>
              </a:rPr>
              <a:t>Uses</a:t>
            </a:r>
            <a:r>
              <a:rPr sz="2000" spc="60" dirty="0">
                <a:latin typeface="Bahnschrift SemiLight Condensed"/>
                <a:cs typeface="Bahnschrift SemiLight Condensed"/>
              </a:rPr>
              <a:t> </a:t>
            </a:r>
            <a:r>
              <a:rPr sz="2000" spc="270" dirty="0">
                <a:latin typeface="Bahnschrift SemiLight Condensed"/>
                <a:cs typeface="Bahnschrift SemiLight Condensed"/>
              </a:rPr>
              <a:t>A</a:t>
            </a:r>
            <a:r>
              <a:rPr sz="2000" spc="340" dirty="0">
                <a:latin typeface="Bahnschrift SemiLight Condensed"/>
                <a:cs typeface="Bahnschrift SemiLight Condensed"/>
              </a:rPr>
              <a:t>D</a:t>
            </a:r>
            <a:r>
              <a:rPr sz="2000" spc="270" dirty="0">
                <a:latin typeface="Bahnschrift SemiLight Condensed"/>
                <a:cs typeface="Bahnschrift SemiLight Condensed"/>
              </a:rPr>
              <a:t>A</a:t>
            </a:r>
            <a:r>
              <a:rPr sz="2000" spc="310" dirty="0">
                <a:latin typeface="Bahnschrift SemiLight Condensed"/>
                <a:cs typeface="Bahnschrift SemiLight Condensed"/>
              </a:rPr>
              <a:t>D</a:t>
            </a:r>
            <a:r>
              <a:rPr sz="2000" spc="280" dirty="0">
                <a:latin typeface="Bahnschrift SemiLight Condensed"/>
                <a:cs typeface="Bahnschrift SemiLight Condensed"/>
              </a:rPr>
              <a:t>E</a:t>
            </a:r>
            <a:r>
              <a:rPr sz="2000" spc="-50" dirty="0">
                <a:latin typeface="Bahnschrift SemiLight Condensed"/>
                <a:cs typeface="Bahnschrift SemiLight Condensed"/>
              </a:rPr>
              <a:t>L</a:t>
            </a:r>
            <a:r>
              <a:rPr sz="2000" spc="114" dirty="0">
                <a:latin typeface="Bahnschrift SemiLight Condensed"/>
                <a:cs typeface="Bahnschrift SemiLight Condensed"/>
              </a:rPr>
              <a:t>T</a:t>
            </a:r>
            <a:r>
              <a:rPr sz="2000" spc="270" dirty="0">
                <a:latin typeface="Bahnschrift SemiLight Condensed"/>
                <a:cs typeface="Bahnschrift SemiLight Condensed"/>
              </a:rPr>
              <a:t>A</a:t>
            </a:r>
            <a:r>
              <a:rPr sz="2000" spc="190" dirty="0">
                <a:latin typeface="Bahnschrift SemiLight Condensed"/>
                <a:cs typeface="Bahnschrift SemiLight Condensed"/>
              </a:rPr>
              <a:t>[</a:t>
            </a:r>
            <a:r>
              <a:rPr sz="2000" spc="170" dirty="0">
                <a:latin typeface="Bahnschrift SemiLight Condensed"/>
                <a:cs typeface="Bahnschrift SemiLight Condensed"/>
              </a:rPr>
              <a:t>Z</a:t>
            </a:r>
            <a:r>
              <a:rPr sz="2000" spc="180" dirty="0">
                <a:latin typeface="Bahnschrift SemiLight Condensed"/>
                <a:cs typeface="Bahnschrift SemiLight Condensed"/>
              </a:rPr>
              <a:t>e</a:t>
            </a:r>
            <a:r>
              <a:rPr sz="2000" spc="85" dirty="0">
                <a:latin typeface="Bahnschrift SemiLight Condensed"/>
                <a:cs typeface="Bahnschrift SemiLight Condensed"/>
              </a:rPr>
              <a:t>i</a:t>
            </a:r>
            <a:r>
              <a:rPr sz="2000" spc="70" dirty="0">
                <a:latin typeface="Bahnschrift SemiLight Condensed"/>
                <a:cs typeface="Bahnschrift SemiLight Condensed"/>
              </a:rPr>
              <a:t>l</a:t>
            </a:r>
            <a:r>
              <a:rPr sz="2000" spc="120" dirty="0">
                <a:latin typeface="Bahnschrift SemiLight Condensed"/>
                <a:cs typeface="Bahnschrift SemiLight Condensed"/>
              </a:rPr>
              <a:t>e</a:t>
            </a:r>
            <a:r>
              <a:rPr sz="2000" spc="65" dirty="0">
                <a:latin typeface="Bahnschrift SemiLight Condensed"/>
                <a:cs typeface="Bahnschrift SemiLight Condensed"/>
              </a:rPr>
              <a:t>r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345" dirty="0">
                <a:latin typeface="Bahnschrift SemiLight Condensed"/>
                <a:cs typeface="Bahnschrift SemiLight Condensed"/>
              </a:rPr>
              <a:t>’1</a:t>
            </a:r>
            <a:r>
              <a:rPr sz="2000" spc="204" dirty="0">
                <a:latin typeface="Bahnschrift SemiLight Condensed"/>
                <a:cs typeface="Bahnschrift SemiLight Condensed"/>
              </a:rPr>
              <a:t>2]</a:t>
            </a:r>
            <a:r>
              <a:rPr sz="2000" spc="30" dirty="0">
                <a:latin typeface="Bahnschrift SemiLight Condensed"/>
                <a:cs typeface="Bahnschrift SemiLight Condensed"/>
              </a:rPr>
              <a:t> </a:t>
            </a:r>
            <a:r>
              <a:rPr sz="2000" spc="60" dirty="0">
                <a:latin typeface="Bahnschrift SemiLight Condensed"/>
                <a:cs typeface="Bahnschrift SemiLight Condensed"/>
              </a:rPr>
              <a:t>f</a:t>
            </a:r>
            <a:r>
              <a:rPr sz="2000" spc="175" dirty="0">
                <a:latin typeface="Bahnschrift SemiLight Condensed"/>
                <a:cs typeface="Bahnschrift SemiLight Condensed"/>
              </a:rPr>
              <a:t>or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254" dirty="0">
                <a:latin typeface="Bahnschrift SemiLight Condensed"/>
                <a:cs typeface="Bahnschrift SemiLight Condensed"/>
              </a:rPr>
              <a:t>o</a:t>
            </a:r>
            <a:r>
              <a:rPr sz="2000" spc="260" dirty="0">
                <a:latin typeface="Bahnschrift SemiLight Condensed"/>
                <a:cs typeface="Bahnschrift SemiLight Condensed"/>
              </a:rPr>
              <a:t>p</a:t>
            </a:r>
            <a:r>
              <a:rPr sz="2000" spc="114" dirty="0">
                <a:latin typeface="Bahnschrift SemiLight Condensed"/>
                <a:cs typeface="Bahnschrift SemiLight Condensed"/>
              </a:rPr>
              <a:t>ti</a:t>
            </a:r>
            <a:r>
              <a:rPr sz="2000" spc="300" dirty="0">
                <a:latin typeface="Bahnschrift SemiLight Condensed"/>
                <a:cs typeface="Bahnschrift SemiLight Condensed"/>
              </a:rPr>
              <a:t>m</a:t>
            </a:r>
            <a:r>
              <a:rPr sz="2000" spc="50" dirty="0">
                <a:latin typeface="Bahnschrift SemiLight Condensed"/>
                <a:cs typeface="Bahnschrift SemiLight Condensed"/>
              </a:rPr>
              <a:t>iz</a:t>
            </a:r>
            <a:r>
              <a:rPr sz="2000" spc="110" dirty="0">
                <a:latin typeface="Bahnschrift SemiLight Condensed"/>
                <a:cs typeface="Bahnschrift SemiLight Condensed"/>
              </a:rPr>
              <a:t>a</a:t>
            </a:r>
            <a:r>
              <a:rPr sz="2000" spc="175" dirty="0">
                <a:latin typeface="Bahnschrift SemiLight Condensed"/>
                <a:cs typeface="Bahnschrift SemiLight Condensed"/>
              </a:rPr>
              <a:t>tion</a:t>
            </a:r>
            <a:endParaRPr sz="200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037" y="2376551"/>
            <a:ext cx="260223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195" dirty="0">
                <a:latin typeface="Bahnschrift SemiLight Condensed"/>
                <a:cs typeface="Bahnschrift SemiLight Condensed"/>
              </a:rPr>
              <a:t>Objecti</a:t>
            </a:r>
            <a:r>
              <a:rPr sz="2400" spc="210" dirty="0">
                <a:latin typeface="Bahnschrift SemiLight Condensed"/>
                <a:cs typeface="Bahnschrift SemiLight Condensed"/>
              </a:rPr>
              <a:t>v</a:t>
            </a:r>
            <a:r>
              <a:rPr sz="2400" spc="240" dirty="0">
                <a:latin typeface="Bahnschrift SemiLight Condensed"/>
                <a:cs typeface="Bahnschrift SemiLight Condensed"/>
              </a:rPr>
              <a:t>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204" dirty="0">
                <a:latin typeface="Bahnschrift SemiLight Condensed"/>
                <a:cs typeface="Bahnschrift SemiLight Condensed"/>
              </a:rPr>
              <a:t>function:</a:t>
            </a:r>
            <a:endParaRPr sz="2400">
              <a:latin typeface="Bahnschrift SemiLight Condensed"/>
              <a:cs typeface="Bahnschrift SemiLight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0788" y="2881883"/>
            <a:ext cx="6882383" cy="676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357" y="3656838"/>
            <a:ext cx="197167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ct val="100000"/>
              </a:lnSpc>
            </a:pPr>
            <a:r>
              <a:rPr sz="1600" spc="204" dirty="0">
                <a:latin typeface="Bahnschrift SemiLight Condensed"/>
                <a:cs typeface="Bahnschrift SemiLight Condensed"/>
              </a:rPr>
              <a:t>Out</a:t>
            </a:r>
            <a:r>
              <a:rPr sz="1600" spc="160" dirty="0">
                <a:latin typeface="Bahnschrift SemiLight Condensed"/>
                <a:cs typeface="Bahnschrift SemiLight Condensed"/>
              </a:rPr>
              <a:t>put</a:t>
            </a:r>
            <a:r>
              <a:rPr sz="1600" spc="45" dirty="0">
                <a:latin typeface="Bahnschrift SemiLight Condensed"/>
                <a:cs typeface="Bahnschrift SemiLight Condensed"/>
              </a:rPr>
              <a:t> </a:t>
            </a:r>
            <a:r>
              <a:rPr sz="1600" spc="155" dirty="0">
                <a:latin typeface="Bahnschrift SemiLight Condensed"/>
                <a:cs typeface="Bahnschrift SemiLight Condensed"/>
              </a:rPr>
              <a:t>of</a:t>
            </a:r>
            <a:endParaRPr sz="1600">
              <a:latin typeface="Bahnschrift SemiLight Condensed"/>
              <a:cs typeface="Bahnschrift SemiLight Condensed"/>
            </a:endParaRPr>
          </a:p>
          <a:p>
            <a:pPr algn="ctr">
              <a:lnSpc>
                <a:spcPct val="100000"/>
              </a:lnSpc>
            </a:pPr>
            <a:r>
              <a:rPr sz="1600" spc="135" dirty="0">
                <a:latin typeface="Bahnschrift SemiLight Condensed"/>
                <a:cs typeface="Bahnschrift SemiLight Condensed"/>
              </a:rPr>
              <a:t>p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55" dirty="0">
                <a:latin typeface="Bahnschrift SemiLight Condensed"/>
                <a:cs typeface="Bahnschrift SemiLight Condensed"/>
              </a:rPr>
              <a:t>e</a:t>
            </a:r>
            <a:r>
              <a:rPr sz="1600" spc="-90" dirty="0">
                <a:latin typeface="Bahnschrift SemiLight Condensed"/>
                <a:cs typeface="Bahnschrift SemiLight Condensed"/>
              </a:rPr>
              <a:t>-</a:t>
            </a:r>
            <a:r>
              <a:rPr sz="1600" spc="135" dirty="0">
                <a:latin typeface="Bahnschrift SemiLight Condensed"/>
                <a:cs typeface="Bahnschrift SemiLight Condensed"/>
              </a:rPr>
              <a:t>p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50" dirty="0">
                <a:latin typeface="Bahnschrift SemiLight Condensed"/>
                <a:cs typeface="Bahnschrift SemiLight Condensed"/>
              </a:rPr>
              <a:t>oc</a:t>
            </a:r>
            <a:r>
              <a:rPr sz="1600" spc="145" dirty="0">
                <a:latin typeface="Bahnschrift SemiLight Condensed"/>
                <a:cs typeface="Bahnschrift SemiLight Condensed"/>
              </a:rPr>
              <a:t>e</a:t>
            </a:r>
            <a:r>
              <a:rPr sz="1600" spc="40" dirty="0">
                <a:latin typeface="Bahnschrift SemiLight Condensed"/>
                <a:cs typeface="Bahnschrift SemiLight Condensed"/>
              </a:rPr>
              <a:t>ssi</a:t>
            </a:r>
            <a:r>
              <a:rPr sz="1600" spc="135" dirty="0">
                <a:latin typeface="Bahnschrift SemiLight Condensed"/>
                <a:cs typeface="Bahnschrift SemiLight Condensed"/>
              </a:rPr>
              <a:t>ng</a:t>
            </a:r>
            <a:r>
              <a:rPr sz="1600" spc="65" dirty="0">
                <a:latin typeface="Bahnschrift SemiLight Condensed"/>
                <a:cs typeface="Bahnschrift SemiLight Condensed"/>
              </a:rPr>
              <a:t> </a:t>
            </a:r>
            <a:r>
              <a:rPr sz="1600" spc="170" dirty="0">
                <a:latin typeface="Bahnschrift SemiLight Condensed"/>
                <a:cs typeface="Bahnschrift SemiLight Condensed"/>
              </a:rPr>
              <a:t>n</a:t>
            </a:r>
            <a:r>
              <a:rPr sz="1600" spc="145" dirty="0">
                <a:latin typeface="Bahnschrift SemiLight Condensed"/>
                <a:cs typeface="Bahnschrift SemiLight Condensed"/>
              </a:rPr>
              <a:t>e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210" dirty="0">
                <a:latin typeface="Bahnschrift SemiLight Condensed"/>
                <a:cs typeface="Bahnschrift SemiLight Condensed"/>
              </a:rPr>
              <a:t>w</a:t>
            </a:r>
            <a:r>
              <a:rPr sz="1600" spc="155" dirty="0"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latin typeface="Bahnschrift SemiLight Condensed"/>
                <a:cs typeface="Bahnschrift SemiLight Condensed"/>
              </a:rPr>
              <a:t>r</a:t>
            </a:r>
            <a:r>
              <a:rPr sz="1600" spc="75" dirty="0">
                <a:latin typeface="Bahnschrift SemiLight Condensed"/>
                <a:cs typeface="Bahnschrift SemiLight Condensed"/>
              </a:rPr>
              <a:t>k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9125" y="3656838"/>
            <a:ext cx="111442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marR="12700" indent="-114300">
              <a:lnSpc>
                <a:spcPct val="100000"/>
              </a:lnSpc>
            </a:pPr>
            <a:r>
              <a:rPr sz="1600" spc="200" dirty="0">
                <a:latin typeface="Bahnschrift SemiLight Condensed"/>
                <a:cs typeface="Bahnschrift SemiLight Condensed"/>
              </a:rPr>
              <a:t>G</a:t>
            </a:r>
            <a:r>
              <a:rPr sz="1600" spc="114" dirty="0">
                <a:latin typeface="Bahnschrift SemiLight Condensed"/>
                <a:cs typeface="Bahnschrift SemiLight Condensed"/>
              </a:rPr>
              <a:t>r</a:t>
            </a:r>
            <a:r>
              <a:rPr sz="1600" spc="190" dirty="0">
                <a:latin typeface="Bahnschrift SemiLight Condensed"/>
                <a:cs typeface="Bahnschrift SemiLight Condensed"/>
              </a:rPr>
              <a:t>ound</a:t>
            </a:r>
            <a:r>
              <a:rPr sz="1600" spc="45" dirty="0">
                <a:latin typeface="Bahnschrift SemiLight Condensed"/>
                <a:cs typeface="Bahnschrift SemiLight Condensed"/>
              </a:rPr>
              <a:t> 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50" dirty="0">
                <a:latin typeface="Bahnschrift SemiLight Condensed"/>
                <a:cs typeface="Bahnschrift SemiLight Condensed"/>
              </a:rPr>
              <a:t>r</a:t>
            </a:r>
            <a:r>
              <a:rPr sz="1600" spc="180" dirty="0">
                <a:latin typeface="Bahnschrift SemiLight Condensed"/>
                <a:cs typeface="Bahnschrift SemiLight Condensed"/>
              </a:rPr>
              <a:t>u</a:t>
            </a:r>
            <a:r>
              <a:rPr sz="1600" spc="120" dirty="0">
                <a:latin typeface="Bahnschrift SemiLight Condensed"/>
                <a:cs typeface="Bahnschrift SemiLight Condensed"/>
              </a:rPr>
              <a:t>t</a:t>
            </a:r>
            <a:r>
              <a:rPr sz="1600" spc="165" dirty="0">
                <a:latin typeface="Bahnschrift SemiLight Condensed"/>
                <a:cs typeface="Bahnschrift SemiLight Condensed"/>
              </a:rPr>
              <a:t>h</a:t>
            </a:r>
            <a:r>
              <a:rPr sz="1600" spc="80" dirty="0">
                <a:latin typeface="Bahnschrift SemiLight Condensed"/>
                <a:cs typeface="Bahnschrift SemiLight Condensed"/>
              </a:rPr>
              <a:t> </a:t>
            </a:r>
            <a:r>
              <a:rPr sz="1600" spc="-5" dirty="0">
                <a:latin typeface="Bahnschrift SemiLight Condensed"/>
                <a:cs typeface="Bahnschrift SemiLight Condensed"/>
              </a:rPr>
              <a:t>l</a:t>
            </a:r>
            <a:r>
              <a:rPr sz="1600" spc="160" dirty="0">
                <a:latin typeface="Bahnschrift SemiLight Condensed"/>
                <a:cs typeface="Bahnschrift SemiLight Condensed"/>
              </a:rPr>
              <a:t>umin</a:t>
            </a:r>
            <a:r>
              <a:rPr sz="1600" spc="135" dirty="0">
                <a:latin typeface="Bahnschrift SemiLight Condensed"/>
                <a:cs typeface="Bahnschrift SemiLight Condensed"/>
              </a:rPr>
              <a:t>an</a:t>
            </a:r>
            <a:r>
              <a:rPr sz="1600" spc="114" dirty="0">
                <a:latin typeface="Bahnschrift SemiLight Condensed"/>
                <a:cs typeface="Bahnschrift SemiLight Condensed"/>
              </a:rPr>
              <a:t>ce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3271" y="2351658"/>
            <a:ext cx="215963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540" algn="ctr">
              <a:lnSpc>
                <a:spcPct val="100000"/>
              </a:lnSpc>
            </a:pPr>
            <a:r>
              <a:rPr sz="1600" spc="204" dirty="0">
                <a:latin typeface="Bahnschrift SemiLight Condensed"/>
                <a:cs typeface="Bahnschrift SemiLight Condensed"/>
              </a:rPr>
              <a:t>Out</a:t>
            </a:r>
            <a:r>
              <a:rPr sz="1600" spc="160" dirty="0">
                <a:latin typeface="Bahnschrift SemiLight Condensed"/>
                <a:cs typeface="Bahnschrift SemiLight Condensed"/>
              </a:rPr>
              <a:t>put</a:t>
            </a:r>
            <a:r>
              <a:rPr sz="1600" spc="45" dirty="0">
                <a:latin typeface="Bahnschrift SemiLight Condensed"/>
                <a:cs typeface="Bahnschrift SemiLight Condensed"/>
              </a:rPr>
              <a:t> </a:t>
            </a:r>
            <a:r>
              <a:rPr sz="1600" spc="155" dirty="0">
                <a:latin typeface="Bahnschrift SemiLight Condensed"/>
                <a:cs typeface="Bahnschrift SemiLight Condensed"/>
              </a:rPr>
              <a:t>of</a:t>
            </a:r>
            <a:endParaRPr sz="1600">
              <a:latin typeface="Bahnschrift SemiLight Condensed"/>
              <a:cs typeface="Bahnschrift SemiLight Condensed"/>
            </a:endParaRPr>
          </a:p>
          <a:p>
            <a:pPr algn="ctr">
              <a:lnSpc>
                <a:spcPct val="100000"/>
              </a:lnSpc>
            </a:pPr>
            <a:r>
              <a:rPr sz="1600" spc="130" dirty="0">
                <a:latin typeface="Bahnschrift SemiLight Condensed"/>
                <a:cs typeface="Bahnschrift SemiLight Condensed"/>
              </a:rPr>
              <a:t>sou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10" dirty="0">
                <a:latin typeface="Bahnschrift SemiLight Condensed"/>
                <a:cs typeface="Bahnschrift SemiLight Condensed"/>
              </a:rPr>
              <a:t>c</a:t>
            </a:r>
            <a:r>
              <a:rPr sz="1600" spc="105" dirty="0">
                <a:latin typeface="Bahnschrift SemiLight Condensed"/>
                <a:cs typeface="Bahnschrift SemiLight Condensed"/>
              </a:rPr>
              <a:t>e</a:t>
            </a:r>
            <a:r>
              <a:rPr sz="1600" spc="-90" dirty="0">
                <a:latin typeface="Bahnschrift SemiLight Condensed"/>
                <a:cs typeface="Bahnschrift SemiLight Condensed"/>
              </a:rPr>
              <a:t>-</a:t>
            </a:r>
            <a:r>
              <a:rPr sz="1600" spc="25" dirty="0">
                <a:latin typeface="Bahnschrift SemiLight Condensed"/>
                <a:cs typeface="Bahnschrift SemiLight Condensed"/>
              </a:rPr>
              <a:t>r</a:t>
            </a:r>
            <a:r>
              <a:rPr sz="1600" spc="140" dirty="0">
                <a:latin typeface="Bahnschrift SemiLight Condensed"/>
                <a:cs typeface="Bahnschrift SemiLight Condensed"/>
              </a:rPr>
              <a:t>e</a:t>
            </a:r>
            <a:r>
              <a:rPr sz="1600" spc="45" dirty="0">
                <a:latin typeface="Bahnschrift SemiLight Condensed"/>
                <a:cs typeface="Bahnschrift SemiLight Condensed"/>
              </a:rPr>
              <a:t>f</a:t>
            </a:r>
            <a:r>
              <a:rPr sz="1600" spc="114" dirty="0">
                <a:latin typeface="Bahnschrift SemiLight Condensed"/>
                <a:cs typeface="Bahnschrift SemiLight Condensed"/>
              </a:rPr>
              <a:t>e</a:t>
            </a:r>
            <a:r>
              <a:rPr sz="1600" spc="70" dirty="0">
                <a:latin typeface="Bahnschrift SemiLight Condensed"/>
                <a:cs typeface="Bahnschrift SemiLight Condensed"/>
              </a:rPr>
              <a:t>r</a:t>
            </a:r>
            <a:r>
              <a:rPr sz="1600" spc="135" dirty="0">
                <a:latin typeface="Bahnschrift SemiLight Condensed"/>
                <a:cs typeface="Bahnschrift SemiLight Condensed"/>
              </a:rPr>
              <a:t>en</a:t>
            </a:r>
            <a:r>
              <a:rPr sz="1600" spc="114" dirty="0">
                <a:latin typeface="Bahnschrift SemiLight Condensed"/>
                <a:cs typeface="Bahnschrift SemiLight Condensed"/>
              </a:rPr>
              <a:t>c</a:t>
            </a:r>
            <a:r>
              <a:rPr sz="1600" spc="160" dirty="0">
                <a:latin typeface="Bahnschrift SemiLight Condensed"/>
                <a:cs typeface="Bahnschrift SemiLight Condensed"/>
              </a:rPr>
              <a:t>e</a:t>
            </a:r>
            <a:r>
              <a:rPr sz="1600" spc="90" dirty="0">
                <a:latin typeface="Bahnschrift SemiLight Condensed"/>
                <a:cs typeface="Bahnschrift SemiLight Condensed"/>
              </a:rPr>
              <a:t> </a:t>
            </a:r>
            <a:r>
              <a:rPr sz="1600" spc="170" dirty="0">
                <a:latin typeface="Bahnschrift SemiLight Condensed"/>
                <a:cs typeface="Bahnschrift SemiLight Condensed"/>
              </a:rPr>
              <a:t>n</a:t>
            </a:r>
            <a:r>
              <a:rPr sz="1600" spc="145" dirty="0">
                <a:latin typeface="Bahnschrift SemiLight Condensed"/>
                <a:cs typeface="Bahnschrift SemiLight Condensed"/>
              </a:rPr>
              <a:t>e</a:t>
            </a:r>
            <a:r>
              <a:rPr sz="1600" spc="105" dirty="0">
                <a:latin typeface="Bahnschrift SemiLight Condensed"/>
                <a:cs typeface="Bahnschrift SemiLight Condensed"/>
              </a:rPr>
              <a:t>t</a:t>
            </a:r>
            <a:r>
              <a:rPr sz="1600" spc="225" dirty="0">
                <a:latin typeface="Bahnschrift SemiLight Condensed"/>
                <a:cs typeface="Bahnschrift SemiLight Condensed"/>
              </a:rPr>
              <a:t>w</a:t>
            </a:r>
            <a:r>
              <a:rPr sz="1600" spc="155" dirty="0"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latin typeface="Bahnschrift SemiLight Condensed"/>
                <a:cs typeface="Bahnschrift SemiLight Condensed"/>
              </a:rPr>
              <a:t>r</a:t>
            </a:r>
            <a:r>
              <a:rPr sz="1600" spc="75" dirty="0">
                <a:latin typeface="Bahnschrift SemiLight Condensed"/>
                <a:cs typeface="Bahnschrift SemiLight Condensed"/>
              </a:rPr>
              <a:t>k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0706" y="2351658"/>
            <a:ext cx="111442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200" dirty="0">
                <a:latin typeface="Bahnschrift SemiLight Condensed"/>
                <a:cs typeface="Bahnschrift SemiLight Condensed"/>
              </a:rPr>
              <a:t>G</a:t>
            </a:r>
            <a:r>
              <a:rPr sz="1600" spc="114" dirty="0">
                <a:latin typeface="Bahnschrift SemiLight Condensed"/>
                <a:cs typeface="Bahnschrift SemiLight Condensed"/>
              </a:rPr>
              <a:t>r</a:t>
            </a:r>
            <a:r>
              <a:rPr sz="1600" spc="190" dirty="0">
                <a:latin typeface="Bahnschrift SemiLight Condensed"/>
                <a:cs typeface="Bahnschrift SemiLight Condensed"/>
              </a:rPr>
              <a:t>ound</a:t>
            </a:r>
            <a:r>
              <a:rPr sz="1600" spc="45" dirty="0">
                <a:latin typeface="Bahnschrift SemiLight Condensed"/>
                <a:cs typeface="Bahnschrift SemiLight Condensed"/>
              </a:rPr>
              <a:t> 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50" dirty="0">
                <a:latin typeface="Bahnschrift SemiLight Condensed"/>
                <a:cs typeface="Bahnschrift SemiLight Condensed"/>
              </a:rPr>
              <a:t>r</a:t>
            </a:r>
            <a:r>
              <a:rPr sz="1600" spc="180" dirty="0">
                <a:latin typeface="Bahnschrift SemiLight Condensed"/>
                <a:cs typeface="Bahnschrift SemiLight Condensed"/>
              </a:rPr>
              <a:t>u</a:t>
            </a:r>
            <a:r>
              <a:rPr sz="1600" spc="120" dirty="0">
                <a:latin typeface="Bahnschrift SemiLight Condensed"/>
                <a:cs typeface="Bahnschrift SemiLight Condensed"/>
              </a:rPr>
              <a:t>t</a:t>
            </a:r>
            <a:r>
              <a:rPr sz="1600" spc="165" dirty="0">
                <a:latin typeface="Bahnschrift SemiLight Condensed"/>
                <a:cs typeface="Bahnschrift SemiLight Condensed"/>
              </a:rPr>
              <a:t>h</a:t>
            </a:r>
            <a:endParaRPr sz="1600">
              <a:latin typeface="Bahnschrift SemiLight Condensed"/>
              <a:cs typeface="Bahnschrift SemiLight Condensed"/>
            </a:endParaRPr>
          </a:p>
          <a:p>
            <a:pPr marL="21590">
              <a:lnSpc>
                <a:spcPct val="100000"/>
              </a:lnSpc>
            </a:pPr>
            <a:r>
              <a:rPr sz="1600" spc="105" dirty="0">
                <a:latin typeface="Bahnschrift SemiLight Condensed"/>
                <a:cs typeface="Bahnschrift SemiLight Condensed"/>
              </a:rPr>
              <a:t>ch</a:t>
            </a:r>
            <a:r>
              <a:rPr sz="1600" spc="50" dirty="0">
                <a:latin typeface="Bahnschrift SemiLight Condensed"/>
                <a:cs typeface="Bahnschrift SemiLight Condensed"/>
              </a:rPr>
              <a:t>r</a:t>
            </a:r>
            <a:r>
              <a:rPr sz="1600" spc="185" dirty="0">
                <a:latin typeface="Bahnschrift SemiLight Condensed"/>
                <a:cs typeface="Bahnschrift SemiLight Condensed"/>
              </a:rPr>
              <a:t>o</a:t>
            </a:r>
            <a:r>
              <a:rPr sz="1600" spc="300" dirty="0">
                <a:latin typeface="Bahnschrift SemiLight Condensed"/>
                <a:cs typeface="Bahnschrift SemiLight Condensed"/>
              </a:rPr>
              <a:t>m</a:t>
            </a:r>
            <a:r>
              <a:rPr sz="1600" spc="105" dirty="0">
                <a:latin typeface="Bahnschrift SemiLight Condensed"/>
                <a:cs typeface="Bahnschrift SemiLight Condensed"/>
              </a:rPr>
              <a:t>in</a:t>
            </a:r>
            <a:r>
              <a:rPr sz="1600" spc="125" dirty="0">
                <a:latin typeface="Bahnschrift SemiLight Condensed"/>
                <a:cs typeface="Bahnschrift SemiLight Condensed"/>
              </a:rPr>
              <a:t>ance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2641" y="3358134"/>
            <a:ext cx="677799" cy="0"/>
          </a:xfrm>
          <a:custGeom>
            <a:avLst/>
            <a:gdLst/>
            <a:ahLst/>
            <a:cxnLst/>
            <a:rect l="l" t="t" r="r" b="b"/>
            <a:pathLst>
              <a:path w="677799">
                <a:moveTo>
                  <a:pt x="0" y="0"/>
                </a:moveTo>
                <a:lnTo>
                  <a:pt x="677799" y="0"/>
                </a:lnTo>
              </a:path>
            </a:pathLst>
          </a:custGeom>
          <a:ln w="19812">
            <a:solidFill>
              <a:srgbClr val="2BB6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6640" y="3357371"/>
            <a:ext cx="354202" cy="353440"/>
          </a:xfrm>
          <a:custGeom>
            <a:avLst/>
            <a:gdLst/>
            <a:ahLst/>
            <a:cxnLst/>
            <a:rect l="l" t="t" r="r" b="b"/>
            <a:pathLst>
              <a:path w="354202" h="353440">
                <a:moveTo>
                  <a:pt x="354202" y="0"/>
                </a:moveTo>
                <a:lnTo>
                  <a:pt x="0" y="353440"/>
                </a:lnTo>
              </a:path>
            </a:pathLst>
          </a:custGeom>
          <a:ln w="9143">
            <a:solidFill>
              <a:srgbClr val="2BB6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3358134"/>
            <a:ext cx="346583" cy="0"/>
          </a:xfrm>
          <a:custGeom>
            <a:avLst/>
            <a:gdLst/>
            <a:ahLst/>
            <a:cxnLst/>
            <a:rect l="l" t="t" r="r" b="b"/>
            <a:pathLst>
              <a:path w="346583">
                <a:moveTo>
                  <a:pt x="0" y="0"/>
                </a:moveTo>
                <a:lnTo>
                  <a:pt x="346583" y="0"/>
                </a:lnTo>
              </a:path>
            </a:pathLst>
          </a:custGeom>
          <a:ln w="19812">
            <a:solidFill>
              <a:srgbClr val="2BB6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5735" y="3368040"/>
            <a:ext cx="64897" cy="305181"/>
          </a:xfrm>
          <a:custGeom>
            <a:avLst/>
            <a:gdLst/>
            <a:ahLst/>
            <a:cxnLst/>
            <a:rect l="l" t="t" r="r" b="b"/>
            <a:pathLst>
              <a:path w="64897" h="305181">
                <a:moveTo>
                  <a:pt x="0" y="0"/>
                </a:moveTo>
                <a:lnTo>
                  <a:pt x="64897" y="305181"/>
                </a:lnTo>
              </a:path>
            </a:pathLst>
          </a:custGeom>
          <a:ln w="9143">
            <a:solidFill>
              <a:srgbClr val="2BB6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4217" y="3358134"/>
            <a:ext cx="1461642" cy="0"/>
          </a:xfrm>
          <a:custGeom>
            <a:avLst/>
            <a:gdLst/>
            <a:ahLst/>
            <a:cxnLst/>
            <a:rect l="l" t="t" r="r" b="b"/>
            <a:pathLst>
              <a:path w="1461642">
                <a:moveTo>
                  <a:pt x="0" y="0"/>
                </a:moveTo>
                <a:lnTo>
                  <a:pt x="1461642" y="0"/>
                </a:lnTo>
              </a:path>
            </a:pathLst>
          </a:custGeom>
          <a:ln w="19812">
            <a:solidFill>
              <a:srgbClr val="6C1D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1954" y="3358134"/>
            <a:ext cx="425576" cy="0"/>
          </a:xfrm>
          <a:custGeom>
            <a:avLst/>
            <a:gdLst/>
            <a:ahLst/>
            <a:cxnLst/>
            <a:rect l="l" t="t" r="r" b="b"/>
            <a:pathLst>
              <a:path w="425576">
                <a:moveTo>
                  <a:pt x="0" y="0"/>
                </a:moveTo>
                <a:lnTo>
                  <a:pt x="425576" y="0"/>
                </a:lnTo>
              </a:path>
            </a:pathLst>
          </a:custGeom>
          <a:ln w="19812">
            <a:solidFill>
              <a:srgbClr val="6C1D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2700" y="2819400"/>
            <a:ext cx="130683" cy="162560"/>
          </a:xfrm>
          <a:custGeom>
            <a:avLst/>
            <a:gdLst/>
            <a:ahLst/>
            <a:cxnLst/>
            <a:rect l="l" t="t" r="r" b="b"/>
            <a:pathLst>
              <a:path w="130683" h="162560">
                <a:moveTo>
                  <a:pt x="0" y="162560"/>
                </a:moveTo>
                <a:lnTo>
                  <a:pt x="130683" y="0"/>
                </a:lnTo>
              </a:path>
            </a:pathLst>
          </a:custGeom>
          <a:ln w="9144">
            <a:solidFill>
              <a:srgbClr val="6C1D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8559" y="2852927"/>
            <a:ext cx="524637" cy="245110"/>
          </a:xfrm>
          <a:custGeom>
            <a:avLst/>
            <a:gdLst/>
            <a:ahLst/>
            <a:cxnLst/>
            <a:rect l="l" t="t" r="r" b="b"/>
            <a:pathLst>
              <a:path w="524637" h="245110">
                <a:moveTo>
                  <a:pt x="0" y="245110"/>
                </a:moveTo>
                <a:lnTo>
                  <a:pt x="524637" y="0"/>
                </a:lnTo>
              </a:path>
            </a:pathLst>
          </a:custGeom>
          <a:ln w="9144">
            <a:solidFill>
              <a:srgbClr val="6C1D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180" dirty="0">
                <a:latin typeface="Calibri"/>
                <a:cs typeface="Calibri"/>
              </a:rPr>
              <a:t>T</a:t>
            </a:r>
            <a:r>
              <a:rPr sz="3600" b="1" spc="-85" dirty="0">
                <a:latin typeface="Calibri"/>
                <a:cs typeface="Calibri"/>
              </a:rPr>
              <a:t>r</a:t>
            </a:r>
            <a:r>
              <a:rPr sz="3600" b="1" spc="-20" dirty="0">
                <a:latin typeface="Calibri"/>
                <a:cs typeface="Calibri"/>
              </a:rPr>
              <a:t>aining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0" dirty="0">
                <a:latin typeface="Calibri"/>
                <a:cs typeface="Calibri"/>
              </a:rPr>
              <a:t>D</a:t>
            </a:r>
            <a:r>
              <a:rPr sz="3600" b="1" spc="-50" dirty="0">
                <a:latin typeface="Calibri"/>
                <a:cs typeface="Calibri"/>
              </a:rPr>
              <a:t>a</a:t>
            </a:r>
            <a:r>
              <a:rPr sz="3600" b="1" spc="-55" dirty="0">
                <a:latin typeface="Calibri"/>
                <a:cs typeface="Calibri"/>
              </a:rPr>
              <a:t>t</a:t>
            </a:r>
            <a:r>
              <a:rPr sz="3600" b="1" spc="-20" dirty="0">
                <a:latin typeface="Calibri"/>
                <a:cs typeface="Calibri"/>
              </a:rPr>
              <a:t>a Gene</a:t>
            </a:r>
            <a:r>
              <a:rPr sz="3600" b="1" spc="-80" dirty="0">
                <a:latin typeface="Calibri"/>
                <a:cs typeface="Calibri"/>
              </a:rPr>
              <a:t>r</a:t>
            </a:r>
            <a:r>
              <a:rPr sz="3600" b="1" spc="-60" dirty="0">
                <a:latin typeface="Calibri"/>
                <a:cs typeface="Calibri"/>
              </a:rPr>
              <a:t>a</a:t>
            </a:r>
            <a:r>
              <a:rPr sz="3600" b="1" spc="-15" dirty="0">
                <a:latin typeface="Calibri"/>
                <a:cs typeface="Calibri"/>
              </a:rPr>
              <a:t>tion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8971"/>
            <a:ext cx="7515859" cy="1500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170" dirty="0">
                <a:latin typeface="Bahnschrift SemiLight Condensed"/>
                <a:cs typeface="Bahnschrift SemiLight Condensed"/>
              </a:rPr>
              <a:t>E</a:t>
            </a:r>
            <a:r>
              <a:rPr sz="2400" spc="130" dirty="0">
                <a:latin typeface="Bahnschrift SemiLight Condensed"/>
                <a:cs typeface="Bahnschrift SemiLight Condensed"/>
              </a:rPr>
              <a:t>x</a:t>
            </a:r>
            <a:r>
              <a:rPr sz="2400" spc="220" dirty="0">
                <a:latin typeface="Bahnschrift SemiLight Condensed"/>
                <a:cs typeface="Bahnschrift SemiLight Condensed"/>
              </a:rPr>
              <a:t>ampl</a:t>
            </a:r>
            <a:r>
              <a:rPr sz="2400" spc="210" dirty="0">
                <a:latin typeface="Bahnschrift SemiLight Condensed"/>
                <a:cs typeface="Bahnschrift SemiLight Condensed"/>
              </a:rPr>
              <a:t>e</a:t>
            </a:r>
            <a:r>
              <a:rPr sz="2400" spc="-135" dirty="0">
                <a:latin typeface="Bahnschrift SemiLight Condensed"/>
                <a:cs typeface="Bahnschrift SemiLight Condensed"/>
              </a:rPr>
              <a:t>-</a:t>
            </a:r>
            <a:r>
              <a:rPr sz="2400" spc="215" dirty="0">
                <a:latin typeface="Bahnschrift SemiLight Condensed"/>
                <a:cs typeface="Bahnschrift SemiLight Condensed"/>
              </a:rPr>
              <a:t>based</a:t>
            </a:r>
            <a:r>
              <a:rPr sz="2400" spc="55" dirty="0">
                <a:latin typeface="Bahnschrift SemiLight Condensed"/>
                <a:cs typeface="Bahnschrift SemiLight Condensed"/>
              </a:rPr>
              <a:t> </a:t>
            </a:r>
            <a:r>
              <a:rPr sz="2400" spc="235" dirty="0">
                <a:latin typeface="Bahnschrift SemiLight Condensed"/>
                <a:cs typeface="Bahnschrift SemiLight Condensed"/>
              </a:rPr>
              <a:t>and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95" dirty="0">
                <a:latin typeface="Bahnschrift SemiLight Condensed"/>
                <a:cs typeface="Bahnschrift SemiLight Condensed"/>
              </a:rPr>
              <a:t>al</a:t>
            </a:r>
            <a:r>
              <a:rPr sz="2400" spc="110" dirty="0">
                <a:latin typeface="Bahnschrift SemiLight Condensed"/>
                <a:cs typeface="Bahnschrift SemiLight Condensed"/>
              </a:rPr>
              <a:t>g</a:t>
            </a:r>
            <a:r>
              <a:rPr sz="2400" spc="185" dirty="0">
                <a:latin typeface="Bahnschrift SemiLight Condensed"/>
                <a:cs typeface="Bahnschrift SemiLight Condensed"/>
              </a:rPr>
              <a:t>orith</a:t>
            </a:r>
            <a:r>
              <a:rPr sz="2400" spc="370" dirty="0">
                <a:latin typeface="Bahnschrift SemiLight Condensed"/>
                <a:cs typeface="Bahnschrift SemiLight Condensed"/>
              </a:rPr>
              <a:t>m</a:t>
            </a:r>
            <a:r>
              <a:rPr sz="2400" spc="-135" dirty="0">
                <a:latin typeface="Bahnschrift SemiLight Condensed"/>
                <a:cs typeface="Bahnschrift SemiLight Condensed"/>
              </a:rPr>
              <a:t>-</a:t>
            </a:r>
            <a:r>
              <a:rPr sz="2400" spc="215" dirty="0">
                <a:latin typeface="Bahnschrift SemiLight Condensed"/>
                <a:cs typeface="Bahnschrift SemiLight Condensed"/>
              </a:rPr>
              <a:t>based</a:t>
            </a:r>
            <a:r>
              <a:rPr sz="2400" spc="30" dirty="0">
                <a:latin typeface="Bahnschrift SemiLight Condensed"/>
                <a:cs typeface="Bahnschrift SemiLight Condensed"/>
              </a:rPr>
              <a:t> </a:t>
            </a:r>
            <a:r>
              <a:rPr sz="2400" spc="270" dirty="0">
                <a:latin typeface="Bahnschrift SemiLight Condensed"/>
                <a:cs typeface="Bahnschrift SemiLight Condensed"/>
              </a:rPr>
              <a:t>d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65" dirty="0">
                <a:latin typeface="Bahnschrift SemiLight Condensed"/>
                <a:cs typeface="Bahnschrift SemiLight Condensed"/>
              </a:rPr>
              <a:t>erio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140" dirty="0">
                <a:latin typeface="Bahnschrift SemiLight Condensed"/>
                <a:cs typeface="Bahnschrift SemiLight Condensed"/>
              </a:rPr>
              <a:t>a</a:t>
            </a:r>
            <a:r>
              <a:rPr sz="2400" spc="165" dirty="0">
                <a:latin typeface="Bahnschrift SemiLight Condensed"/>
                <a:cs typeface="Bahnschrift SemiLight Condensed"/>
              </a:rPr>
              <a:t>ti</a:t>
            </a:r>
            <a:r>
              <a:rPr sz="2400" spc="260" dirty="0">
                <a:latin typeface="Bahnschrift SemiLight Condensed"/>
                <a:cs typeface="Bahnschrift SemiLight Condensed"/>
              </a:rPr>
              <a:t>on</a:t>
            </a:r>
            <a:endParaRPr sz="24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9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220" dirty="0">
                <a:latin typeface="Bahnschrift SemiLight Condensed"/>
                <a:cs typeface="Bahnschrift SemiLight Condensed"/>
              </a:rPr>
              <a:t>E</a:t>
            </a:r>
            <a:r>
              <a:rPr sz="2000" spc="30" dirty="0">
                <a:latin typeface="Bahnschrift SemiLight Condensed"/>
                <a:cs typeface="Bahnschrift SemiLight Condensed"/>
              </a:rPr>
              <a:t>x</a:t>
            </a:r>
            <a:r>
              <a:rPr sz="2000" spc="190" dirty="0">
                <a:latin typeface="Bahnschrift SemiLight Condensed"/>
                <a:cs typeface="Bahnschrift SemiLight Condensed"/>
              </a:rPr>
              <a:t>ampl</a:t>
            </a:r>
            <a:r>
              <a:rPr sz="2000" spc="175" dirty="0">
                <a:latin typeface="Bahnschrift SemiLight Condensed"/>
                <a:cs typeface="Bahnschrift SemiLight Condensed"/>
              </a:rPr>
              <a:t>e</a:t>
            </a:r>
            <a:r>
              <a:rPr sz="2000" spc="-114" dirty="0">
                <a:latin typeface="Bahnschrift SemiLight Condensed"/>
                <a:cs typeface="Bahnschrift SemiLight Condensed"/>
              </a:rPr>
              <a:t>-</a:t>
            </a:r>
            <a:r>
              <a:rPr sz="2000" spc="180" dirty="0">
                <a:latin typeface="Bahnschrift SemiLight Condensed"/>
                <a:cs typeface="Bahnschrift SemiLight Condensed"/>
              </a:rPr>
              <a:t>based: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2000" spc="70" dirty="0">
                <a:latin typeface="Bahnschrift SemiLight Condensed"/>
                <a:cs typeface="Bahnschrift SemiLight Condensed"/>
              </a:rPr>
              <a:t>sc</a:t>
            </a:r>
            <a:r>
              <a:rPr sz="2000" spc="20" dirty="0">
                <a:latin typeface="Bahnschrift SemiLight Condensed"/>
                <a:cs typeface="Bahnschrift SemiLight Condensed"/>
              </a:rPr>
              <a:t>r</a:t>
            </a:r>
            <a:r>
              <a:rPr sz="2000" spc="110" dirty="0">
                <a:latin typeface="Bahnschrift SemiLight Condensed"/>
                <a:cs typeface="Bahnschrift SemiLight Condensed"/>
              </a:rPr>
              <a:t>a</a:t>
            </a:r>
            <a:r>
              <a:rPr sz="2000" spc="114" dirty="0">
                <a:latin typeface="Bahnschrift SemiLight Condensed"/>
                <a:cs typeface="Bahnschrift SemiLight Condensed"/>
              </a:rPr>
              <a:t>t</a:t>
            </a:r>
            <a:r>
              <a:rPr sz="2000" spc="150" dirty="0">
                <a:latin typeface="Bahnschrift SemiLight Condensed"/>
                <a:cs typeface="Bahnschrift SemiLight Condensed"/>
              </a:rPr>
              <a:t>ch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2000" spc="215" dirty="0">
                <a:latin typeface="Bahnschrift SemiLight Condensed"/>
                <a:cs typeface="Bahnschrift SemiLight Condensed"/>
              </a:rPr>
              <a:t>n</a:t>
            </a:r>
            <a:r>
              <a:rPr sz="2000" spc="125" dirty="0">
                <a:latin typeface="Bahnschrift SemiLight Condensed"/>
                <a:cs typeface="Bahnschrift SemiLight Condensed"/>
              </a:rPr>
              <a:t>oi</a:t>
            </a:r>
            <a:r>
              <a:rPr sz="2000" spc="145" dirty="0">
                <a:latin typeface="Bahnschrift SemiLight Condensed"/>
                <a:cs typeface="Bahnschrift SemiLight Condensed"/>
              </a:rPr>
              <a:t>s</a:t>
            </a:r>
            <a:r>
              <a:rPr sz="2000" spc="185" dirty="0">
                <a:latin typeface="Bahnschrift SemiLight Condensed"/>
                <a:cs typeface="Bahnschrift SemiLight Condensed"/>
              </a:rPr>
              <a:t>e,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75" dirty="0">
                <a:latin typeface="Bahnschrift SemiLight Condensed"/>
                <a:cs typeface="Bahnschrift SemiLight Condensed"/>
              </a:rPr>
              <a:t>f</a:t>
            </a:r>
            <a:r>
              <a:rPr sz="2000" spc="50" dirty="0">
                <a:latin typeface="Bahnschrift SemiLight Condensed"/>
                <a:cs typeface="Bahnschrift SemiLight Condensed"/>
              </a:rPr>
              <a:t>r</a:t>
            </a:r>
            <a:r>
              <a:rPr sz="2000" spc="140" dirty="0">
                <a:latin typeface="Bahnschrift SemiLight Condensed"/>
                <a:cs typeface="Bahnschrift SemiLight Condensed"/>
              </a:rPr>
              <a:t>ac</a:t>
            </a:r>
            <a:r>
              <a:rPr sz="2000" spc="70" dirty="0">
                <a:latin typeface="Bahnschrift SemiLight Condensed"/>
                <a:cs typeface="Bahnschrift SemiLight Condensed"/>
              </a:rPr>
              <a:t>tal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2000" spc="160" dirty="0">
                <a:latin typeface="Bahnschrift SemiLight Condensed"/>
                <a:cs typeface="Bahnschrift SemiLight Condensed"/>
              </a:rPr>
              <a:t>nois</a:t>
            </a:r>
            <a:r>
              <a:rPr sz="2000" spc="175" dirty="0">
                <a:latin typeface="Bahnschrift SemiLight Condensed"/>
                <a:cs typeface="Bahnschrift SemiLight Condensed"/>
              </a:rPr>
              <a:t>e</a:t>
            </a:r>
            <a:r>
              <a:rPr sz="2000" spc="160" dirty="0">
                <a:latin typeface="Bahnschrift SemiLight Condensed"/>
                <a:cs typeface="Bahnschrift SemiLight Condensed"/>
              </a:rPr>
              <a:t>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85" dirty="0">
                <a:latin typeface="Bahnschrift SemiLight Condensed"/>
                <a:cs typeface="Bahnschrift SemiLight Condensed"/>
              </a:rPr>
              <a:t>du</a:t>
            </a:r>
            <a:r>
              <a:rPr sz="2000" spc="135" dirty="0">
                <a:latin typeface="Bahnschrift SemiLight Condensed"/>
                <a:cs typeface="Bahnschrift SemiLight Condensed"/>
              </a:rPr>
              <a:t>s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20" dirty="0">
                <a:latin typeface="Bahnschrift SemiLight Condensed"/>
                <a:cs typeface="Bahnschrift SemiLight Condensed"/>
              </a:rPr>
              <a:t>n</a:t>
            </a:r>
            <a:r>
              <a:rPr sz="2000" spc="125" dirty="0">
                <a:latin typeface="Bahnschrift SemiLight Condensed"/>
                <a:cs typeface="Bahnschrift SemiLight Condensed"/>
              </a:rPr>
              <a:t>oi</a:t>
            </a:r>
            <a:r>
              <a:rPr sz="2000" spc="145" dirty="0">
                <a:latin typeface="Bahnschrift SemiLight Condensed"/>
                <a:cs typeface="Bahnschrift SemiLight Condensed"/>
              </a:rPr>
              <a:t>s</a:t>
            </a:r>
            <a:r>
              <a:rPr sz="2000" spc="185" dirty="0">
                <a:latin typeface="Bahnschrift SemiLight Condensed"/>
                <a:cs typeface="Bahnschrift SemiLight Condensed"/>
              </a:rPr>
              <a:t>e,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465" dirty="0">
                <a:latin typeface="Bahnschrift SemiLight Condensed"/>
                <a:cs typeface="Bahnschrift SemiLight Condensed"/>
              </a:rPr>
              <a:t>…</a:t>
            </a:r>
            <a:endParaRPr sz="20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6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270" dirty="0">
                <a:latin typeface="Bahnschrift SemiLight Condensed"/>
                <a:cs typeface="Bahnschrift SemiLight Condensed"/>
              </a:rPr>
              <a:t>A</a:t>
            </a:r>
            <a:r>
              <a:rPr sz="2000" spc="45" dirty="0">
                <a:latin typeface="Bahnschrift SemiLight Condensed"/>
                <a:cs typeface="Bahnschrift SemiLight Condensed"/>
              </a:rPr>
              <a:t>l</a:t>
            </a:r>
            <a:r>
              <a:rPr sz="2000" spc="65" dirty="0">
                <a:latin typeface="Bahnschrift SemiLight Condensed"/>
                <a:cs typeface="Bahnschrift SemiLight Condensed"/>
              </a:rPr>
              <a:t>g</a:t>
            </a:r>
            <a:r>
              <a:rPr sz="2000" spc="165" dirty="0">
                <a:latin typeface="Bahnschrift SemiLight Condensed"/>
                <a:cs typeface="Bahnschrift SemiLight Condensed"/>
              </a:rPr>
              <a:t>or</a:t>
            </a:r>
            <a:r>
              <a:rPr sz="2000" spc="90" dirty="0">
                <a:latin typeface="Bahnschrift SemiLight Condensed"/>
                <a:cs typeface="Bahnschrift SemiLight Condensed"/>
              </a:rPr>
              <a:t>i</a:t>
            </a:r>
            <a:r>
              <a:rPr sz="2000" spc="175" dirty="0">
                <a:latin typeface="Bahnschrift SemiLight Condensed"/>
                <a:cs typeface="Bahnschrift SemiLight Condensed"/>
              </a:rPr>
              <a:t>th</a:t>
            </a:r>
            <a:r>
              <a:rPr sz="2000" spc="325" dirty="0">
                <a:latin typeface="Bahnschrift SemiLight Condensed"/>
                <a:cs typeface="Bahnschrift SemiLight Condensed"/>
              </a:rPr>
              <a:t>m</a:t>
            </a:r>
            <a:r>
              <a:rPr sz="2000" spc="-114" dirty="0">
                <a:latin typeface="Bahnschrift SemiLight Condensed"/>
                <a:cs typeface="Bahnschrift SemiLight Condensed"/>
              </a:rPr>
              <a:t>-</a:t>
            </a:r>
            <a:r>
              <a:rPr sz="2000" spc="180" dirty="0">
                <a:latin typeface="Bahnschrift SemiLight Condensed"/>
                <a:cs typeface="Bahnschrift SemiLight Condensed"/>
              </a:rPr>
              <a:t>based: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365" dirty="0">
                <a:latin typeface="Bahnschrift SemiLight Condensed"/>
                <a:cs typeface="Bahnschrift SemiLight Condensed"/>
              </a:rPr>
              <a:t>G</a:t>
            </a:r>
            <a:r>
              <a:rPr sz="2000" spc="120" dirty="0">
                <a:latin typeface="Bahnschrift SemiLight Condensed"/>
                <a:cs typeface="Bahnschrift SemiLight Condensed"/>
              </a:rPr>
              <a:t>auss</a:t>
            </a:r>
            <a:r>
              <a:rPr sz="2000" spc="50" dirty="0">
                <a:latin typeface="Bahnschrift SemiLight Condensed"/>
                <a:cs typeface="Bahnschrift SemiLight Condensed"/>
              </a:rPr>
              <a:t>i</a:t>
            </a:r>
            <a:r>
              <a:rPr sz="2000" spc="170" dirty="0">
                <a:latin typeface="Bahnschrift SemiLight Condensed"/>
                <a:cs typeface="Bahnschrift SemiLight Condensed"/>
              </a:rPr>
              <a:t>an</a:t>
            </a:r>
            <a:r>
              <a:rPr sz="2000" spc="65" dirty="0">
                <a:latin typeface="Bahnschrift SemiLight Condensed"/>
                <a:cs typeface="Bahnschrift SemiLight Condensed"/>
              </a:rPr>
              <a:t> </a:t>
            </a:r>
            <a:r>
              <a:rPr sz="2000" spc="160" dirty="0">
                <a:latin typeface="Bahnschrift SemiLight Condensed"/>
                <a:cs typeface="Bahnschrift SemiLight Condensed"/>
              </a:rPr>
              <a:t>nois</a:t>
            </a:r>
            <a:r>
              <a:rPr sz="2000" spc="175" dirty="0">
                <a:latin typeface="Bahnschrift SemiLight Condensed"/>
                <a:cs typeface="Bahnschrift SemiLight Condensed"/>
              </a:rPr>
              <a:t>e</a:t>
            </a:r>
            <a:r>
              <a:rPr sz="2000" spc="155" dirty="0">
                <a:latin typeface="Bahnschrift SemiLight Condensed"/>
                <a:cs typeface="Bahnschrift SemiLight Condensed"/>
              </a:rPr>
              <a:t>,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2000" spc="145" dirty="0">
                <a:latin typeface="Bahnschrift SemiLight Condensed"/>
                <a:cs typeface="Bahnschrift SemiLight Condensed"/>
              </a:rPr>
              <a:t>bl</a:t>
            </a:r>
            <a:r>
              <a:rPr sz="2000" spc="180" dirty="0">
                <a:latin typeface="Bahnschrift SemiLight Condensed"/>
                <a:cs typeface="Bahnschrift SemiLight Condensed"/>
              </a:rPr>
              <a:t>u</a:t>
            </a:r>
            <a:r>
              <a:rPr sz="2000" spc="-105" dirty="0">
                <a:latin typeface="Bahnschrift SemiLight Condensed"/>
                <a:cs typeface="Bahnschrift SemiLight Condensed"/>
              </a:rPr>
              <a:t>r</a:t>
            </a:r>
            <a:r>
              <a:rPr sz="2000" spc="155" dirty="0">
                <a:latin typeface="Bahnschrift SemiLight Condensed"/>
                <a:cs typeface="Bahnschrift SemiLight Condensed"/>
              </a:rPr>
              <a:t>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-15" dirty="0">
                <a:latin typeface="Bahnschrift SemiLight Condensed"/>
                <a:cs typeface="Bahnschrift SemiLight Condensed"/>
              </a:rPr>
              <a:t>l</a:t>
            </a:r>
            <a:r>
              <a:rPr sz="2000" spc="280" dirty="0">
                <a:latin typeface="Bahnschrift SemiLight Condensed"/>
                <a:cs typeface="Bahnschrift SemiLight Condensed"/>
              </a:rPr>
              <a:t>o</a:t>
            </a:r>
            <a:r>
              <a:rPr sz="2000" spc="295" dirty="0">
                <a:latin typeface="Bahnschrift SemiLight Condensed"/>
                <a:cs typeface="Bahnschrift SemiLight Condensed"/>
              </a:rPr>
              <a:t>w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240" dirty="0">
                <a:latin typeface="Bahnschrift SemiLight Condensed"/>
                <a:cs typeface="Bahnschrift SemiLight Condensed"/>
              </a:rPr>
              <a:t>on</a:t>
            </a:r>
            <a:r>
              <a:rPr sz="2000" spc="90" dirty="0">
                <a:latin typeface="Bahnschrift SemiLight Condensed"/>
                <a:cs typeface="Bahnschrift SemiLight Condensed"/>
              </a:rPr>
              <a:t>t</a:t>
            </a:r>
            <a:r>
              <a:rPr sz="2000" spc="70" dirty="0">
                <a:latin typeface="Bahnschrift SemiLight Condensed"/>
                <a:cs typeface="Bahnschrift SemiLight Condensed"/>
              </a:rPr>
              <a:t>r</a:t>
            </a:r>
            <a:r>
              <a:rPr sz="2000" spc="105" dirty="0">
                <a:latin typeface="Bahnschrift SemiLight Condensed"/>
                <a:cs typeface="Bahnschrift SemiLight Condensed"/>
              </a:rPr>
              <a:t>a</a:t>
            </a:r>
            <a:r>
              <a:rPr sz="2000" spc="60" dirty="0">
                <a:latin typeface="Bahnschrift SemiLight Condensed"/>
                <a:cs typeface="Bahnschrift SemiLight Condensed"/>
              </a:rPr>
              <a:t>s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endParaRPr sz="2000">
              <a:latin typeface="Bahnschrift SemiLight Condensed"/>
              <a:cs typeface="Bahnschrift SemiLight Condensed"/>
            </a:endParaRPr>
          </a:p>
          <a:p>
            <a:pPr marL="228600" indent="-2165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325" dirty="0">
                <a:latin typeface="Bahnschrift SemiLight Condensed"/>
                <a:cs typeface="Bahnschrift SemiLight Condensed"/>
              </a:rPr>
              <a:t>1</a:t>
            </a:r>
            <a:r>
              <a:rPr sz="2400" spc="470" dirty="0">
                <a:latin typeface="Bahnschrift SemiLight Condensed"/>
                <a:cs typeface="Bahnschrift SemiLight Condensed"/>
              </a:rPr>
              <a:t>2</a:t>
            </a:r>
            <a:r>
              <a:rPr sz="2400" spc="215" dirty="0">
                <a:latin typeface="Bahnschrift SemiLight Condensed"/>
                <a:cs typeface="Bahnschrift SemiLight Condensed"/>
              </a:rPr>
              <a:t>00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135" dirty="0">
                <a:latin typeface="Bahnschrift SemiLight Condensed"/>
                <a:cs typeface="Bahnschrift SemiLight Condensed"/>
              </a:rPr>
              <a:t>v</a:t>
            </a:r>
            <a:r>
              <a:rPr sz="2400" spc="204" dirty="0">
                <a:latin typeface="Bahnschrift SemiLight Condensed"/>
                <a:cs typeface="Bahnschrift SemiLight Condensed"/>
              </a:rPr>
              <a:t>ideos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90" dirty="0">
                <a:latin typeface="Bahnschrift SemiLight Condensed"/>
                <a:cs typeface="Bahnschrift SemiLight Condensed"/>
              </a:rPr>
              <a:t>f</a:t>
            </a:r>
            <a:r>
              <a:rPr sz="2400" spc="70" dirty="0">
                <a:latin typeface="Bahnschrift SemiLight Condensed"/>
                <a:cs typeface="Bahnschrift SemiLight Condensed"/>
              </a:rPr>
              <a:t>r</a:t>
            </a:r>
            <a:r>
              <a:rPr sz="2400" spc="370" dirty="0">
                <a:latin typeface="Bahnschrift SemiLight Condensed"/>
                <a:cs typeface="Bahnschrift SemiLight Condensed"/>
              </a:rPr>
              <a:t>om</a:t>
            </a:r>
            <a:r>
              <a:rPr sz="2400" spc="40" dirty="0">
                <a:latin typeface="Bahnschrift SemiLight Condensed"/>
                <a:cs typeface="Bahnschrift SemiLight Condensed"/>
              </a:rPr>
              <a:t> </a:t>
            </a:r>
            <a:r>
              <a:rPr sz="2400" spc="130" dirty="0">
                <a:latin typeface="Bahnschrift SemiLight Condensed"/>
                <a:cs typeface="Bahnschrift SemiLight Condensed"/>
              </a:rPr>
              <a:t>Y</a:t>
            </a:r>
            <a:r>
              <a:rPr sz="2400" spc="305" dirty="0">
                <a:latin typeface="Bahnschrift SemiLight Condensed"/>
                <a:cs typeface="Bahnschrift SemiLight Condensed"/>
              </a:rPr>
              <a:t>o</a:t>
            </a:r>
            <a:r>
              <a:rPr sz="2400" spc="320" dirty="0">
                <a:latin typeface="Bahnschrift SemiLight Condensed"/>
                <a:cs typeface="Bahnschrift SemiLight Condensed"/>
              </a:rPr>
              <a:t>u</a:t>
            </a:r>
            <a:r>
              <a:rPr sz="2400" spc="330" dirty="0">
                <a:latin typeface="Bahnschrift SemiLight Condensed"/>
                <a:cs typeface="Bahnschrift SemiLight Condensed"/>
              </a:rPr>
              <a:t>tube8M</a:t>
            </a:r>
            <a:r>
              <a:rPr sz="2400" spc="150" dirty="0">
                <a:latin typeface="Bahnschrift SemiLight Condensed"/>
                <a:cs typeface="Bahnschrift SemiLight Condensed"/>
              </a:rPr>
              <a:t>[</a:t>
            </a:r>
            <a:r>
              <a:rPr sz="2400" spc="300" dirty="0">
                <a:latin typeface="Bahnschrift SemiLight Condensed"/>
                <a:cs typeface="Bahnschrift SemiLight Condensed"/>
              </a:rPr>
              <a:t>Abu</a:t>
            </a:r>
            <a:r>
              <a:rPr sz="2400" spc="-135" dirty="0">
                <a:latin typeface="Bahnschrift SemiLight Condensed"/>
                <a:cs typeface="Bahnschrift SemiLight Condensed"/>
              </a:rPr>
              <a:t>-</a:t>
            </a:r>
            <a:r>
              <a:rPr sz="2400" spc="120" dirty="0">
                <a:latin typeface="Bahnschrift SemiLight Condensed"/>
                <a:cs typeface="Bahnschrift SemiLight Condensed"/>
              </a:rPr>
              <a:t>El</a:t>
            </a:r>
            <a:r>
              <a:rPr sz="2400" spc="-135" dirty="0">
                <a:latin typeface="Bahnschrift SemiLight Condensed"/>
                <a:cs typeface="Bahnschrift SemiLight Condensed"/>
              </a:rPr>
              <a:t>-</a:t>
            </a:r>
            <a:r>
              <a:rPr sz="2400" spc="240" dirty="0">
                <a:latin typeface="Bahnschrift SemiLight Condensed"/>
                <a:cs typeface="Bahnschrift SemiLight Condensed"/>
              </a:rPr>
              <a:t>Haji+</a:t>
            </a:r>
            <a:r>
              <a:rPr sz="2400" spc="85" dirty="0">
                <a:latin typeface="Bahnschrift SemiLight Condensed"/>
                <a:cs typeface="Bahnschrift SemiLight Condensed"/>
              </a:rPr>
              <a:t> </a:t>
            </a:r>
            <a:r>
              <a:rPr sz="2400" spc="285" dirty="0">
                <a:latin typeface="Bahnschrift SemiLight Condensed"/>
                <a:cs typeface="Bahnschrift SemiLight Condensed"/>
              </a:rPr>
              <a:t>’1</a:t>
            </a:r>
            <a:r>
              <a:rPr sz="2400" spc="530" dirty="0">
                <a:latin typeface="Bahnschrift SemiLight Condensed"/>
                <a:cs typeface="Bahnschrift SemiLight Condensed"/>
              </a:rPr>
              <a:t>6</a:t>
            </a:r>
            <a:r>
              <a:rPr sz="2400" spc="240" dirty="0">
                <a:latin typeface="Bahnschrift SemiLight Condensed"/>
                <a:cs typeface="Bahnschrift SemiLight Condensed"/>
              </a:rPr>
              <a:t>]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70" dirty="0">
                <a:latin typeface="Bahnschrift SemiLight Condensed"/>
                <a:cs typeface="Bahnschrift SemiLight Condensed"/>
              </a:rPr>
              <a:t>f</a:t>
            </a:r>
            <a:r>
              <a:rPr sz="2400" spc="215" dirty="0">
                <a:latin typeface="Bahnschrift SemiLight Condensed"/>
                <a:cs typeface="Bahnschrift SemiLight Condensed"/>
              </a:rPr>
              <a:t>or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110" dirty="0">
                <a:latin typeface="Bahnschrift SemiLight Condensed"/>
                <a:cs typeface="Bahnschrift SemiLight Condensed"/>
              </a:rPr>
              <a:t>t</a:t>
            </a:r>
            <a:r>
              <a:rPr sz="2400" spc="85" dirty="0">
                <a:latin typeface="Bahnschrift SemiLight Condensed"/>
                <a:cs typeface="Bahnschrift SemiLight Condensed"/>
              </a:rPr>
              <a:t>r</a:t>
            </a:r>
            <a:r>
              <a:rPr sz="2400" spc="160" dirty="0">
                <a:latin typeface="Bahnschrift SemiLight Condensed"/>
                <a:cs typeface="Bahnschrift SemiLight Condensed"/>
              </a:rPr>
              <a:t>aining</a:t>
            </a:r>
            <a:endParaRPr sz="240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27" y="2563367"/>
            <a:ext cx="1510284" cy="84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127" y="3474720"/>
            <a:ext cx="1510284" cy="848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4895" y="2563367"/>
            <a:ext cx="1508759" cy="848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4895" y="3474720"/>
            <a:ext cx="1508759" cy="848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7684" y="2596895"/>
            <a:ext cx="2545080" cy="1693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2032" y="2607564"/>
            <a:ext cx="2543556" cy="1694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0759" y="3177514"/>
            <a:ext cx="298678" cy="5044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8003" y="3218688"/>
            <a:ext cx="208787" cy="387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8003" y="3218688"/>
            <a:ext cx="208787" cy="387096"/>
          </a:xfrm>
          <a:custGeom>
            <a:avLst/>
            <a:gdLst/>
            <a:ahLst/>
            <a:cxnLst/>
            <a:rect l="l" t="t" r="r" b="b"/>
            <a:pathLst>
              <a:path w="208787" h="387096">
                <a:moveTo>
                  <a:pt x="0" y="96774"/>
                </a:moveTo>
                <a:lnTo>
                  <a:pt x="104394" y="96774"/>
                </a:lnTo>
                <a:lnTo>
                  <a:pt x="104394" y="0"/>
                </a:lnTo>
                <a:lnTo>
                  <a:pt x="208787" y="193548"/>
                </a:lnTo>
                <a:lnTo>
                  <a:pt x="104394" y="387096"/>
                </a:lnTo>
                <a:lnTo>
                  <a:pt x="104394" y="290322"/>
                </a:lnTo>
                <a:lnTo>
                  <a:pt x="0" y="290322"/>
                </a:lnTo>
                <a:lnTo>
                  <a:pt x="0" y="96774"/>
                </a:lnTo>
                <a:close/>
              </a:path>
            </a:pathLst>
          </a:custGeom>
          <a:ln w="9144">
            <a:solidFill>
              <a:srgbClr val="6C1D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5642" y="4376928"/>
            <a:ext cx="2155825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>
                <a:latin typeface="Bahnschrift SemiLight Condensed"/>
                <a:cs typeface="Bahnschrift SemiLight Condensed"/>
              </a:rPr>
              <a:t>E</a:t>
            </a:r>
            <a:r>
              <a:rPr sz="1800" spc="85" dirty="0">
                <a:latin typeface="Bahnschrift SemiLight Condensed"/>
                <a:cs typeface="Bahnschrift SemiLight Condensed"/>
              </a:rPr>
              <a:t>x</a:t>
            </a:r>
            <a:r>
              <a:rPr sz="1800" spc="145" dirty="0">
                <a:latin typeface="Bahnschrift SemiLight Condensed"/>
                <a:cs typeface="Bahnschrift SemiLight Condensed"/>
              </a:rPr>
              <a:t>amples</a:t>
            </a:r>
            <a:r>
              <a:rPr sz="1800" spc="45" dirty="0">
                <a:latin typeface="Bahnschrift SemiLight Condensed"/>
                <a:cs typeface="Bahnschrift SemiLight Condensed"/>
              </a:rPr>
              <a:t> </a:t>
            </a:r>
            <a:r>
              <a:rPr sz="1800" spc="175" dirty="0">
                <a:latin typeface="Bahnschrift SemiLight Condensed"/>
                <a:cs typeface="Bahnschrift SemiLight Condensed"/>
              </a:rPr>
              <a:t>of</a:t>
            </a:r>
            <a:r>
              <a:rPr sz="1800" spc="40" dirty="0">
                <a:latin typeface="Bahnschrift SemiLight Condensed"/>
                <a:cs typeface="Bahnschrift SemiLight Condensed"/>
              </a:rPr>
              <a:t> </a:t>
            </a:r>
            <a:r>
              <a:rPr sz="1800" spc="150" dirty="0">
                <a:latin typeface="Bahnschrift SemiLight Condensed"/>
                <a:cs typeface="Bahnschrift SemiLight Condensed"/>
              </a:rPr>
              <a:t>noise</a:t>
            </a:r>
            <a:r>
              <a:rPr sz="1800" spc="55" dirty="0">
                <a:latin typeface="Bahnschrift SemiLight Condensed"/>
                <a:cs typeface="Bahnschrift SemiLight Condensed"/>
              </a:rPr>
              <a:t> </a:t>
            </a:r>
            <a:r>
              <a:rPr sz="1800" spc="170" dirty="0">
                <a:latin typeface="Bahnschrift SemiLight Condensed"/>
                <a:cs typeface="Bahnschrift SemiLight Condensed"/>
              </a:rPr>
              <a:t>d</a:t>
            </a:r>
            <a:r>
              <a:rPr sz="1800" spc="165" dirty="0">
                <a:latin typeface="Bahnschrift SemiLight Condensed"/>
                <a:cs typeface="Bahnschrift SemiLight Condensed"/>
              </a:rPr>
              <a:t>a</a:t>
            </a:r>
            <a:r>
              <a:rPr sz="1800" spc="95" dirty="0">
                <a:latin typeface="Bahnschrift SemiLight Condensed"/>
                <a:cs typeface="Bahnschrift SemiLight Condensed"/>
              </a:rPr>
              <a:t>t</a:t>
            </a:r>
            <a:r>
              <a:rPr sz="1800" spc="120" dirty="0">
                <a:latin typeface="Bahnschrift SemiLight Condensed"/>
                <a:cs typeface="Bahnschrift SemiLight Condensed"/>
              </a:rPr>
              <a:t>a</a:t>
            </a:r>
            <a:endParaRPr sz="18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1509" y="4358335"/>
            <a:ext cx="74993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54" dirty="0">
                <a:latin typeface="Bahnschrift SemiLight Condensed"/>
                <a:cs typeface="Bahnschrift SemiLight Condensed"/>
              </a:rPr>
              <a:t>O</a:t>
            </a:r>
            <a:r>
              <a:rPr sz="1800" spc="170" dirty="0">
                <a:latin typeface="Bahnschrift SemiLight Condensed"/>
                <a:cs typeface="Bahnschrift SemiLight Condensed"/>
              </a:rPr>
              <a:t>r</a:t>
            </a:r>
            <a:r>
              <a:rPr sz="1800" spc="45" dirty="0">
                <a:latin typeface="Bahnschrift SemiLight Condensed"/>
                <a:cs typeface="Bahnschrift SemiLight Condensed"/>
              </a:rPr>
              <a:t>i</a:t>
            </a:r>
            <a:r>
              <a:rPr sz="1800" spc="95" dirty="0">
                <a:latin typeface="Bahnschrift SemiLight Condensed"/>
                <a:cs typeface="Bahnschrift SemiLight Condensed"/>
              </a:rPr>
              <a:t>ginal</a:t>
            </a:r>
            <a:endParaRPr sz="1800">
              <a:latin typeface="Bahnschrift SemiLight Condensed"/>
              <a:cs typeface="Bahnschrift SemiLight Condens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2685" y="4376928"/>
            <a:ext cx="1207770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70" dirty="0">
                <a:latin typeface="Bahnschrift SemiLight Condensed"/>
                <a:cs typeface="Bahnschrift SemiLight Condensed"/>
              </a:rPr>
              <a:t>D</a:t>
            </a:r>
            <a:r>
              <a:rPr sz="1800" spc="229" dirty="0">
                <a:latin typeface="Bahnschrift SemiLight Condensed"/>
                <a:cs typeface="Bahnschrift SemiLight Condensed"/>
              </a:rPr>
              <a:t>e</a:t>
            </a:r>
            <a:r>
              <a:rPr sz="1800" spc="95" dirty="0">
                <a:latin typeface="Bahnschrift SemiLight Condensed"/>
                <a:cs typeface="Bahnschrift SemiLight Condensed"/>
              </a:rPr>
              <a:t>t</a:t>
            </a:r>
            <a:r>
              <a:rPr sz="1800" spc="120" dirty="0">
                <a:latin typeface="Bahnschrift SemiLight Condensed"/>
                <a:cs typeface="Bahnschrift SemiLight Condensed"/>
              </a:rPr>
              <a:t>er</a:t>
            </a:r>
            <a:r>
              <a:rPr sz="1800" spc="55" dirty="0">
                <a:latin typeface="Bahnschrift SemiLight Condensed"/>
                <a:cs typeface="Bahnschrift SemiLight Condensed"/>
              </a:rPr>
              <a:t>i</a:t>
            </a:r>
            <a:r>
              <a:rPr sz="1800" spc="175" dirty="0">
                <a:latin typeface="Bahnschrift SemiLight Condensed"/>
                <a:cs typeface="Bahnschrift SemiLight Condensed"/>
              </a:rPr>
              <a:t>o</a:t>
            </a:r>
            <a:r>
              <a:rPr sz="1800" spc="100" dirty="0">
                <a:latin typeface="Bahnschrift SemiLight Condensed"/>
                <a:cs typeface="Bahnschrift SemiLight Condensed"/>
              </a:rPr>
              <a:t>r</a:t>
            </a:r>
            <a:r>
              <a:rPr sz="1800" spc="105" dirty="0">
                <a:latin typeface="Bahnschrift SemiLight Condensed"/>
                <a:cs typeface="Bahnschrift SemiLight Condensed"/>
              </a:rPr>
              <a:t>a</a:t>
            </a:r>
            <a:r>
              <a:rPr sz="1800" spc="95" dirty="0">
                <a:latin typeface="Bahnschrift SemiLight Condensed"/>
                <a:cs typeface="Bahnschrift SemiLight Condensed"/>
              </a:rPr>
              <a:t>t</a:t>
            </a:r>
            <a:r>
              <a:rPr sz="1800" spc="204" dirty="0">
                <a:latin typeface="Bahnschrift SemiLight Condensed"/>
                <a:cs typeface="Bahnschrift SemiLight Condensed"/>
              </a:rPr>
              <a:t>ed</a:t>
            </a:r>
            <a:endParaRPr sz="18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5862" y="2215832"/>
            <a:ext cx="1692275" cy="711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60" dirty="0">
                <a:latin typeface="Calibri"/>
                <a:cs typeface="Calibri"/>
              </a:rPr>
              <a:t>R</a:t>
            </a:r>
            <a:r>
              <a:rPr sz="4400" b="1" spc="0" dirty="0">
                <a:latin typeface="Calibri"/>
                <a:cs typeface="Calibri"/>
              </a:rPr>
              <a:t>esul</a:t>
            </a:r>
            <a:r>
              <a:rPr sz="4400" b="1" spc="-10" dirty="0">
                <a:latin typeface="Calibri"/>
                <a:cs typeface="Calibri"/>
              </a:rPr>
              <a:t>t</a:t>
            </a:r>
            <a:r>
              <a:rPr sz="4400" b="1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182880"/>
            <a:ext cx="8426196" cy="416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2744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8288">
            <a:solidFill>
              <a:srgbClr val="F4C8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5544" y="4734305"/>
            <a:ext cx="2729483" cy="0"/>
          </a:xfrm>
          <a:custGeom>
            <a:avLst/>
            <a:gdLst/>
            <a:ahLst/>
            <a:cxnLst/>
            <a:rect l="l" t="t" r="r" b="b"/>
            <a:pathLst>
              <a:path w="2729483">
                <a:moveTo>
                  <a:pt x="0" y="0"/>
                </a:moveTo>
                <a:lnTo>
                  <a:pt x="2729483" y="0"/>
                </a:lnTo>
              </a:path>
            </a:pathLst>
          </a:custGeom>
          <a:ln w="4572">
            <a:solidFill>
              <a:srgbClr val="F4C8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8001" y="182880"/>
            <a:ext cx="6447501" cy="1264920"/>
          </a:xfrm>
          <a:prstGeom prst="rect">
            <a:avLst/>
          </a:prstGeom>
        </p:spPr>
        <p:txBody>
          <a:bodyPr vert="horz" wrap="square" lIns="0" tIns="88264" rIns="0" bIns="0" rtlCol="0">
            <a:noAutofit/>
          </a:bodyPr>
          <a:lstStyle/>
          <a:p>
            <a:pPr marL="24130">
              <a:lnSpc>
                <a:spcPct val="100000"/>
              </a:lnSpc>
            </a:pPr>
            <a:r>
              <a:rPr sz="2900" b="1" spc="30" dirty="0">
                <a:latin typeface="Arial"/>
                <a:cs typeface="Arial"/>
              </a:rPr>
              <a:t>Comparisons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339" y="4426711"/>
            <a:ext cx="350520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60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9372" y="4426711"/>
            <a:ext cx="1502410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[Yu+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'18]&amp;[Zhang+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'17a]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9884" y="4426711"/>
            <a:ext cx="1908175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[Zhang+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'17b]&amp;[Vondrick+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'18]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3940" y="4417567"/>
            <a:ext cx="300990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Ours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037" y="192659"/>
            <a:ext cx="3697604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Qua</a:t>
            </a:r>
            <a:r>
              <a:rPr sz="3600" b="1" spc="-40" dirty="0">
                <a:latin typeface="Calibri"/>
                <a:cs typeface="Calibri"/>
              </a:rPr>
              <a:t>n</a:t>
            </a:r>
            <a:r>
              <a:rPr sz="3600" b="1" spc="-15" dirty="0">
                <a:latin typeface="Calibri"/>
                <a:cs typeface="Calibri"/>
              </a:rPr>
              <a:t>ti</a:t>
            </a:r>
            <a:r>
              <a:rPr sz="3600" b="1" spc="-55" dirty="0">
                <a:latin typeface="Calibri"/>
                <a:cs typeface="Calibri"/>
              </a:rPr>
              <a:t>t</a:t>
            </a:r>
            <a:r>
              <a:rPr sz="3600" b="1" spc="-60" dirty="0">
                <a:latin typeface="Calibri"/>
                <a:cs typeface="Calibri"/>
              </a:rPr>
              <a:t>a</a:t>
            </a:r>
            <a:r>
              <a:rPr sz="3600" b="1" spc="0" dirty="0">
                <a:latin typeface="Calibri"/>
                <a:cs typeface="Calibri"/>
              </a:rPr>
              <a:t>ti</a:t>
            </a:r>
            <a:r>
              <a:rPr sz="3600" b="1" spc="-35" dirty="0">
                <a:latin typeface="Calibri"/>
                <a:cs typeface="Calibri"/>
              </a:rPr>
              <a:t>v</a:t>
            </a:r>
            <a:r>
              <a:rPr sz="3600" b="1" spc="0" dirty="0">
                <a:latin typeface="Calibri"/>
                <a:cs typeface="Calibri"/>
              </a:rPr>
              <a:t>e</a:t>
            </a:r>
            <a:r>
              <a:rPr sz="3600" b="1" spc="20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esult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5727" y="1306067"/>
            <a:ext cx="4152900" cy="3247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7279" y="962659"/>
            <a:ext cx="165100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latin typeface="Bahnschrift SemiLight Condensed"/>
                <a:cs typeface="Bahnschrift SemiLight Condensed"/>
              </a:rPr>
              <a:t>R</a:t>
            </a:r>
            <a:r>
              <a:rPr sz="1600" spc="160" dirty="0">
                <a:latin typeface="Bahnschrift SemiLight Condensed"/>
                <a:cs typeface="Bahnschrift SemiLight Condensed"/>
              </a:rPr>
              <a:t>e</a:t>
            </a:r>
            <a:r>
              <a:rPr sz="1600" spc="250" dirty="0">
                <a:latin typeface="Bahnschrift SemiLight Condensed"/>
                <a:cs typeface="Bahnschrift SemiLight Condensed"/>
              </a:rPr>
              <a:t>m</a:t>
            </a:r>
            <a:r>
              <a:rPr sz="1600" spc="80" dirty="0">
                <a:latin typeface="Bahnschrift SemiLight Condensed"/>
                <a:cs typeface="Bahnschrift SemiLight Condensed"/>
              </a:rPr>
              <a:t>a</a:t>
            </a:r>
            <a:r>
              <a:rPr sz="1600" spc="60" dirty="0">
                <a:latin typeface="Bahnschrift SemiLight Condensed"/>
                <a:cs typeface="Bahnschrift SemiLight Condensed"/>
              </a:rPr>
              <a:t>s</a:t>
            </a:r>
            <a:r>
              <a:rPr sz="1600" spc="100" dirty="0">
                <a:latin typeface="Bahnschrift SemiLight Condensed"/>
                <a:cs typeface="Bahnschrift SemiLight Condensed"/>
              </a:rPr>
              <a:t>t</a:t>
            </a:r>
            <a:r>
              <a:rPr sz="1600" spc="114" dirty="0">
                <a:latin typeface="Bahnschrift SemiLight Condensed"/>
                <a:cs typeface="Bahnschrift SemiLight Condensed"/>
              </a:rPr>
              <a:t>e</a:t>
            </a:r>
            <a:r>
              <a:rPr sz="1600" spc="85" dirty="0">
                <a:latin typeface="Bahnschrift SemiLight Condensed"/>
                <a:cs typeface="Bahnschrift SemiLight Condensed"/>
              </a:rPr>
              <a:t>r</a:t>
            </a:r>
            <a:r>
              <a:rPr sz="1600" spc="45" dirty="0">
                <a:latin typeface="Bahnschrift SemiLight Condensed"/>
                <a:cs typeface="Bahnschrift SemiLight Condensed"/>
              </a:rPr>
              <a:t>i</a:t>
            </a:r>
            <a:r>
              <a:rPr sz="1600" spc="135" dirty="0">
                <a:latin typeface="Bahnschrift SemiLight Condensed"/>
                <a:cs typeface="Bahnschrift SemiLight Condensed"/>
              </a:rPr>
              <a:t>ng</a:t>
            </a:r>
            <a:r>
              <a:rPr sz="1600" spc="40" dirty="0">
                <a:latin typeface="Bahnschrift SemiLight Condensed"/>
                <a:cs typeface="Bahnschrift SemiLight Condensed"/>
              </a:rPr>
              <a:t> </a:t>
            </a:r>
            <a:r>
              <a:rPr sz="1600" spc="25" dirty="0">
                <a:latin typeface="Bahnschrift SemiLight Condensed"/>
                <a:cs typeface="Bahnschrift SemiLight Condensed"/>
              </a:rPr>
              <a:t>r</a:t>
            </a:r>
            <a:r>
              <a:rPr sz="1600" spc="105" dirty="0">
                <a:latin typeface="Bahnschrift SemiLight Condensed"/>
                <a:cs typeface="Bahnschrift SemiLight Condensed"/>
              </a:rPr>
              <a:t>esul</a:t>
            </a:r>
            <a:r>
              <a:rPr sz="1600" spc="80" dirty="0">
                <a:latin typeface="Bahnschrift SemiLight Condensed"/>
                <a:cs typeface="Bahnschrift SemiLight Condensed"/>
              </a:rPr>
              <a:t>t</a:t>
            </a:r>
            <a:r>
              <a:rPr sz="1600" spc="45" dirty="0">
                <a:latin typeface="Bahnschrift SemiLight Condensed"/>
                <a:cs typeface="Bahnschrift SemiLight Condensed"/>
              </a:rPr>
              <a:t>s</a:t>
            </a:r>
            <a:endParaRPr sz="16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Qua</a:t>
            </a:r>
            <a:r>
              <a:rPr sz="3600" b="1" spc="-40" dirty="0">
                <a:latin typeface="Calibri"/>
                <a:cs typeface="Calibri"/>
              </a:rPr>
              <a:t>n</a:t>
            </a:r>
            <a:r>
              <a:rPr sz="3600" b="1" spc="-15" dirty="0">
                <a:latin typeface="Calibri"/>
                <a:cs typeface="Calibri"/>
              </a:rPr>
              <a:t>ti</a:t>
            </a:r>
            <a:r>
              <a:rPr sz="3600" b="1" spc="-55" dirty="0">
                <a:latin typeface="Calibri"/>
                <a:cs typeface="Calibri"/>
              </a:rPr>
              <a:t>t</a:t>
            </a:r>
            <a:r>
              <a:rPr sz="3600" b="1" spc="-60" dirty="0">
                <a:latin typeface="Calibri"/>
                <a:cs typeface="Calibri"/>
              </a:rPr>
              <a:t>a</a:t>
            </a:r>
            <a:r>
              <a:rPr sz="3600" b="1" spc="0" dirty="0">
                <a:latin typeface="Calibri"/>
                <a:cs typeface="Calibri"/>
              </a:rPr>
              <a:t>ti</a:t>
            </a:r>
            <a:r>
              <a:rPr sz="3600" b="1" spc="-35" dirty="0">
                <a:latin typeface="Calibri"/>
                <a:cs typeface="Calibri"/>
              </a:rPr>
              <a:t>v</a:t>
            </a:r>
            <a:r>
              <a:rPr sz="3600" b="1" spc="0" dirty="0">
                <a:latin typeface="Calibri"/>
                <a:cs typeface="Calibri"/>
              </a:rPr>
              <a:t>e</a:t>
            </a:r>
            <a:r>
              <a:rPr sz="3600" b="1" spc="20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esults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0183" y="1712976"/>
            <a:ext cx="3354324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2708" y="1665732"/>
            <a:ext cx="3220212" cy="2555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2707" y="1437259"/>
            <a:ext cx="156972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latin typeface="Bahnschrift SemiLight Condensed"/>
                <a:cs typeface="Bahnschrift SemiLight Condensed"/>
              </a:rPr>
              <a:t>Re</a:t>
            </a:r>
            <a:r>
              <a:rPr sz="1600" spc="80" dirty="0">
                <a:latin typeface="Bahnschrift SemiLight Condensed"/>
                <a:cs typeface="Bahnschrift SemiLight Condensed"/>
              </a:rPr>
              <a:t>s</a:t>
            </a:r>
            <a:r>
              <a:rPr sz="1600" spc="100" dirty="0">
                <a:latin typeface="Bahnschrift SemiLight Condensed"/>
                <a:cs typeface="Bahnschrift SemiLight Condensed"/>
              </a:rPr>
              <a:t>t</a:t>
            </a:r>
            <a:r>
              <a:rPr sz="1600" spc="155" dirty="0">
                <a:latin typeface="Bahnschrift SemiLight Condensed"/>
                <a:cs typeface="Bahnschrift SemiLight Condensed"/>
              </a:rPr>
              <a:t>o</a:t>
            </a:r>
            <a:r>
              <a:rPr sz="1600" spc="85" dirty="0">
                <a:latin typeface="Bahnschrift SemiLight Condensed"/>
                <a:cs typeface="Bahnschrift SemiLight Condensed"/>
              </a:rPr>
              <a:t>r</a:t>
            </a:r>
            <a:r>
              <a:rPr sz="1600" spc="100" dirty="0">
                <a:latin typeface="Bahnschrift SemiLight Condensed"/>
                <a:cs typeface="Bahnschrift SemiLight Condensed"/>
              </a:rPr>
              <a:t>a</a:t>
            </a:r>
            <a:r>
              <a:rPr sz="1600" spc="90" dirty="0">
                <a:latin typeface="Bahnschrift SemiLight Condensed"/>
                <a:cs typeface="Bahnschrift SemiLight Condensed"/>
              </a:rPr>
              <a:t>t</a:t>
            </a:r>
            <a:r>
              <a:rPr sz="1600" spc="70" dirty="0">
                <a:latin typeface="Bahnschrift SemiLight Condensed"/>
                <a:cs typeface="Bahnschrift SemiLight Condensed"/>
              </a:rPr>
              <a:t>i</a:t>
            </a:r>
            <a:r>
              <a:rPr sz="1600" spc="200" dirty="0">
                <a:latin typeface="Bahnschrift SemiLight Condensed"/>
                <a:cs typeface="Bahnschrift SemiLight Condensed"/>
              </a:rPr>
              <a:t>on</a:t>
            </a:r>
            <a:r>
              <a:rPr sz="1600" spc="45" dirty="0">
                <a:latin typeface="Bahnschrift SemiLight Condensed"/>
                <a:cs typeface="Bahnschrift SemiLight Condensed"/>
              </a:rPr>
              <a:t> </a:t>
            </a:r>
            <a:r>
              <a:rPr sz="1600" spc="25" dirty="0">
                <a:latin typeface="Bahnschrift SemiLight Condensed"/>
                <a:cs typeface="Bahnschrift SemiLight Condensed"/>
              </a:rPr>
              <a:t>r</a:t>
            </a:r>
            <a:r>
              <a:rPr sz="1600" spc="110" dirty="0">
                <a:latin typeface="Bahnschrift SemiLight Condensed"/>
                <a:cs typeface="Bahnschrift SemiLight Condensed"/>
              </a:rPr>
              <a:t>e</a:t>
            </a:r>
            <a:r>
              <a:rPr sz="1600" spc="95" dirty="0">
                <a:latin typeface="Bahnschrift SemiLight Condensed"/>
                <a:cs typeface="Bahnschrift SemiLight Condensed"/>
              </a:rPr>
              <a:t>s</a:t>
            </a:r>
            <a:r>
              <a:rPr sz="1600" spc="90" dirty="0">
                <a:latin typeface="Bahnschrift SemiLight Condensed"/>
                <a:cs typeface="Bahnschrift SemiLight Condensed"/>
              </a:rPr>
              <a:t>ul</a:t>
            </a:r>
            <a:r>
              <a:rPr sz="1600" spc="75" dirty="0">
                <a:latin typeface="Bahnschrift SemiLight Condensed"/>
                <a:cs typeface="Bahnschrift SemiLight Condensed"/>
              </a:rPr>
              <a:t>ts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776" y="1408303"/>
            <a:ext cx="160782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35" dirty="0">
                <a:latin typeface="Bahnschrift SemiLight Condensed"/>
                <a:cs typeface="Bahnschrift SemiLight Condensed"/>
              </a:rPr>
              <a:t>Col</a:t>
            </a:r>
            <a:r>
              <a:rPr sz="1600" spc="155" dirty="0"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latin typeface="Bahnschrift SemiLight Condensed"/>
                <a:cs typeface="Bahnschrift SemiLight Condensed"/>
              </a:rPr>
              <a:t>r</a:t>
            </a:r>
            <a:r>
              <a:rPr sz="1600" spc="45" dirty="0">
                <a:latin typeface="Bahnschrift SemiLight Condensed"/>
                <a:cs typeface="Bahnschrift SemiLight Condensed"/>
              </a:rPr>
              <a:t>i</a:t>
            </a:r>
            <a:r>
              <a:rPr sz="1600" spc="40" dirty="0">
                <a:latin typeface="Bahnschrift SemiLight Condensed"/>
                <a:cs typeface="Bahnschrift SemiLight Condensed"/>
              </a:rPr>
              <a:t>z</a:t>
            </a:r>
            <a:r>
              <a:rPr sz="1600" spc="100" dirty="0">
                <a:latin typeface="Bahnschrift SemiLight Condensed"/>
                <a:cs typeface="Bahnschrift SemiLight Condensed"/>
              </a:rPr>
              <a:t>a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45" dirty="0">
                <a:latin typeface="Bahnschrift SemiLight Condensed"/>
                <a:cs typeface="Bahnschrift SemiLight Condensed"/>
              </a:rPr>
              <a:t>i</a:t>
            </a:r>
            <a:r>
              <a:rPr sz="1600" spc="195" dirty="0">
                <a:latin typeface="Bahnschrift SemiLight Condensed"/>
                <a:cs typeface="Bahnschrift SemiLight Condensed"/>
              </a:rPr>
              <a:t>on</a:t>
            </a:r>
            <a:r>
              <a:rPr sz="1600" spc="35" dirty="0">
                <a:latin typeface="Bahnschrift SemiLight Condensed"/>
                <a:cs typeface="Bahnschrift SemiLight Condensed"/>
              </a:rPr>
              <a:t> </a:t>
            </a:r>
            <a:r>
              <a:rPr sz="1600" spc="25" dirty="0">
                <a:latin typeface="Bahnschrift SemiLight Condensed"/>
                <a:cs typeface="Bahnschrift SemiLight Condensed"/>
              </a:rPr>
              <a:t>r</a:t>
            </a:r>
            <a:r>
              <a:rPr sz="1600" spc="105" dirty="0">
                <a:latin typeface="Bahnschrift SemiLight Condensed"/>
                <a:cs typeface="Bahnschrift SemiLight Condensed"/>
              </a:rPr>
              <a:t>esul</a:t>
            </a:r>
            <a:r>
              <a:rPr sz="1600" spc="80" dirty="0">
                <a:latin typeface="Bahnschrift SemiLight Condensed"/>
                <a:cs typeface="Bahnschrift SemiLight Condensed"/>
              </a:rPr>
              <a:t>t</a:t>
            </a:r>
            <a:r>
              <a:rPr sz="1600" spc="45" dirty="0">
                <a:latin typeface="Bahnschrift SemiLight Condensed"/>
                <a:cs typeface="Bahnschrift SemiLight Condensed"/>
              </a:rPr>
              <a:t>s</a:t>
            </a:r>
            <a:endParaRPr sz="16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Backg</a:t>
            </a:r>
            <a:r>
              <a:rPr sz="3600" b="1" spc="-55" dirty="0">
                <a:latin typeface="Calibri"/>
                <a:cs typeface="Calibri"/>
              </a:rPr>
              <a:t>r</a:t>
            </a:r>
            <a:r>
              <a:rPr sz="3600" b="1" spc="-20" dirty="0">
                <a:latin typeface="Calibri"/>
                <a:cs typeface="Calibri"/>
              </a:rPr>
              <a:t>ou</a:t>
            </a:r>
            <a:r>
              <a:rPr sz="3600" b="1" spc="-30" dirty="0">
                <a:latin typeface="Calibri"/>
                <a:cs typeface="Calibri"/>
              </a:rPr>
              <a:t>n</a:t>
            </a:r>
            <a:r>
              <a:rPr sz="3600" b="1" spc="-20" dirty="0">
                <a:latin typeface="Calibri"/>
                <a:cs typeface="Calibri"/>
              </a:rPr>
              <a:t>d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8971"/>
            <a:ext cx="4235450" cy="1096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marR="630555" indent="-216535" algn="ctr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215" dirty="0">
                <a:latin typeface="Bahnschrift SemiLight Condensed"/>
                <a:cs typeface="Bahnschrift SemiLight Condensed"/>
              </a:rPr>
              <a:t>Vi</a:t>
            </a:r>
            <a:r>
              <a:rPr sz="2400" spc="275" dirty="0">
                <a:latin typeface="Bahnschrift SemiLight Condensed"/>
                <a:cs typeface="Bahnschrift SemiLight Condensed"/>
              </a:rPr>
              <a:t>n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65" dirty="0">
                <a:latin typeface="Bahnschrift SemiLight Condensed"/>
                <a:cs typeface="Bahnschrift SemiLight Condensed"/>
              </a:rPr>
              <a:t>a</a:t>
            </a:r>
            <a:r>
              <a:rPr sz="2400" spc="130" dirty="0">
                <a:latin typeface="Bahnschrift SemiLight Condensed"/>
                <a:cs typeface="Bahnschrift SemiLight Condensed"/>
              </a:rPr>
              <a:t>g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145" dirty="0">
                <a:latin typeface="Bahnschrift SemiLight Condensed"/>
                <a:cs typeface="Bahnschrift SemiLight Condensed"/>
              </a:rPr>
              <a:t>film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70" dirty="0">
                <a:latin typeface="Bahnschrift SemiLight Condensed"/>
                <a:cs typeface="Bahnschrift SemiLight Condensed"/>
              </a:rPr>
              <a:t>is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275" dirty="0">
                <a:latin typeface="Bahnschrift SemiLight Condensed"/>
                <a:cs typeface="Bahnschrift SemiLight Condensed"/>
              </a:rPr>
              <a:t>d</a:t>
            </a:r>
            <a:r>
              <a:rPr sz="2400" spc="240" dirty="0">
                <a:latin typeface="Bahnschrift SemiLight Condensed"/>
                <a:cs typeface="Bahnschrift SemiLight Condensed"/>
              </a:rPr>
              <a:t>e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65" dirty="0">
                <a:latin typeface="Bahnschrift SemiLight Condensed"/>
                <a:cs typeface="Bahnschrift SemiLight Condensed"/>
              </a:rPr>
              <a:t>erio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140" dirty="0">
                <a:latin typeface="Bahnschrift SemiLight Condensed"/>
                <a:cs typeface="Bahnschrift SemiLight Condensed"/>
              </a:rPr>
              <a:t>a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265" dirty="0">
                <a:latin typeface="Bahnschrift SemiLight Condensed"/>
                <a:cs typeface="Bahnschrift SemiLight Condensed"/>
              </a:rPr>
              <a:t>ed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9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345" dirty="0">
                <a:latin typeface="Bahnschrift SemiLight Condensed"/>
                <a:cs typeface="Bahnschrift SemiLight Condensed"/>
              </a:rPr>
              <a:t>No</a:t>
            </a:r>
            <a:r>
              <a:rPr sz="2000" spc="40" dirty="0">
                <a:latin typeface="Bahnschrift SemiLight Condensed"/>
                <a:cs typeface="Bahnschrift SemiLight Condensed"/>
              </a:rPr>
              <a:t>i</a:t>
            </a:r>
            <a:r>
              <a:rPr sz="2000" spc="65" dirty="0">
                <a:latin typeface="Bahnschrift SemiLight Condensed"/>
                <a:cs typeface="Bahnschrift SemiLight Condensed"/>
              </a:rPr>
              <a:t>s</a:t>
            </a:r>
            <a:r>
              <a:rPr sz="2000" spc="185" dirty="0">
                <a:latin typeface="Bahnschrift SemiLight Condensed"/>
                <a:cs typeface="Bahnschrift SemiLight Condensed"/>
              </a:rPr>
              <a:t>e,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45" dirty="0">
                <a:latin typeface="Bahnschrift SemiLight Condensed"/>
                <a:cs typeface="Bahnschrift SemiLight Condensed"/>
              </a:rPr>
              <a:t>bl</a:t>
            </a:r>
            <a:r>
              <a:rPr sz="2000" spc="180" dirty="0">
                <a:latin typeface="Bahnschrift SemiLight Condensed"/>
                <a:cs typeface="Bahnschrift SemiLight Condensed"/>
              </a:rPr>
              <a:t>u</a:t>
            </a:r>
            <a:r>
              <a:rPr sz="2000" spc="-105" dirty="0">
                <a:latin typeface="Bahnschrift SemiLight Condensed"/>
                <a:cs typeface="Bahnschrift SemiLight Condensed"/>
              </a:rPr>
              <a:t>r</a:t>
            </a:r>
            <a:r>
              <a:rPr sz="2000" spc="155" dirty="0">
                <a:latin typeface="Bahnschrift SemiLight Condensed"/>
                <a:cs typeface="Bahnschrift SemiLight Condensed"/>
              </a:rPr>
              <a:t>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95" dirty="0">
                <a:latin typeface="Bahnschrift SemiLight Condensed"/>
                <a:cs typeface="Bahnschrift SemiLight Condensed"/>
              </a:rPr>
              <a:t>and</a:t>
            </a:r>
            <a:r>
              <a:rPr sz="2000" spc="45" dirty="0">
                <a:latin typeface="Bahnschrift SemiLight Condensed"/>
                <a:cs typeface="Bahnschrift SemiLight Condensed"/>
              </a:rPr>
              <a:t> </a:t>
            </a:r>
            <a:r>
              <a:rPr sz="2000" spc="110" dirty="0">
                <a:latin typeface="Bahnschrift SemiLight Condensed"/>
                <a:cs typeface="Bahnschrift SemiLight Condensed"/>
              </a:rPr>
              <a:t>l</a:t>
            </a:r>
            <a:r>
              <a:rPr sz="2000" spc="165" dirty="0">
                <a:latin typeface="Bahnschrift SemiLight Condensed"/>
                <a:cs typeface="Bahnschrift SemiLight Condensed"/>
              </a:rPr>
              <a:t>o</a:t>
            </a:r>
            <a:r>
              <a:rPr sz="2000" spc="295" dirty="0">
                <a:latin typeface="Bahnschrift SemiLight Condensed"/>
                <a:cs typeface="Bahnschrift SemiLight Condensed"/>
              </a:rPr>
              <a:t>w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240" dirty="0">
                <a:latin typeface="Bahnschrift SemiLight Condensed"/>
                <a:cs typeface="Bahnschrift SemiLight Condensed"/>
              </a:rPr>
              <a:t>o</a:t>
            </a:r>
            <a:r>
              <a:rPr sz="2000" spc="245" dirty="0">
                <a:latin typeface="Bahnschrift SemiLight Condensed"/>
                <a:cs typeface="Bahnschrift SemiLight Condensed"/>
              </a:rPr>
              <a:t>n</a:t>
            </a:r>
            <a:r>
              <a:rPr sz="2000" spc="90" dirty="0">
                <a:latin typeface="Bahnschrift SemiLight Condensed"/>
                <a:cs typeface="Bahnschrift SemiLight Condensed"/>
              </a:rPr>
              <a:t>t</a:t>
            </a:r>
            <a:r>
              <a:rPr sz="2000" spc="70" dirty="0">
                <a:latin typeface="Bahnschrift SemiLight Condensed"/>
                <a:cs typeface="Bahnschrift SemiLight Condensed"/>
              </a:rPr>
              <a:t>r</a:t>
            </a:r>
            <a:r>
              <a:rPr sz="2000" spc="105" dirty="0">
                <a:latin typeface="Bahnschrift SemiLight Condensed"/>
                <a:cs typeface="Bahnschrift SemiLight Condensed"/>
              </a:rPr>
              <a:t>a</a:t>
            </a:r>
            <a:r>
              <a:rPr sz="2000" spc="60" dirty="0">
                <a:latin typeface="Bahnschrift SemiLight Condensed"/>
                <a:cs typeface="Bahnschrift SemiLight Condensed"/>
              </a:rPr>
              <a:t>s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endParaRPr sz="20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6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10" dirty="0">
                <a:latin typeface="Bahnschrift SemiLight Condensed"/>
                <a:cs typeface="Bahnschrift SemiLight Condensed"/>
              </a:rPr>
              <a:t>Bla</a:t>
            </a:r>
            <a:r>
              <a:rPr sz="2000" spc="125" dirty="0">
                <a:latin typeface="Bahnschrift SemiLight Condensed"/>
                <a:cs typeface="Bahnschrift SemiLight Condensed"/>
              </a:rPr>
              <a:t>c</a:t>
            </a:r>
            <a:r>
              <a:rPr sz="2000" spc="100" dirty="0">
                <a:latin typeface="Bahnschrift SemiLight Condensed"/>
                <a:cs typeface="Bahnschrift SemiLight Condensed"/>
              </a:rPr>
              <a:t>k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70" dirty="0">
                <a:latin typeface="Bahnschrift SemiLight Condensed"/>
                <a:cs typeface="Bahnschrift SemiLight Condensed"/>
              </a:rPr>
              <a:t>a</a:t>
            </a:r>
            <a:r>
              <a:rPr sz="2000" spc="180" dirty="0">
                <a:latin typeface="Bahnschrift SemiLight Condensed"/>
                <a:cs typeface="Bahnschrift SemiLight Condensed"/>
              </a:rPr>
              <a:t>n</a:t>
            </a:r>
            <a:r>
              <a:rPr sz="2000" spc="240" dirty="0">
                <a:latin typeface="Bahnschrift SemiLight Condensed"/>
                <a:cs typeface="Bahnschrift SemiLight Condensed"/>
              </a:rPr>
              <a:t>d</a:t>
            </a:r>
            <a:r>
              <a:rPr sz="2000" spc="30" dirty="0">
                <a:latin typeface="Bahnschrift SemiLight Condensed"/>
                <a:cs typeface="Bahnschrift SemiLight Condensed"/>
              </a:rPr>
              <a:t> </a:t>
            </a:r>
            <a:r>
              <a:rPr sz="2000" spc="195" dirty="0">
                <a:latin typeface="Bahnschrift SemiLight Condensed"/>
                <a:cs typeface="Bahnschrift SemiLight Condensed"/>
              </a:rPr>
              <a:t>whi</a:t>
            </a:r>
            <a:r>
              <a:rPr sz="2000" spc="105" dirty="0">
                <a:latin typeface="Bahnschrift SemiLight Condensed"/>
                <a:cs typeface="Bahnschrift SemiLight Condensed"/>
              </a:rPr>
              <a:t>t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65" dirty="0">
                <a:latin typeface="Bahnschrift SemiLight Condensed"/>
                <a:cs typeface="Bahnschrift SemiLight Condensed"/>
              </a:rPr>
              <a:t> </a:t>
            </a:r>
            <a:r>
              <a:rPr sz="2000" spc="175" dirty="0">
                <a:latin typeface="Bahnschrift SemiLight Condensed"/>
                <a:cs typeface="Bahnschrift SemiLight Condensed"/>
              </a:rPr>
              <a:t>or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110" dirty="0">
                <a:latin typeface="Bahnschrift SemiLight Condensed"/>
                <a:cs typeface="Bahnschrift SemiLight Condensed"/>
              </a:rPr>
              <a:t>l</a:t>
            </a:r>
            <a:r>
              <a:rPr sz="2000" spc="165" dirty="0">
                <a:latin typeface="Bahnschrift SemiLight Condensed"/>
                <a:cs typeface="Bahnschrift SemiLight Condensed"/>
              </a:rPr>
              <a:t>o</a:t>
            </a:r>
            <a:r>
              <a:rPr sz="2000" spc="295" dirty="0">
                <a:latin typeface="Bahnschrift SemiLight Condensed"/>
                <a:cs typeface="Bahnschrift SemiLight Condensed"/>
              </a:rPr>
              <a:t>w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40" dirty="0">
                <a:latin typeface="Bahnschrift SemiLight Condensed"/>
                <a:cs typeface="Bahnschrift SemiLight Condensed"/>
              </a:rPr>
              <a:t>q</a:t>
            </a:r>
            <a:r>
              <a:rPr sz="2000" spc="235" dirty="0">
                <a:latin typeface="Bahnschrift SemiLight Condensed"/>
                <a:cs typeface="Bahnschrift SemiLight Condensed"/>
              </a:rPr>
              <a:t>u</a:t>
            </a:r>
            <a:r>
              <a:rPr sz="2000" spc="75" dirty="0">
                <a:latin typeface="Bahnschrift SemiLight Condensed"/>
                <a:cs typeface="Bahnschrift SemiLight Condensed"/>
              </a:rPr>
              <a:t>al</a:t>
            </a:r>
            <a:r>
              <a:rPr sz="2000" spc="35" dirty="0">
                <a:latin typeface="Bahnschrift SemiLight Condensed"/>
                <a:cs typeface="Bahnschrift SemiLight Condensed"/>
              </a:rPr>
              <a:t>i</a:t>
            </a:r>
            <a:r>
              <a:rPr sz="2000" spc="145" dirty="0">
                <a:latin typeface="Bahnschrift SemiLight Condensed"/>
                <a:cs typeface="Bahnschrift SemiLight Condensed"/>
              </a:rPr>
              <a:t>ty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75" dirty="0">
                <a:latin typeface="Bahnschrift SemiLight Condensed"/>
                <a:cs typeface="Bahnschrift SemiLight Condensed"/>
              </a:rPr>
              <a:t>c</a:t>
            </a:r>
            <a:r>
              <a:rPr sz="2000" spc="160" dirty="0">
                <a:latin typeface="Bahnschrift SemiLight Condensed"/>
                <a:cs typeface="Bahnschrift SemiLight Condensed"/>
              </a:rPr>
              <a:t>olo</a:t>
            </a:r>
            <a:r>
              <a:rPr sz="2000" spc="114" dirty="0">
                <a:latin typeface="Bahnschrift SemiLight Condensed"/>
                <a:cs typeface="Bahnschrift SemiLight Condensed"/>
              </a:rPr>
              <a:t>r</a:t>
            </a:r>
            <a:r>
              <a:rPr sz="2000" spc="55" dirty="0">
                <a:latin typeface="Bahnschrift SemiLight Condensed"/>
                <a:cs typeface="Bahnschrift SemiLight Condensed"/>
              </a:rPr>
              <a:t>s</a:t>
            </a:r>
            <a:endParaRPr sz="20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037" y="2376551"/>
            <a:ext cx="5097145" cy="1370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180" dirty="0">
                <a:latin typeface="Bahnschrift SemiLight Condensed"/>
                <a:cs typeface="Bahnschrift SemiLight Condensed"/>
              </a:rPr>
              <a:t>Digi</a:t>
            </a:r>
            <a:r>
              <a:rPr sz="2400" spc="130" dirty="0">
                <a:latin typeface="Bahnschrift SemiLight Condensed"/>
                <a:cs typeface="Bahnschrift SemiLight Condensed"/>
              </a:rPr>
              <a:t>t</a:t>
            </a:r>
            <a:r>
              <a:rPr sz="2400" spc="75" dirty="0">
                <a:latin typeface="Bahnschrift SemiLight Condensed"/>
                <a:cs typeface="Bahnschrift SemiLight Condensed"/>
              </a:rPr>
              <a:t>al</a:t>
            </a:r>
            <a:r>
              <a:rPr sz="2400" spc="35" dirty="0">
                <a:latin typeface="Bahnschrift SemiLight Condensed"/>
                <a:cs typeface="Bahnschrift SemiLight Condensed"/>
              </a:rPr>
              <a:t> </a:t>
            </a:r>
            <a:r>
              <a:rPr sz="2400" spc="45" dirty="0">
                <a:latin typeface="Bahnschrift SemiLight Condensed"/>
                <a:cs typeface="Bahnschrift SemiLight Condensed"/>
              </a:rPr>
              <a:t>r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lang="en-US" altLang="zh-CN" sz="2400" spc="409" dirty="0">
                <a:latin typeface="Bahnschrift SemiLight Condensed"/>
                <a:cs typeface="Bahnschrift SemiLight Condensed"/>
              </a:rPr>
              <a:t>m</a:t>
            </a:r>
            <a:r>
              <a:rPr sz="2400" spc="125" dirty="0">
                <a:latin typeface="Bahnschrift SemiLight Condensed"/>
                <a:cs typeface="Bahnschrift SemiLight Condensed"/>
              </a:rPr>
              <a:t>a</a:t>
            </a:r>
            <a:r>
              <a:rPr sz="2400" spc="85" dirty="0">
                <a:latin typeface="Bahnschrift SemiLight Condensed"/>
                <a:cs typeface="Bahnschrift SemiLight Condensed"/>
              </a:rPr>
              <a:t>s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85" dirty="0">
                <a:latin typeface="Bahnschrift SemiLight Condensed"/>
                <a:cs typeface="Bahnschrift SemiLight Condensed"/>
              </a:rPr>
              <a:t>e</a:t>
            </a:r>
            <a:r>
              <a:rPr sz="2400" spc="155" dirty="0">
                <a:latin typeface="Bahnschrift SemiLight Condensed"/>
                <a:cs typeface="Bahnschrift SemiLight Condensed"/>
              </a:rPr>
              <a:t>r</a:t>
            </a:r>
            <a:r>
              <a:rPr sz="2400" spc="160" dirty="0">
                <a:latin typeface="Bahnschrift SemiLight Condensed"/>
                <a:cs typeface="Bahnschrift SemiLight Condensed"/>
              </a:rPr>
              <a:t>ing</a:t>
            </a:r>
            <a:r>
              <a:rPr sz="2400" spc="30" dirty="0">
                <a:latin typeface="Bahnschrift SemiLight Condensed"/>
                <a:cs typeface="Bahnschrift SemiLight Condensed"/>
              </a:rPr>
              <a:t> </a:t>
            </a:r>
            <a:r>
              <a:rPr sz="2400" spc="70" dirty="0">
                <a:latin typeface="Bahnschrift SemiLight Condensed"/>
                <a:cs typeface="Bahnschrift SemiLight Condensed"/>
              </a:rPr>
              <a:t>is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165" dirty="0">
                <a:latin typeface="Bahnschrift SemiLight Condensed"/>
                <a:cs typeface="Bahnschrift SemiLight Condensed"/>
              </a:rPr>
              <a:t>a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114" dirty="0">
                <a:latin typeface="Bahnschrift SemiLight Condensed"/>
                <a:cs typeface="Bahnschrift SemiLight Condensed"/>
              </a:rPr>
              <a:t>chall</a:t>
            </a:r>
            <a:r>
              <a:rPr sz="2400" spc="145" dirty="0">
                <a:latin typeface="Bahnschrift SemiLight Condensed"/>
                <a:cs typeface="Bahnschrift SemiLight Condensed"/>
              </a:rPr>
              <a:t>e</a:t>
            </a:r>
            <a:r>
              <a:rPr sz="2400" spc="185" dirty="0">
                <a:latin typeface="Bahnschrift SemiLight Condensed"/>
                <a:cs typeface="Bahnschrift SemiLight Condensed"/>
              </a:rPr>
              <a:t>nging</a:t>
            </a:r>
            <a:r>
              <a:rPr sz="2400" spc="25" dirty="0">
                <a:latin typeface="Bahnschrift SemiLight Condensed"/>
                <a:cs typeface="Bahnschrift SemiLight Condensed"/>
              </a:rPr>
              <a:t> 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20" dirty="0">
                <a:latin typeface="Bahnschrift SemiLight Condensed"/>
                <a:cs typeface="Bahnschrift SemiLight Condensed"/>
              </a:rPr>
              <a:t>ask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85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235" dirty="0">
                <a:latin typeface="Bahnschrift SemiLight Condensed"/>
                <a:cs typeface="Bahnschrift SemiLight Condensed"/>
              </a:rPr>
              <a:t>Co</a:t>
            </a:r>
            <a:r>
              <a:rPr sz="2000" spc="254" dirty="0">
                <a:latin typeface="Bahnschrift SemiLight Condensed"/>
                <a:cs typeface="Bahnschrift SemiLight Condensed"/>
              </a:rPr>
              <a:t>n</a:t>
            </a:r>
            <a:r>
              <a:rPr sz="2000" spc="240" dirty="0">
                <a:latin typeface="Bahnschrift SemiLight Condensed"/>
                <a:cs typeface="Bahnschrift SemiLight Condensed"/>
              </a:rPr>
              <a:t>d</a:t>
            </a:r>
            <a:r>
              <a:rPr sz="2000" spc="235" dirty="0">
                <a:latin typeface="Bahnschrift SemiLight Condensed"/>
                <a:cs typeface="Bahnschrift SemiLight Condensed"/>
              </a:rPr>
              <a:t>u</a:t>
            </a:r>
            <a:r>
              <a:rPr sz="2000" spc="135" dirty="0">
                <a:latin typeface="Bahnschrift SemiLight Condensed"/>
                <a:cs typeface="Bahnschrift SemiLight Condensed"/>
              </a:rPr>
              <a:t>c</a:t>
            </a:r>
            <a:r>
              <a:rPr sz="2000" spc="70" dirty="0">
                <a:latin typeface="Bahnschrift SemiLight Condensed"/>
                <a:cs typeface="Bahnschrift SemiLight Condensed"/>
              </a:rPr>
              <a:t>t</a:t>
            </a:r>
            <a:r>
              <a:rPr sz="2000" spc="229" dirty="0">
                <a:latin typeface="Bahnschrift SemiLight Condensed"/>
                <a:cs typeface="Bahnschrift SemiLight Condensed"/>
              </a:rPr>
              <a:t>ed</a:t>
            </a:r>
            <a:r>
              <a:rPr sz="2000" spc="20" dirty="0">
                <a:latin typeface="Bahnschrift SemiLight Condensed"/>
                <a:cs typeface="Bahnschrift SemiLight Condensed"/>
              </a:rPr>
              <a:t> </a:t>
            </a:r>
            <a:r>
              <a:rPr sz="2000" spc="240" dirty="0">
                <a:latin typeface="Bahnschrift SemiLight Condensed"/>
                <a:cs typeface="Bahnschrift SemiLight Condensed"/>
              </a:rPr>
              <a:t>man</a:t>
            </a:r>
            <a:r>
              <a:rPr sz="2000" spc="204" dirty="0">
                <a:latin typeface="Bahnschrift SemiLight Condensed"/>
                <a:cs typeface="Bahnschrift SemiLight Condensed"/>
              </a:rPr>
              <a:t>u</a:t>
            </a:r>
            <a:r>
              <a:rPr sz="2000" spc="50" dirty="0">
                <a:latin typeface="Bahnschrift SemiLight Condensed"/>
                <a:cs typeface="Bahnschrift SemiLight Condensed"/>
              </a:rPr>
              <a:t>al</a:t>
            </a:r>
            <a:r>
              <a:rPr sz="2000" spc="25" dirty="0">
                <a:latin typeface="Bahnschrift SemiLight Condensed"/>
                <a:cs typeface="Bahnschrift SemiLight Condensed"/>
              </a:rPr>
              <a:t>l</a:t>
            </a:r>
            <a:r>
              <a:rPr sz="2000" spc="150" dirty="0">
                <a:latin typeface="Bahnschrift SemiLight Condensed"/>
                <a:cs typeface="Bahnschrift SemiLight Condensed"/>
              </a:rPr>
              <a:t>y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2000" spc="200" dirty="0">
                <a:latin typeface="Bahnschrift SemiLight Condensed"/>
                <a:cs typeface="Bahnschrift SemiLight Condensed"/>
              </a:rPr>
              <a:t>by</a:t>
            </a:r>
            <a:r>
              <a:rPr sz="2000" spc="25" dirty="0">
                <a:latin typeface="Bahnschrift SemiLight Condensed"/>
                <a:cs typeface="Bahnschrift SemiLight Condensed"/>
              </a:rPr>
              <a:t> </a:t>
            </a:r>
            <a:r>
              <a:rPr sz="2000" spc="170" dirty="0">
                <a:latin typeface="Bahnschrift SemiLight Condensed"/>
                <a:cs typeface="Bahnschrift SemiLight Condensed"/>
              </a:rPr>
              <a:t>e</a:t>
            </a:r>
            <a:r>
              <a:rPr sz="2000" spc="130" dirty="0">
                <a:latin typeface="Bahnschrift SemiLight Condensed"/>
                <a:cs typeface="Bahnschrift SemiLight Condensed"/>
              </a:rPr>
              <a:t>xperts</a:t>
            </a:r>
            <a:endParaRPr sz="20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6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50" dirty="0">
                <a:latin typeface="Bahnschrift SemiLight Condensed"/>
                <a:cs typeface="Bahnschrift SemiLight Condensed"/>
              </a:rPr>
              <a:t>R</a:t>
            </a:r>
            <a:r>
              <a:rPr sz="2000" spc="229" dirty="0">
                <a:latin typeface="Bahnschrift SemiLight Condensed"/>
                <a:cs typeface="Bahnschrift SemiLight Condensed"/>
              </a:rPr>
              <a:t>eq</a:t>
            </a:r>
            <a:r>
              <a:rPr sz="2000" spc="240" dirty="0">
                <a:latin typeface="Bahnschrift SemiLight Condensed"/>
                <a:cs typeface="Bahnschrift SemiLight Condensed"/>
              </a:rPr>
              <a:t>u</a:t>
            </a:r>
            <a:r>
              <a:rPr sz="2000" spc="50" dirty="0">
                <a:latin typeface="Bahnschrift SemiLight Condensed"/>
                <a:cs typeface="Bahnschrift SemiLight Condensed"/>
              </a:rPr>
              <a:t>i</a:t>
            </a:r>
            <a:r>
              <a:rPr sz="2000" spc="45" dirty="0">
                <a:latin typeface="Bahnschrift SemiLight Condensed"/>
                <a:cs typeface="Bahnschrift SemiLight Condensed"/>
              </a:rPr>
              <a:t>r</a:t>
            </a:r>
            <a:r>
              <a:rPr sz="2000" spc="135" dirty="0">
                <a:latin typeface="Bahnschrift SemiLight Condensed"/>
                <a:cs typeface="Bahnschrift SemiLight Condensed"/>
              </a:rPr>
              <a:t>es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35" dirty="0">
                <a:latin typeface="Bahnschrift SemiLight Condensed"/>
                <a:cs typeface="Bahnschrift SemiLight Condensed"/>
              </a:rPr>
              <a:t>a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75" dirty="0">
                <a:latin typeface="Bahnschrift SemiLight Condensed"/>
                <a:cs typeface="Bahnschrift SemiLight Condensed"/>
              </a:rPr>
              <a:t>s</a:t>
            </a:r>
            <a:r>
              <a:rPr sz="2000" spc="30" dirty="0">
                <a:latin typeface="Bahnschrift SemiLight Condensed"/>
                <a:cs typeface="Bahnschrift SemiLight Condensed"/>
              </a:rPr>
              <a:t>i</a:t>
            </a:r>
            <a:r>
              <a:rPr sz="2000" spc="175" dirty="0">
                <a:latin typeface="Bahnschrift SemiLight Condensed"/>
                <a:cs typeface="Bahnschrift SemiLight Condensed"/>
              </a:rPr>
              <a:t>g</a:t>
            </a:r>
            <a:r>
              <a:rPr sz="2000" spc="185" dirty="0">
                <a:latin typeface="Bahnschrift SemiLight Condensed"/>
                <a:cs typeface="Bahnschrift SemiLight Condensed"/>
              </a:rPr>
              <a:t>n</a:t>
            </a:r>
            <a:r>
              <a:rPr sz="2000" spc="80" dirty="0">
                <a:latin typeface="Bahnschrift SemiLight Condensed"/>
                <a:cs typeface="Bahnschrift SemiLight Condensed"/>
              </a:rPr>
              <a:t>if</a:t>
            </a:r>
            <a:r>
              <a:rPr sz="2000" spc="60" dirty="0">
                <a:latin typeface="Bahnschrift SemiLight Condensed"/>
                <a:cs typeface="Bahnschrift SemiLight Condensed"/>
              </a:rPr>
              <a:t>i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175" dirty="0">
                <a:latin typeface="Bahnschrift SemiLight Condensed"/>
                <a:cs typeface="Bahnschrift SemiLight Condensed"/>
              </a:rPr>
              <a:t>a</a:t>
            </a:r>
            <a:r>
              <a:rPr sz="2000" spc="160" dirty="0">
                <a:latin typeface="Bahnschrift SemiLight Condensed"/>
                <a:cs typeface="Bahnschrift SemiLight Condensed"/>
              </a:rPr>
              <a:t>n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50" dirty="0">
                <a:latin typeface="Bahnschrift SemiLight Condensed"/>
                <a:cs typeface="Bahnschrift SemiLight Condensed"/>
              </a:rPr>
              <a:t>amou</a:t>
            </a:r>
            <a:r>
              <a:rPr sz="2000" spc="210" dirty="0">
                <a:latin typeface="Bahnschrift SemiLight Condensed"/>
                <a:cs typeface="Bahnschrift SemiLight Condensed"/>
              </a:rPr>
              <a:t>n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200" dirty="0">
                <a:latin typeface="Bahnschrift SemiLight Condensed"/>
                <a:cs typeface="Bahnschrift SemiLight Condensed"/>
              </a:rPr>
              <a:t>of</a:t>
            </a:r>
            <a:endParaRPr sz="2000" dirty="0">
              <a:latin typeface="Bahnschrift SemiLight Condensed"/>
              <a:cs typeface="Bahnschrift SemiLight Condensed"/>
            </a:endParaRPr>
          </a:p>
          <a:p>
            <a:pPr marL="443865">
              <a:lnSpc>
                <a:spcPts val="2160"/>
              </a:lnSpc>
            </a:pPr>
            <a:r>
              <a:rPr sz="2000" spc="240" dirty="0">
                <a:latin typeface="Bahnschrift SemiLight Condensed"/>
                <a:cs typeface="Bahnschrift SemiLight Condensed"/>
              </a:rPr>
              <a:t>b</a:t>
            </a:r>
            <a:r>
              <a:rPr sz="2000" spc="215" dirty="0">
                <a:latin typeface="Bahnschrift SemiLight Condensed"/>
                <a:cs typeface="Bahnschrift SemiLight Condensed"/>
              </a:rPr>
              <a:t>oth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114" dirty="0">
                <a:latin typeface="Bahnschrift SemiLight Condensed"/>
                <a:cs typeface="Bahnschrift SemiLight Condensed"/>
              </a:rPr>
              <a:t>ti</a:t>
            </a:r>
            <a:r>
              <a:rPr sz="2000" spc="300" dirty="0">
                <a:latin typeface="Bahnschrift SemiLight Condensed"/>
                <a:cs typeface="Bahnschrift SemiLight Condensed"/>
              </a:rPr>
              <a:t>m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65" dirty="0">
                <a:latin typeface="Bahnschrift SemiLight Condensed"/>
                <a:cs typeface="Bahnschrift SemiLight Condensed"/>
              </a:rPr>
              <a:t> </a:t>
            </a:r>
            <a:r>
              <a:rPr sz="2000" spc="170" dirty="0">
                <a:latin typeface="Bahnschrift SemiLight Condensed"/>
                <a:cs typeface="Bahnschrift SemiLight Condensed"/>
              </a:rPr>
              <a:t>a</a:t>
            </a:r>
            <a:r>
              <a:rPr sz="2000" spc="180" dirty="0">
                <a:latin typeface="Bahnschrift SemiLight Condensed"/>
                <a:cs typeface="Bahnschrift SemiLight Condensed"/>
              </a:rPr>
              <a:t>n</a:t>
            </a:r>
            <a:r>
              <a:rPr sz="2000" spc="240" dirty="0">
                <a:latin typeface="Bahnschrift SemiLight Condensed"/>
                <a:cs typeface="Bahnschrift SemiLight Condensed"/>
              </a:rPr>
              <a:t>d</a:t>
            </a:r>
            <a:r>
              <a:rPr sz="2000" spc="45" dirty="0">
                <a:latin typeface="Bahnschrift SemiLight Condensed"/>
                <a:cs typeface="Bahnschrift SemiLight Condensed"/>
              </a:rPr>
              <a:t> </a:t>
            </a:r>
            <a:r>
              <a:rPr sz="2000" spc="245" dirty="0">
                <a:latin typeface="Bahnschrift SemiLight Condensed"/>
                <a:cs typeface="Bahnschrift SemiLight Condensed"/>
              </a:rPr>
              <a:t>money</a:t>
            </a:r>
            <a:endParaRPr sz="20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83552" y="979932"/>
            <a:ext cx="1723644" cy="127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6755" y="975360"/>
            <a:ext cx="1722120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6755" y="2947416"/>
            <a:ext cx="1162812" cy="1307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8523" y="2947416"/>
            <a:ext cx="1162812" cy="1307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8768" y="2947416"/>
            <a:ext cx="1164335" cy="1310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4990" y="2282570"/>
            <a:ext cx="1024890" cy="448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400" spc="175" dirty="0">
                <a:latin typeface="Bahnschrift SemiLight Condensed"/>
                <a:cs typeface="Bahnschrift SemiLight Condensed"/>
              </a:rPr>
              <a:t>“</a:t>
            </a:r>
            <a:r>
              <a:rPr sz="1400" spc="285" dirty="0">
                <a:latin typeface="Bahnschrift SemiLight Condensed"/>
                <a:cs typeface="Bahnschrift SemiLight Condensed"/>
              </a:rPr>
              <a:t>O</a:t>
            </a:r>
            <a:r>
              <a:rPr sz="1400" spc="30" dirty="0">
                <a:latin typeface="Bahnschrift SemiLight Condensed"/>
                <a:cs typeface="Bahnschrift SemiLight Condensed"/>
              </a:rPr>
              <a:t>li</a:t>
            </a:r>
            <a:r>
              <a:rPr sz="1400" spc="45" dirty="0">
                <a:latin typeface="Bahnschrift SemiLight Condensed"/>
                <a:cs typeface="Bahnschrift SemiLight Condensed"/>
              </a:rPr>
              <a:t>v</a:t>
            </a:r>
            <a:r>
              <a:rPr sz="1400" spc="95" dirty="0">
                <a:latin typeface="Bahnschrift SemiLight Condensed"/>
                <a:cs typeface="Bahnschrift SemiLight Condensed"/>
              </a:rPr>
              <a:t>er</a:t>
            </a:r>
            <a:r>
              <a:rPr sz="1400" spc="25" dirty="0">
                <a:latin typeface="Bahnschrift SemiLight Condensed"/>
                <a:cs typeface="Bahnschrift SemiLight Condensed"/>
              </a:rPr>
              <a:t> </a:t>
            </a:r>
            <a:r>
              <a:rPr sz="1400" spc="130" dirty="0">
                <a:latin typeface="Bahnschrift SemiLight Condensed"/>
                <a:cs typeface="Bahnschrift SemiLight Condensed"/>
              </a:rPr>
              <a:t>T</a:t>
            </a:r>
            <a:r>
              <a:rPr sz="1400" spc="120" dirty="0">
                <a:latin typeface="Bahnschrift SemiLight Condensed"/>
                <a:cs typeface="Bahnschrift SemiLight Condensed"/>
              </a:rPr>
              <a:t>wi</a:t>
            </a:r>
            <a:r>
              <a:rPr sz="1400" spc="30" dirty="0">
                <a:latin typeface="Bahnschrift SemiLight Condensed"/>
                <a:cs typeface="Bahnschrift SemiLight Condensed"/>
              </a:rPr>
              <a:t>s</a:t>
            </a:r>
            <a:r>
              <a:rPr sz="1400" spc="140" dirty="0">
                <a:latin typeface="Bahnschrift SemiLight Condensed"/>
                <a:cs typeface="Bahnschrift SemiLight Condensed"/>
              </a:rPr>
              <a:t>t</a:t>
            </a:r>
            <a:r>
              <a:rPr sz="1400" spc="190" dirty="0">
                <a:latin typeface="Bahnschrift SemiLight Condensed"/>
                <a:cs typeface="Bahnschrift SemiLight Condensed"/>
              </a:rPr>
              <a:t>”</a:t>
            </a:r>
            <a:endParaRPr sz="1400">
              <a:latin typeface="Bahnschrift SemiLight Condensed"/>
              <a:cs typeface="Bahnschrift SemiLight Condensed"/>
            </a:endParaRPr>
          </a:p>
          <a:p>
            <a:pPr marL="1270" algn="ctr">
              <a:lnSpc>
                <a:spcPct val="100000"/>
              </a:lnSpc>
            </a:pPr>
            <a:r>
              <a:rPr sz="1400" spc="90" dirty="0">
                <a:latin typeface="Bahnschrift SemiLight Condensed"/>
                <a:cs typeface="Bahnschrift SemiLight Condensed"/>
              </a:rPr>
              <a:t>(</a:t>
            </a:r>
            <a:r>
              <a:rPr sz="1400" spc="204" dirty="0">
                <a:latin typeface="Bahnschrift SemiLight Condensed"/>
                <a:cs typeface="Bahnschrift SemiLight Condensed"/>
              </a:rPr>
              <a:t>1</a:t>
            </a:r>
            <a:r>
              <a:rPr sz="1400" spc="285" dirty="0">
                <a:latin typeface="Bahnschrift SemiLight Condensed"/>
                <a:cs typeface="Bahnschrift SemiLight Condensed"/>
              </a:rPr>
              <a:t>9</a:t>
            </a:r>
            <a:r>
              <a:rPr sz="1400" spc="155" dirty="0">
                <a:latin typeface="Bahnschrift SemiLight Condensed"/>
                <a:cs typeface="Bahnschrift SemiLight Condensed"/>
              </a:rPr>
              <a:t>3</a:t>
            </a:r>
            <a:r>
              <a:rPr sz="1400" spc="145" dirty="0">
                <a:latin typeface="Bahnschrift SemiLight Condensed"/>
                <a:cs typeface="Bahnschrift SemiLight Condensed"/>
              </a:rPr>
              <a:t>3</a:t>
            </a:r>
            <a:r>
              <a:rPr sz="1400" spc="100" dirty="0">
                <a:latin typeface="Bahnschrift SemiLight Condensed"/>
                <a:cs typeface="Bahnschrift SemiLight Condensed"/>
              </a:rPr>
              <a:t>)</a:t>
            </a:r>
            <a:endParaRPr sz="1400">
              <a:latin typeface="Bahnschrift SemiLight Condensed"/>
              <a:cs typeface="Bahnschrift SemiLight Condens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0255" y="2282570"/>
            <a:ext cx="1651000" cy="448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Bahnschrift SemiLight Condensed"/>
                <a:cs typeface="Bahnschrift SemiLight Condensed"/>
              </a:rPr>
              <a:t>“</a:t>
            </a:r>
            <a:r>
              <a:rPr sz="1400" spc="235" dirty="0">
                <a:latin typeface="Bahnschrift SemiLight Condensed"/>
                <a:cs typeface="Bahnschrift SemiLight Condensed"/>
              </a:rPr>
              <a:t>A</a:t>
            </a:r>
            <a:r>
              <a:rPr sz="1400" spc="-70" dirty="0">
                <a:latin typeface="Bahnschrift SemiLight Condensed"/>
                <a:cs typeface="Bahnschrift SemiLight Condensed"/>
              </a:rPr>
              <a:t>-</a:t>
            </a:r>
            <a:r>
              <a:rPr sz="1400" spc="175" dirty="0">
                <a:latin typeface="Bahnschrift SemiLight Condensed"/>
                <a:cs typeface="Bahnschrift SemiLight Condensed"/>
              </a:rPr>
              <a:t>B</a:t>
            </a:r>
            <a:r>
              <a:rPr sz="1400" spc="200" dirty="0">
                <a:latin typeface="Bahnschrift SemiLight Condensed"/>
                <a:cs typeface="Bahnschrift SemiLight Condensed"/>
              </a:rPr>
              <a:t>omb</a:t>
            </a:r>
            <a:r>
              <a:rPr sz="1400" spc="-5" dirty="0">
                <a:latin typeface="Bahnschrift SemiLight Condensed"/>
                <a:cs typeface="Bahnschrift SemiLight Condensed"/>
              </a:rPr>
              <a:t> </a:t>
            </a:r>
            <a:r>
              <a:rPr sz="1400" spc="175" dirty="0">
                <a:latin typeface="Bahnschrift SemiLight Condensed"/>
                <a:cs typeface="Bahnschrift SemiLight Condensed"/>
              </a:rPr>
              <a:t>B</a:t>
            </a:r>
            <a:r>
              <a:rPr sz="1400" spc="40" dirty="0">
                <a:latin typeface="Bahnschrift SemiLight Condensed"/>
                <a:cs typeface="Bahnschrift SemiLight Condensed"/>
              </a:rPr>
              <a:t>las</a:t>
            </a:r>
            <a:r>
              <a:rPr sz="1400" spc="95" dirty="0">
                <a:latin typeface="Bahnschrift SemiLight Condensed"/>
                <a:cs typeface="Bahnschrift SemiLight Condensed"/>
              </a:rPr>
              <a:t>t</a:t>
            </a:r>
            <a:r>
              <a:rPr sz="1400" spc="35" dirty="0">
                <a:latin typeface="Bahnschrift SemiLight Condensed"/>
                <a:cs typeface="Bahnschrift SemiLight Condensed"/>
              </a:rPr>
              <a:t> </a:t>
            </a:r>
            <a:r>
              <a:rPr sz="1400" spc="100" dirty="0">
                <a:latin typeface="Bahnschrift SemiLight Condensed"/>
                <a:cs typeface="Bahnschrift SemiLight Condensed"/>
              </a:rPr>
              <a:t>E</a:t>
            </a:r>
            <a:r>
              <a:rPr sz="1400" spc="60" dirty="0">
                <a:latin typeface="Bahnschrift SemiLight Condensed"/>
                <a:cs typeface="Bahnschrift SemiLight Condensed"/>
              </a:rPr>
              <a:t>f</a:t>
            </a:r>
            <a:r>
              <a:rPr sz="1400" spc="35" dirty="0">
                <a:latin typeface="Bahnschrift SemiLight Condensed"/>
                <a:cs typeface="Bahnschrift SemiLight Condensed"/>
              </a:rPr>
              <a:t>f</a:t>
            </a:r>
            <a:r>
              <a:rPr sz="1400" spc="105" dirty="0">
                <a:latin typeface="Bahnschrift SemiLight Condensed"/>
                <a:cs typeface="Bahnschrift SemiLight Condensed"/>
              </a:rPr>
              <a:t>e</a:t>
            </a:r>
            <a:r>
              <a:rPr sz="1400" spc="95" dirty="0">
                <a:latin typeface="Bahnschrift SemiLight Condensed"/>
                <a:cs typeface="Bahnschrift SemiLight Condensed"/>
              </a:rPr>
              <a:t>c</a:t>
            </a:r>
            <a:r>
              <a:rPr sz="1400" spc="105" dirty="0">
                <a:latin typeface="Bahnschrift SemiLight Condensed"/>
                <a:cs typeface="Bahnschrift SemiLight Condensed"/>
              </a:rPr>
              <a:t>ts”</a:t>
            </a:r>
            <a:endParaRPr sz="1400">
              <a:latin typeface="Bahnschrift SemiLight Condensed"/>
              <a:cs typeface="Bahnschrift SemiLight Condensed"/>
            </a:endParaRPr>
          </a:p>
          <a:p>
            <a:pPr marL="42545" algn="ctr">
              <a:lnSpc>
                <a:spcPct val="100000"/>
              </a:lnSpc>
            </a:pPr>
            <a:r>
              <a:rPr sz="1400" spc="90" dirty="0">
                <a:latin typeface="Bahnschrift SemiLight Condensed"/>
                <a:cs typeface="Bahnschrift SemiLight Condensed"/>
              </a:rPr>
              <a:t>(</a:t>
            </a:r>
            <a:r>
              <a:rPr sz="1400" spc="204" dirty="0">
                <a:latin typeface="Bahnschrift SemiLight Condensed"/>
                <a:cs typeface="Bahnschrift SemiLight Condensed"/>
              </a:rPr>
              <a:t>1</a:t>
            </a:r>
            <a:r>
              <a:rPr sz="1400" spc="285" dirty="0">
                <a:latin typeface="Bahnschrift SemiLight Condensed"/>
                <a:cs typeface="Bahnschrift SemiLight Condensed"/>
              </a:rPr>
              <a:t>9</a:t>
            </a:r>
            <a:r>
              <a:rPr sz="1400" spc="140" dirty="0">
                <a:latin typeface="Bahnschrift SemiLight Condensed"/>
                <a:cs typeface="Bahnschrift SemiLight Condensed"/>
              </a:rPr>
              <a:t>5</a:t>
            </a:r>
            <a:r>
              <a:rPr sz="1400" spc="130" dirty="0">
                <a:latin typeface="Bahnschrift SemiLight Condensed"/>
                <a:cs typeface="Bahnschrift SemiLight Condensed"/>
              </a:rPr>
              <a:t>2</a:t>
            </a:r>
            <a:r>
              <a:rPr sz="1400" spc="100" dirty="0">
                <a:latin typeface="Bahnschrift SemiLight Condensed"/>
                <a:cs typeface="Bahnschrift SemiLight Condensed"/>
              </a:rPr>
              <a:t>)</a:t>
            </a:r>
            <a:endParaRPr sz="1400">
              <a:latin typeface="Bahnschrift SemiLight Condensed"/>
              <a:cs typeface="Bahnschrift SemiLight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0530" y="4317085"/>
            <a:ext cx="159004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95" dirty="0">
                <a:latin typeface="Bahnschrift SemiLight Condensed"/>
                <a:cs typeface="Bahnschrift SemiLight Condensed"/>
              </a:rPr>
              <a:t>S</a:t>
            </a:r>
            <a:r>
              <a:rPr sz="1400" spc="70" dirty="0">
                <a:latin typeface="Bahnschrift SemiLight Condensed"/>
                <a:cs typeface="Bahnschrift SemiLight Condensed"/>
              </a:rPr>
              <a:t>ev</a:t>
            </a:r>
            <a:r>
              <a:rPr sz="1400" spc="145" dirty="0">
                <a:latin typeface="Bahnschrift SemiLight Condensed"/>
                <a:cs typeface="Bahnschrift SemiLight Condensed"/>
              </a:rPr>
              <a:t>en</a:t>
            </a:r>
            <a:r>
              <a:rPr sz="1400" spc="30" dirty="0">
                <a:latin typeface="Bahnschrift SemiLight Condensed"/>
                <a:cs typeface="Bahnschrift SemiLight Condensed"/>
              </a:rPr>
              <a:t> </a:t>
            </a:r>
            <a:r>
              <a:rPr sz="1400" spc="140" dirty="0">
                <a:latin typeface="Bahnschrift SemiLight Condensed"/>
                <a:cs typeface="Bahnschrift SemiLight Condensed"/>
              </a:rPr>
              <a:t>Sam</a:t>
            </a:r>
            <a:r>
              <a:rPr sz="1400" spc="105" dirty="0">
                <a:latin typeface="Bahnschrift SemiLight Condensed"/>
                <a:cs typeface="Bahnschrift SemiLight Condensed"/>
              </a:rPr>
              <a:t>u</a:t>
            </a:r>
            <a:r>
              <a:rPr sz="1400" spc="20" dirty="0">
                <a:latin typeface="Bahnschrift SemiLight Condensed"/>
                <a:cs typeface="Bahnschrift SemiLight Condensed"/>
              </a:rPr>
              <a:t>r</a:t>
            </a:r>
            <a:r>
              <a:rPr sz="1400" spc="70" dirty="0">
                <a:latin typeface="Bahnschrift SemiLight Condensed"/>
                <a:cs typeface="Bahnschrift SemiLight Condensed"/>
              </a:rPr>
              <a:t>ai</a:t>
            </a:r>
            <a:r>
              <a:rPr sz="1400" spc="15" dirty="0">
                <a:latin typeface="Bahnschrift SemiLight Condensed"/>
                <a:cs typeface="Bahnschrift SemiLight Condensed"/>
              </a:rPr>
              <a:t> </a:t>
            </a:r>
            <a:r>
              <a:rPr sz="1400" spc="90" dirty="0">
                <a:latin typeface="Bahnschrift SemiLight Condensed"/>
                <a:cs typeface="Bahnschrift SemiLight Condensed"/>
              </a:rPr>
              <a:t>(</a:t>
            </a:r>
            <a:r>
              <a:rPr sz="1400" spc="204" dirty="0">
                <a:latin typeface="Bahnschrift SemiLight Condensed"/>
                <a:cs typeface="Bahnschrift SemiLight Condensed"/>
              </a:rPr>
              <a:t>1</a:t>
            </a:r>
            <a:r>
              <a:rPr sz="1400" spc="285" dirty="0">
                <a:latin typeface="Bahnschrift SemiLight Condensed"/>
                <a:cs typeface="Bahnschrift SemiLight Condensed"/>
              </a:rPr>
              <a:t>9</a:t>
            </a:r>
            <a:r>
              <a:rPr sz="1400" spc="120" dirty="0">
                <a:latin typeface="Bahnschrift SemiLight Condensed"/>
                <a:cs typeface="Bahnschrift SemiLight Condensed"/>
              </a:rPr>
              <a:t>5</a:t>
            </a:r>
            <a:r>
              <a:rPr sz="1400" spc="114" dirty="0">
                <a:latin typeface="Bahnschrift SemiLight Condensed"/>
                <a:cs typeface="Bahnschrift SemiLight Condensed"/>
              </a:rPr>
              <a:t>4</a:t>
            </a:r>
            <a:r>
              <a:rPr sz="1400" spc="100" dirty="0">
                <a:latin typeface="Bahnschrift SemiLight Condensed"/>
                <a:cs typeface="Bahnschrift SemiLight Condensed"/>
              </a:rPr>
              <a:t>)</a:t>
            </a:r>
            <a:endParaRPr sz="1400" dirty="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Comparisons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7844" y="911352"/>
            <a:ext cx="2252472" cy="1668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5471" y="2834639"/>
            <a:ext cx="2252472" cy="166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5471" y="911352"/>
            <a:ext cx="2241804" cy="1661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844" y="2834639"/>
            <a:ext cx="2252472" cy="1668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2470" y="2567051"/>
            <a:ext cx="356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100" dirty="0">
                <a:latin typeface="Bahnschrift SemiLight Condensed"/>
                <a:cs typeface="Bahnschrift SemiLight Condensed"/>
              </a:rPr>
              <a:t>In</a:t>
            </a:r>
            <a:r>
              <a:rPr sz="1200" spc="140" dirty="0">
                <a:latin typeface="Bahnschrift SemiLight Condensed"/>
                <a:cs typeface="Bahnschrift SemiLight Condensed"/>
              </a:rPr>
              <a:t>pu</a:t>
            </a:r>
            <a:r>
              <a:rPr sz="1200" spc="85" dirty="0">
                <a:latin typeface="Bahnschrift SemiLight Condensed"/>
                <a:cs typeface="Bahnschrift SemiLight Condensed"/>
              </a:rPr>
              <a:t>t</a:t>
            </a:r>
            <a:endParaRPr sz="1200">
              <a:latin typeface="Bahnschrift SemiLight Condensed"/>
              <a:cs typeface="Bahnschrift SemiLight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2794" y="2564638"/>
            <a:ext cx="151828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100" dirty="0">
                <a:latin typeface="Bahnschrift SemiLight Condensed"/>
                <a:cs typeface="Bahnschrift SemiLight Condensed"/>
              </a:rPr>
              <a:t>[</a:t>
            </a:r>
            <a:r>
              <a:rPr sz="1200" spc="120" dirty="0">
                <a:latin typeface="Bahnschrift SemiLight Condensed"/>
                <a:cs typeface="Bahnschrift SemiLight Condensed"/>
              </a:rPr>
              <a:t>Y</a:t>
            </a:r>
            <a:r>
              <a:rPr sz="1200" spc="135" dirty="0">
                <a:latin typeface="Bahnschrift SemiLight Condensed"/>
                <a:cs typeface="Bahnschrift SemiLight Condensed"/>
              </a:rPr>
              <a:t>u</a:t>
            </a:r>
            <a:r>
              <a:rPr sz="1200" spc="200" dirty="0">
                <a:latin typeface="Bahnschrift SemiLight Condensed"/>
                <a:cs typeface="Bahnschrift SemiLight Condensed"/>
              </a:rPr>
              <a:t>+</a:t>
            </a:r>
            <a:r>
              <a:rPr sz="1200" spc="25" dirty="0">
                <a:latin typeface="Bahnschrift SemiLight Condensed"/>
                <a:cs typeface="Bahnschrift SemiLight Condensed"/>
              </a:rPr>
              <a:t> </a:t>
            </a:r>
            <a:r>
              <a:rPr sz="1200" spc="130" dirty="0">
                <a:latin typeface="Bahnschrift SemiLight Condensed"/>
                <a:cs typeface="Bahnschrift SemiLight Condensed"/>
              </a:rPr>
              <a:t>’1</a:t>
            </a:r>
            <a:r>
              <a:rPr sz="1200" spc="270" dirty="0">
                <a:latin typeface="Bahnschrift SemiLight Condensed"/>
                <a:cs typeface="Bahnschrift SemiLight Condensed"/>
              </a:rPr>
              <a:t>8</a:t>
            </a:r>
            <a:r>
              <a:rPr sz="1200" spc="125" dirty="0">
                <a:latin typeface="Bahnschrift SemiLight Condensed"/>
                <a:cs typeface="Bahnschrift SemiLight Condensed"/>
              </a:rPr>
              <a:t>]</a:t>
            </a:r>
            <a:r>
              <a:rPr sz="1200" spc="210" dirty="0">
                <a:latin typeface="Bahnschrift SemiLight Condensed"/>
                <a:cs typeface="Bahnschrift SemiLight Condensed"/>
              </a:rPr>
              <a:t>&amp;</a:t>
            </a:r>
            <a:r>
              <a:rPr sz="1200" spc="120" dirty="0">
                <a:latin typeface="Bahnschrift SemiLight Condensed"/>
                <a:cs typeface="Bahnschrift SemiLight Condensed"/>
              </a:rPr>
              <a:t>[Z</a:t>
            </a:r>
            <a:r>
              <a:rPr sz="1200" spc="125" dirty="0">
                <a:latin typeface="Bahnschrift SemiLight Condensed"/>
                <a:cs typeface="Bahnschrift SemiLight Condensed"/>
              </a:rPr>
              <a:t>h</a:t>
            </a:r>
            <a:r>
              <a:rPr sz="1200" spc="100" dirty="0">
                <a:latin typeface="Bahnschrift SemiLight Condensed"/>
                <a:cs typeface="Bahnschrift SemiLight Condensed"/>
              </a:rPr>
              <a:t>an</a:t>
            </a:r>
            <a:r>
              <a:rPr sz="1200" spc="140" dirty="0">
                <a:latin typeface="Bahnschrift SemiLight Condensed"/>
                <a:cs typeface="Bahnschrift SemiLight Condensed"/>
              </a:rPr>
              <a:t>g+ </a:t>
            </a:r>
            <a:r>
              <a:rPr sz="1200" spc="145" dirty="0">
                <a:latin typeface="Bahnschrift SemiLight Condensed"/>
                <a:cs typeface="Bahnschrift SemiLight Condensed"/>
              </a:rPr>
              <a:t>’1</a:t>
            </a:r>
            <a:r>
              <a:rPr sz="1200" spc="275" dirty="0">
                <a:latin typeface="Bahnschrift SemiLight Condensed"/>
                <a:cs typeface="Bahnschrift SemiLight Condensed"/>
              </a:rPr>
              <a:t>7</a:t>
            </a:r>
            <a:r>
              <a:rPr sz="1200" spc="100" dirty="0">
                <a:latin typeface="Bahnschrift SemiLight Condensed"/>
                <a:cs typeface="Bahnschrift SemiLight Condensed"/>
              </a:rPr>
              <a:t>a]</a:t>
            </a:r>
            <a:endParaRPr sz="1200">
              <a:latin typeface="Bahnschrift SemiLight Condensed"/>
              <a:cs typeface="Bahnschrift SemiLigh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927" y="4511040"/>
            <a:ext cx="191770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120" dirty="0">
                <a:latin typeface="Bahnschrift SemiLight Condensed"/>
                <a:cs typeface="Bahnschrift SemiLight Condensed"/>
              </a:rPr>
              <a:t>[Z</a:t>
            </a:r>
            <a:r>
              <a:rPr sz="1200" spc="125" dirty="0">
                <a:latin typeface="Bahnschrift SemiLight Condensed"/>
                <a:cs typeface="Bahnschrift SemiLight Condensed"/>
              </a:rPr>
              <a:t>h</a:t>
            </a:r>
            <a:r>
              <a:rPr sz="1200" spc="100" dirty="0">
                <a:latin typeface="Bahnschrift SemiLight Condensed"/>
                <a:cs typeface="Bahnschrift SemiLight Condensed"/>
              </a:rPr>
              <a:t>a</a:t>
            </a:r>
            <a:r>
              <a:rPr sz="1200" spc="110" dirty="0">
                <a:latin typeface="Bahnschrift SemiLight Condensed"/>
                <a:cs typeface="Bahnschrift SemiLight Condensed"/>
              </a:rPr>
              <a:t>n</a:t>
            </a:r>
            <a:r>
              <a:rPr sz="1200" spc="140" dirty="0">
                <a:latin typeface="Bahnschrift SemiLight Condensed"/>
                <a:cs typeface="Bahnschrift SemiLight Condensed"/>
              </a:rPr>
              <a:t>g+ </a:t>
            </a:r>
            <a:r>
              <a:rPr sz="1200" spc="145" dirty="0">
                <a:latin typeface="Bahnschrift SemiLight Condensed"/>
                <a:cs typeface="Bahnschrift SemiLight Condensed"/>
              </a:rPr>
              <a:t>’1</a:t>
            </a:r>
            <a:r>
              <a:rPr sz="1200" spc="275" dirty="0">
                <a:latin typeface="Bahnschrift SemiLight Condensed"/>
                <a:cs typeface="Bahnschrift SemiLight Condensed"/>
              </a:rPr>
              <a:t>7</a:t>
            </a:r>
            <a:r>
              <a:rPr sz="1200" spc="140" dirty="0">
                <a:latin typeface="Bahnschrift SemiLight Condensed"/>
                <a:cs typeface="Bahnschrift SemiLight Condensed"/>
              </a:rPr>
              <a:t>b</a:t>
            </a:r>
            <a:r>
              <a:rPr sz="1200" spc="125" dirty="0">
                <a:latin typeface="Bahnschrift SemiLight Condensed"/>
                <a:cs typeface="Bahnschrift SemiLight Condensed"/>
              </a:rPr>
              <a:t>]</a:t>
            </a:r>
            <a:r>
              <a:rPr sz="1200" spc="210" dirty="0">
                <a:latin typeface="Bahnschrift SemiLight Condensed"/>
                <a:cs typeface="Bahnschrift SemiLight Condensed"/>
              </a:rPr>
              <a:t>&amp;</a:t>
            </a:r>
            <a:r>
              <a:rPr sz="1200" spc="114" dirty="0">
                <a:latin typeface="Bahnschrift SemiLight Condensed"/>
                <a:cs typeface="Bahnschrift SemiLight Condensed"/>
              </a:rPr>
              <a:t>[</a:t>
            </a:r>
            <a:r>
              <a:rPr sz="1200" spc="145" dirty="0">
                <a:latin typeface="Bahnschrift SemiLight Condensed"/>
                <a:cs typeface="Bahnschrift SemiLight Condensed"/>
              </a:rPr>
              <a:t>V</a:t>
            </a:r>
            <a:r>
              <a:rPr sz="1200" spc="125" dirty="0">
                <a:latin typeface="Bahnschrift SemiLight Condensed"/>
                <a:cs typeface="Bahnschrift SemiLight Condensed"/>
              </a:rPr>
              <a:t>ond</a:t>
            </a:r>
            <a:r>
              <a:rPr sz="1200" spc="90" dirty="0">
                <a:latin typeface="Bahnschrift SemiLight Condensed"/>
                <a:cs typeface="Bahnschrift SemiLight Condensed"/>
              </a:rPr>
              <a:t>r</a:t>
            </a:r>
            <a:r>
              <a:rPr sz="1200" spc="30" dirty="0">
                <a:latin typeface="Bahnschrift SemiLight Condensed"/>
                <a:cs typeface="Bahnschrift SemiLight Condensed"/>
              </a:rPr>
              <a:t>i</a:t>
            </a:r>
            <a:r>
              <a:rPr sz="1200" spc="50" dirty="0">
                <a:latin typeface="Bahnschrift SemiLight Condensed"/>
                <a:cs typeface="Bahnschrift SemiLight Condensed"/>
              </a:rPr>
              <a:t>ck</a:t>
            </a:r>
            <a:r>
              <a:rPr sz="1200" spc="200" dirty="0">
                <a:latin typeface="Bahnschrift SemiLight Condensed"/>
                <a:cs typeface="Bahnschrift SemiLight Condensed"/>
              </a:rPr>
              <a:t>+</a:t>
            </a:r>
            <a:r>
              <a:rPr sz="1200" spc="10" dirty="0">
                <a:latin typeface="Bahnschrift SemiLight Condensed"/>
                <a:cs typeface="Bahnschrift SemiLight Condensed"/>
              </a:rPr>
              <a:t> </a:t>
            </a:r>
            <a:r>
              <a:rPr sz="1200" spc="130" dirty="0">
                <a:latin typeface="Bahnschrift SemiLight Condensed"/>
                <a:cs typeface="Bahnschrift SemiLight Condensed"/>
              </a:rPr>
              <a:t>’1</a:t>
            </a:r>
            <a:r>
              <a:rPr sz="1200" spc="270" dirty="0">
                <a:latin typeface="Bahnschrift SemiLight Condensed"/>
                <a:cs typeface="Bahnschrift SemiLight Condensed"/>
              </a:rPr>
              <a:t>8</a:t>
            </a:r>
            <a:r>
              <a:rPr sz="1200" spc="120" dirty="0">
                <a:latin typeface="Bahnschrift SemiLight Condensed"/>
                <a:cs typeface="Bahnschrift SemiLight Condensed"/>
              </a:rPr>
              <a:t>]</a:t>
            </a:r>
            <a:endParaRPr sz="1200">
              <a:latin typeface="Bahnschrift SemiLight Condensed"/>
              <a:cs typeface="Bahnschrift SemiLight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7242" y="4503420"/>
            <a:ext cx="31686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195" dirty="0">
                <a:latin typeface="Bahnschrift SemiLight Condensed"/>
                <a:cs typeface="Bahnschrift SemiLight Condensed"/>
              </a:rPr>
              <a:t>Ou</a:t>
            </a:r>
            <a:r>
              <a:rPr sz="1200" spc="15" dirty="0">
                <a:latin typeface="Bahnschrift SemiLight Condensed"/>
                <a:cs typeface="Bahnschrift SemiLight Condensed"/>
              </a:rPr>
              <a:t>r</a:t>
            </a:r>
            <a:r>
              <a:rPr sz="1200" spc="30" dirty="0">
                <a:latin typeface="Bahnschrift SemiLight Condensed"/>
                <a:cs typeface="Bahnschrift SemiLight Condensed"/>
              </a:rPr>
              <a:t>s</a:t>
            </a:r>
            <a:endParaRPr sz="1200">
              <a:latin typeface="Bahnschrift SemiLight Condensed"/>
              <a:cs typeface="Bahnschrift SemiLight Condense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5979" y="775716"/>
            <a:ext cx="0" cy="3845026"/>
          </a:xfrm>
          <a:custGeom>
            <a:avLst/>
            <a:gdLst/>
            <a:ahLst/>
            <a:cxnLst/>
            <a:rect l="l" t="t" r="r" b="b"/>
            <a:pathLst>
              <a:path h="3845026">
                <a:moveTo>
                  <a:pt x="0" y="0"/>
                </a:moveTo>
                <a:lnTo>
                  <a:pt x="0" y="3845026"/>
                </a:lnTo>
              </a:path>
            </a:pathLst>
          </a:custGeom>
          <a:ln w="1219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7732" y="1054608"/>
            <a:ext cx="1909571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3159" y="1798320"/>
            <a:ext cx="1914143" cy="714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4684" y="2542032"/>
            <a:ext cx="1914143" cy="713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0779" y="3285744"/>
            <a:ext cx="1906524" cy="7132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09690" y="4033520"/>
            <a:ext cx="1570990" cy="511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515">
              <a:lnSpc>
                <a:spcPct val="100000"/>
              </a:lnSpc>
            </a:pPr>
            <a:r>
              <a:rPr sz="1600" spc="110" dirty="0">
                <a:latin typeface="Bahnschrift SemiLight Condensed"/>
                <a:cs typeface="Bahnschrift SemiLight Condensed"/>
              </a:rPr>
              <a:t>R</a:t>
            </a:r>
            <a:r>
              <a:rPr sz="1600" spc="140" dirty="0">
                <a:latin typeface="Bahnschrift SemiLight Condensed"/>
                <a:cs typeface="Bahnschrift SemiLight Condensed"/>
              </a:rPr>
              <a:t>e</a:t>
            </a:r>
            <a:r>
              <a:rPr sz="1600" spc="45" dirty="0">
                <a:latin typeface="Bahnschrift SemiLight Condensed"/>
                <a:cs typeface="Bahnschrift SemiLight Condensed"/>
              </a:rPr>
              <a:t>f</a:t>
            </a:r>
            <a:r>
              <a:rPr sz="1600" spc="114" dirty="0">
                <a:latin typeface="Bahnschrift SemiLight Condensed"/>
                <a:cs typeface="Bahnschrift SemiLight Condensed"/>
              </a:rPr>
              <a:t>e</a:t>
            </a:r>
            <a:r>
              <a:rPr sz="1600" spc="60" dirty="0">
                <a:latin typeface="Bahnschrift SemiLight Condensed"/>
                <a:cs typeface="Bahnschrift SemiLight Condensed"/>
              </a:rPr>
              <a:t>r</a:t>
            </a:r>
            <a:r>
              <a:rPr sz="1600" spc="135" dirty="0">
                <a:latin typeface="Bahnschrift SemiLight Condensed"/>
                <a:cs typeface="Bahnschrift SemiLight Condensed"/>
              </a:rPr>
              <a:t>en</a:t>
            </a:r>
            <a:r>
              <a:rPr sz="1600" spc="114" dirty="0">
                <a:latin typeface="Bahnschrift SemiLight Condensed"/>
                <a:cs typeface="Bahnschrift SemiLight Condensed"/>
              </a:rPr>
              <a:t>c</a:t>
            </a:r>
            <a:r>
              <a:rPr sz="1600" spc="160" dirty="0">
                <a:latin typeface="Bahnschrift SemiLight Condensed"/>
                <a:cs typeface="Bahnschrift SemiLight Condensed"/>
              </a:rPr>
              <a:t>e</a:t>
            </a:r>
            <a:r>
              <a:rPr sz="1600" spc="80" dirty="0">
                <a:latin typeface="Bahnschrift SemiLight Condensed"/>
                <a:cs typeface="Bahnschrift SemiLight Condensed"/>
              </a:rPr>
              <a:t> </a:t>
            </a:r>
            <a:r>
              <a:rPr sz="1600" spc="130" dirty="0">
                <a:latin typeface="Bahnschrift SemiLight Condensed"/>
                <a:cs typeface="Bahnschrift SemiLight Condensed"/>
              </a:rPr>
              <a:t>ima</a:t>
            </a:r>
            <a:r>
              <a:rPr sz="1600" spc="114" dirty="0">
                <a:latin typeface="Bahnschrift SemiLight Condensed"/>
                <a:cs typeface="Bahnschrift SemiLight Condensed"/>
              </a:rPr>
              <a:t>g</a:t>
            </a:r>
            <a:r>
              <a:rPr sz="1600" spc="105" dirty="0">
                <a:latin typeface="Bahnschrift SemiLight Condensed"/>
                <a:cs typeface="Bahnschrift SemiLight Condensed"/>
              </a:rPr>
              <a:t>es</a:t>
            </a:r>
            <a:endParaRPr sz="1600">
              <a:latin typeface="Bahnschrift SemiLight Condensed"/>
              <a:cs typeface="Bahnschrift SemiLight Condensed"/>
            </a:endParaRPr>
          </a:p>
          <a:p>
            <a:pPr marL="12700">
              <a:lnSpc>
                <a:spcPct val="100000"/>
              </a:lnSpc>
            </a:pPr>
            <a:r>
              <a:rPr sz="1600" spc="100" dirty="0">
                <a:latin typeface="Bahnschrift SemiLight Condensed"/>
                <a:cs typeface="Bahnschrift SemiLight Condensed"/>
              </a:rPr>
              <a:t>(</a:t>
            </a:r>
            <a:r>
              <a:rPr sz="1600" spc="270" dirty="0">
                <a:latin typeface="Bahnschrift SemiLight Condensed"/>
                <a:cs typeface="Bahnschrift SemiLight Condensed"/>
              </a:rPr>
              <a:t>m</a:t>
            </a:r>
            <a:r>
              <a:rPr sz="1600" spc="135" dirty="0">
                <a:latin typeface="Bahnschrift SemiLight Condensed"/>
                <a:cs typeface="Bahnschrift SemiLight Condensed"/>
              </a:rPr>
              <a:t>an</a:t>
            </a:r>
            <a:r>
              <a:rPr sz="1600" spc="140" dirty="0">
                <a:latin typeface="Bahnschrift SemiLight Condensed"/>
                <a:cs typeface="Bahnschrift SemiLight Condensed"/>
              </a:rPr>
              <a:t>ua</a:t>
            </a:r>
            <a:r>
              <a:rPr sz="1600" spc="-5" dirty="0">
                <a:latin typeface="Bahnschrift SemiLight Condensed"/>
                <a:cs typeface="Bahnschrift SemiLight Condensed"/>
              </a:rPr>
              <a:t>ll</a:t>
            </a:r>
            <a:r>
              <a:rPr sz="1600" spc="120" dirty="0">
                <a:latin typeface="Bahnschrift SemiLight Condensed"/>
                <a:cs typeface="Bahnschrift SemiLight Condensed"/>
              </a:rPr>
              <a:t>y</a:t>
            </a:r>
            <a:r>
              <a:rPr sz="1600" spc="20" dirty="0">
                <a:latin typeface="Bahnschrift SemiLight Condensed"/>
                <a:cs typeface="Bahnschrift SemiLight Condensed"/>
              </a:rPr>
              <a:t> </a:t>
            </a:r>
            <a:r>
              <a:rPr sz="1600" spc="65" dirty="0">
                <a:latin typeface="Bahnschrift SemiLight Condensed"/>
                <a:cs typeface="Bahnschrift SemiLight Condensed"/>
              </a:rPr>
              <a:t>c</a:t>
            </a:r>
            <a:r>
              <a:rPr sz="1600" spc="20" dirty="0">
                <a:latin typeface="Bahnschrift SemiLight Condensed"/>
                <a:cs typeface="Bahnschrift SemiLight Condensed"/>
              </a:rPr>
              <a:t>r</a:t>
            </a:r>
            <a:r>
              <a:rPr sz="1600" spc="130" dirty="0">
                <a:latin typeface="Bahnschrift SemiLight Condensed"/>
                <a:cs typeface="Bahnschrift SemiLight Condensed"/>
              </a:rPr>
              <a:t>e</a:t>
            </a:r>
            <a:r>
              <a:rPr sz="1600" spc="120" dirty="0">
                <a:latin typeface="Bahnschrift SemiLight Condensed"/>
                <a:cs typeface="Bahnschrift SemiLight Condensed"/>
              </a:rPr>
              <a:t>a</a:t>
            </a:r>
            <a:r>
              <a:rPr sz="1600" spc="100" dirty="0">
                <a:latin typeface="Bahnschrift SemiLight Condensed"/>
                <a:cs typeface="Bahnschrift SemiLight Condensed"/>
              </a:rPr>
              <a:t>t</a:t>
            </a:r>
            <a:r>
              <a:rPr sz="1600" spc="155" dirty="0">
                <a:latin typeface="Bahnschrift SemiLight Condensed"/>
                <a:cs typeface="Bahnschrift SemiLight Condensed"/>
              </a:rPr>
              <a:t>ed)</a:t>
            </a:r>
            <a:endParaRPr sz="16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esults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0492" y="2197607"/>
            <a:ext cx="2903220" cy="2150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8764" y="2197607"/>
            <a:ext cx="2904743" cy="2150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0492" y="993647"/>
            <a:ext cx="3363467" cy="833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254" y="1927860"/>
            <a:ext cx="970914" cy="86867"/>
          </a:xfrm>
          <a:custGeom>
            <a:avLst/>
            <a:gdLst/>
            <a:ahLst/>
            <a:cxnLst/>
            <a:rect l="l" t="t" r="r" b="b"/>
            <a:pathLst>
              <a:path w="970914" h="86867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970914" h="86867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970914" h="86867">
                <a:moveTo>
                  <a:pt x="97091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970914" y="57912"/>
                </a:lnTo>
                <a:lnTo>
                  <a:pt x="970914" y="28956"/>
                </a:lnTo>
                <a:close/>
              </a:path>
            </a:pathLst>
          </a:custGeom>
          <a:solidFill>
            <a:srgbClr val="2BB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2470" y="1816607"/>
            <a:ext cx="90043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85" dirty="0">
                <a:latin typeface="Bahnschrift SemiLight Condensed"/>
                <a:cs typeface="Bahnschrift SemiLight Condensed"/>
              </a:rPr>
              <a:t>A</a:t>
            </a:r>
            <a:r>
              <a:rPr sz="1800" spc="95" dirty="0">
                <a:latin typeface="Bahnschrift SemiLight Condensed"/>
                <a:cs typeface="Bahnschrift SemiLight Condensed"/>
              </a:rPr>
              <a:t>tt</a:t>
            </a:r>
            <a:r>
              <a:rPr sz="1800" spc="180" dirty="0">
                <a:latin typeface="Bahnschrift SemiLight Condensed"/>
                <a:cs typeface="Bahnschrift SemiLight Condensed"/>
              </a:rPr>
              <a:t>e</a:t>
            </a:r>
            <a:r>
              <a:rPr sz="1800" spc="185" dirty="0">
                <a:latin typeface="Bahnschrift SemiLight Condensed"/>
                <a:cs typeface="Bahnschrift SemiLight Condensed"/>
              </a:rPr>
              <a:t>n</a:t>
            </a:r>
            <a:r>
              <a:rPr sz="1800" spc="100" dirty="0">
                <a:latin typeface="Bahnschrift SemiLight Condensed"/>
                <a:cs typeface="Bahnschrift SemiLight Condensed"/>
              </a:rPr>
              <a:t>t</a:t>
            </a:r>
            <a:r>
              <a:rPr sz="1800" spc="65" dirty="0">
                <a:latin typeface="Bahnschrift SemiLight Condensed"/>
                <a:cs typeface="Bahnschrift SemiLight Condensed"/>
              </a:rPr>
              <a:t>i</a:t>
            </a:r>
            <a:r>
              <a:rPr sz="1800" spc="225" dirty="0">
                <a:latin typeface="Bahnschrift SemiLight Condensed"/>
                <a:cs typeface="Bahnschrift SemiLight Condensed"/>
              </a:rPr>
              <a:t>on</a:t>
            </a:r>
            <a:endParaRPr sz="1800">
              <a:latin typeface="Bahnschrift SemiLight Condensed"/>
              <a:cs typeface="Bahnschrift SemiLigh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8957" y="4380890"/>
            <a:ext cx="52197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65" dirty="0">
                <a:latin typeface="Bahnschrift SemiLight Condensed"/>
                <a:cs typeface="Bahnschrift SemiLight Condensed"/>
              </a:rPr>
              <a:t>Input</a:t>
            </a:r>
            <a:endParaRPr sz="1800">
              <a:latin typeface="Bahnschrift SemiLight Condensed"/>
              <a:cs typeface="Bahnschrift SemiLight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3155" y="4380890"/>
            <a:ext cx="69024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10" dirty="0">
                <a:latin typeface="Bahnschrift SemiLight Condensed"/>
                <a:cs typeface="Bahnschrift SemiLight Condensed"/>
              </a:rPr>
              <a:t>Output</a:t>
            </a:r>
            <a:endParaRPr sz="1800">
              <a:latin typeface="Bahnschrift SemiLight Condensed"/>
              <a:cs typeface="Bahnschrift SemiLight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3334" y="1252982"/>
            <a:ext cx="1666239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14" dirty="0">
                <a:latin typeface="Bahnschrift SemiLight Condensed"/>
                <a:cs typeface="Bahnschrift SemiLight Condensed"/>
              </a:rPr>
              <a:t>R</a:t>
            </a:r>
            <a:r>
              <a:rPr sz="1800" spc="180" dirty="0">
                <a:latin typeface="Bahnschrift SemiLight Condensed"/>
                <a:cs typeface="Bahnschrift SemiLight Condensed"/>
              </a:rPr>
              <a:t>e</a:t>
            </a:r>
            <a:r>
              <a:rPr sz="1800" spc="40" dirty="0">
                <a:latin typeface="Bahnschrift SemiLight Condensed"/>
                <a:cs typeface="Bahnschrift SemiLight Condensed"/>
              </a:rPr>
              <a:t>f</a:t>
            </a:r>
            <a:r>
              <a:rPr sz="1800" spc="140" dirty="0">
                <a:latin typeface="Bahnschrift SemiLight Condensed"/>
                <a:cs typeface="Bahnschrift SemiLight Condensed"/>
              </a:rPr>
              <a:t>e</a:t>
            </a:r>
            <a:r>
              <a:rPr sz="1800" spc="80" dirty="0">
                <a:latin typeface="Bahnschrift SemiLight Condensed"/>
                <a:cs typeface="Bahnschrift SemiLight Condensed"/>
              </a:rPr>
              <a:t>r</a:t>
            </a:r>
            <a:r>
              <a:rPr sz="1800" spc="160" dirty="0">
                <a:latin typeface="Bahnschrift SemiLight Condensed"/>
                <a:cs typeface="Bahnschrift SemiLight Condensed"/>
              </a:rPr>
              <a:t>ence</a:t>
            </a:r>
            <a:r>
              <a:rPr sz="1800" spc="70" dirty="0">
                <a:latin typeface="Bahnschrift SemiLight Condensed"/>
                <a:cs typeface="Bahnschrift SemiLight Condensed"/>
              </a:rPr>
              <a:t> </a:t>
            </a:r>
            <a:r>
              <a:rPr sz="1800" spc="45" dirty="0">
                <a:latin typeface="Bahnschrift SemiLight Condensed"/>
                <a:cs typeface="Bahnschrift SemiLight Condensed"/>
              </a:rPr>
              <a:t>i</a:t>
            </a:r>
            <a:r>
              <a:rPr sz="1800" spc="195" dirty="0">
                <a:latin typeface="Bahnschrift SemiLight Condensed"/>
                <a:cs typeface="Bahnschrift SemiLight Condensed"/>
              </a:rPr>
              <a:t>ma</a:t>
            </a:r>
            <a:r>
              <a:rPr sz="1800" spc="140" dirty="0">
                <a:latin typeface="Bahnschrift SemiLight Condensed"/>
                <a:cs typeface="Bahnschrift SemiLight Condensed"/>
              </a:rPr>
              <a:t>g</a:t>
            </a:r>
            <a:r>
              <a:rPr sz="1800" spc="120" dirty="0">
                <a:latin typeface="Bahnschrift SemiLight Condensed"/>
                <a:cs typeface="Bahnschrift SemiLight Condensed"/>
              </a:rPr>
              <a:t>es</a:t>
            </a:r>
            <a:endParaRPr sz="18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esults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0767" y="2267711"/>
            <a:ext cx="2886456" cy="2138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0783" y="2267711"/>
            <a:ext cx="2886456" cy="2138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6117" y="1981200"/>
            <a:ext cx="1043939" cy="86868"/>
          </a:xfrm>
          <a:custGeom>
            <a:avLst/>
            <a:gdLst/>
            <a:ahLst/>
            <a:cxnLst/>
            <a:rect l="l" t="t" r="r" b="b"/>
            <a:pathLst>
              <a:path w="1043939" h="86868">
                <a:moveTo>
                  <a:pt x="86868" y="0"/>
                </a:moveTo>
                <a:lnTo>
                  <a:pt x="0" y="43433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1043939" h="86868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1043939" h="86868">
                <a:moveTo>
                  <a:pt x="1043939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043939" y="57912"/>
                </a:lnTo>
                <a:lnTo>
                  <a:pt x="1043939" y="28956"/>
                </a:lnTo>
                <a:close/>
              </a:path>
            </a:pathLst>
          </a:custGeom>
          <a:solidFill>
            <a:srgbClr val="2BB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0783" y="975360"/>
            <a:ext cx="2406396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7769" y="1269238"/>
            <a:ext cx="1666239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14" dirty="0">
                <a:latin typeface="Bahnschrift SemiLight Condensed"/>
                <a:cs typeface="Bahnschrift SemiLight Condensed"/>
              </a:rPr>
              <a:t>R</a:t>
            </a:r>
            <a:r>
              <a:rPr sz="1800" spc="170" dirty="0">
                <a:latin typeface="Bahnschrift SemiLight Condensed"/>
                <a:cs typeface="Bahnschrift SemiLight Condensed"/>
              </a:rPr>
              <a:t>e</a:t>
            </a:r>
            <a:r>
              <a:rPr sz="1800" spc="40" dirty="0">
                <a:latin typeface="Bahnschrift SemiLight Condensed"/>
                <a:cs typeface="Bahnschrift SemiLight Condensed"/>
              </a:rPr>
              <a:t>f</a:t>
            </a:r>
            <a:r>
              <a:rPr sz="1800" spc="140" dirty="0">
                <a:latin typeface="Bahnschrift SemiLight Condensed"/>
                <a:cs typeface="Bahnschrift SemiLight Condensed"/>
              </a:rPr>
              <a:t>e</a:t>
            </a:r>
            <a:r>
              <a:rPr sz="1800" spc="85" dirty="0">
                <a:latin typeface="Bahnschrift SemiLight Condensed"/>
                <a:cs typeface="Bahnschrift SemiLight Condensed"/>
              </a:rPr>
              <a:t>r</a:t>
            </a:r>
            <a:r>
              <a:rPr sz="1800" spc="180" dirty="0">
                <a:latin typeface="Bahnschrift SemiLight Condensed"/>
                <a:cs typeface="Bahnschrift SemiLight Condensed"/>
              </a:rPr>
              <a:t>e</a:t>
            </a:r>
            <a:r>
              <a:rPr sz="1800" spc="200" dirty="0">
                <a:latin typeface="Bahnschrift SemiLight Condensed"/>
                <a:cs typeface="Bahnschrift SemiLight Condensed"/>
              </a:rPr>
              <a:t>n</a:t>
            </a:r>
            <a:r>
              <a:rPr sz="1800" spc="70" dirty="0">
                <a:latin typeface="Bahnschrift SemiLight Condensed"/>
                <a:cs typeface="Bahnschrift SemiLight Condensed"/>
              </a:rPr>
              <a:t>c</a:t>
            </a:r>
            <a:r>
              <a:rPr sz="1800" spc="180" dirty="0">
                <a:latin typeface="Bahnschrift SemiLight Condensed"/>
                <a:cs typeface="Bahnschrift SemiLight Condensed"/>
              </a:rPr>
              <a:t>e</a:t>
            </a:r>
            <a:r>
              <a:rPr sz="1800" spc="70" dirty="0">
                <a:latin typeface="Bahnschrift SemiLight Condensed"/>
                <a:cs typeface="Bahnschrift SemiLight Condensed"/>
              </a:rPr>
              <a:t> </a:t>
            </a:r>
            <a:r>
              <a:rPr sz="1800" spc="45" dirty="0">
                <a:latin typeface="Bahnschrift SemiLight Condensed"/>
                <a:cs typeface="Bahnschrift SemiLight Condensed"/>
              </a:rPr>
              <a:t>i</a:t>
            </a:r>
            <a:r>
              <a:rPr sz="1800" spc="155" dirty="0">
                <a:latin typeface="Bahnschrift SemiLight Condensed"/>
                <a:cs typeface="Bahnschrift SemiLight Condensed"/>
              </a:rPr>
              <a:t>mages</a:t>
            </a:r>
            <a:endParaRPr sz="1800">
              <a:latin typeface="Bahnschrift SemiLight Condensed"/>
              <a:cs typeface="Bahnschrift SemiLigh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8957" y="4380890"/>
            <a:ext cx="52197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65" dirty="0">
                <a:latin typeface="Bahnschrift SemiLight Condensed"/>
                <a:cs typeface="Bahnschrift SemiLight Condensed"/>
              </a:rPr>
              <a:t>Input</a:t>
            </a:r>
            <a:endParaRPr sz="1800">
              <a:latin typeface="Bahnschrift SemiLight Condensed"/>
              <a:cs typeface="Bahnschrift SemiLight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3155" y="4380890"/>
            <a:ext cx="69024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10" dirty="0">
                <a:latin typeface="Bahnschrift SemiLight Condensed"/>
                <a:cs typeface="Bahnschrift SemiLight Condensed"/>
              </a:rPr>
              <a:t>Output</a:t>
            </a:r>
            <a:endParaRPr sz="1800">
              <a:latin typeface="Bahnschrift SemiLight Condensed"/>
              <a:cs typeface="Bahnschrift SemiLight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1635" y="1870836"/>
            <a:ext cx="90043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85" dirty="0">
                <a:latin typeface="Bahnschrift SemiLight Condensed"/>
                <a:cs typeface="Bahnschrift SemiLight Condensed"/>
              </a:rPr>
              <a:t>A</a:t>
            </a:r>
            <a:r>
              <a:rPr sz="1800" spc="95" dirty="0">
                <a:latin typeface="Bahnschrift SemiLight Condensed"/>
                <a:cs typeface="Bahnschrift SemiLight Condensed"/>
              </a:rPr>
              <a:t>tt</a:t>
            </a:r>
            <a:r>
              <a:rPr sz="1800" spc="180" dirty="0">
                <a:latin typeface="Bahnschrift SemiLight Condensed"/>
                <a:cs typeface="Bahnschrift SemiLight Condensed"/>
              </a:rPr>
              <a:t>e</a:t>
            </a:r>
            <a:r>
              <a:rPr sz="1800" spc="185" dirty="0">
                <a:latin typeface="Bahnschrift SemiLight Condensed"/>
                <a:cs typeface="Bahnschrift SemiLight Condensed"/>
              </a:rPr>
              <a:t>n</a:t>
            </a:r>
            <a:r>
              <a:rPr sz="1800" spc="100" dirty="0">
                <a:latin typeface="Bahnschrift SemiLight Condensed"/>
                <a:cs typeface="Bahnschrift SemiLight Condensed"/>
              </a:rPr>
              <a:t>t</a:t>
            </a:r>
            <a:r>
              <a:rPr sz="1800" spc="65" dirty="0">
                <a:latin typeface="Bahnschrift SemiLight Condensed"/>
                <a:cs typeface="Bahnschrift SemiLight Condensed"/>
              </a:rPr>
              <a:t>i</a:t>
            </a:r>
            <a:r>
              <a:rPr sz="1800" spc="225" dirty="0">
                <a:latin typeface="Bahnschrift SemiLight Condensed"/>
                <a:cs typeface="Bahnschrift SemiLight Condensed"/>
              </a:rPr>
              <a:t>on</a:t>
            </a:r>
            <a:endParaRPr sz="18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56514" rIns="0" bIns="0" rtlCol="0">
            <a:noAutofit/>
          </a:bodyPr>
          <a:lstStyle/>
          <a:p>
            <a:pPr marL="42545">
              <a:lnSpc>
                <a:spcPct val="100000"/>
              </a:lnSpc>
            </a:pPr>
            <a:r>
              <a:rPr sz="3150" b="1" spc="-130" dirty="0">
                <a:latin typeface="Arial"/>
                <a:cs typeface="Arial"/>
              </a:rPr>
              <a:t>Results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6723" y="4463288"/>
            <a:ext cx="4665345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40" dirty="0">
                <a:latin typeface="Arial"/>
                <a:cs typeface="Arial"/>
              </a:rPr>
              <a:t>"lsewan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typhoon"</a:t>
            </a:r>
            <a:r>
              <a:rPr sz="1000" spc="40" dirty="0">
                <a:latin typeface="Arial"/>
                <a:cs typeface="Arial"/>
              </a:rPr>
              <a:t> (1959)</a:t>
            </a:r>
            <a:r>
              <a:rPr sz="1000" spc="20" dirty="0">
                <a:latin typeface="Arial"/>
                <a:cs typeface="Arial"/>
              </a:rPr>
              <a:t>,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original </a:t>
            </a:r>
            <a:r>
              <a:rPr sz="1000" spc="80" dirty="0">
                <a:latin typeface="Arial"/>
                <a:cs typeface="Arial"/>
              </a:rPr>
              <a:t>film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provided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by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CBC </a:t>
            </a:r>
            <a:r>
              <a:rPr sz="1000" spc="5" dirty="0">
                <a:latin typeface="Arial"/>
                <a:cs typeface="Arial"/>
              </a:rPr>
              <a:t>Television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Co.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6AB00-BCE4-4C5B-AD96-A480F83F4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266"/>
            <a:ext cx="9144000" cy="34609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</a:t>
            </a:r>
            <a:r>
              <a:rPr sz="3600" b="1" spc="-35" dirty="0">
                <a:latin typeface="Calibri"/>
                <a:cs typeface="Calibri"/>
              </a:rPr>
              <a:t>s</a:t>
            </a:r>
            <a:r>
              <a:rPr sz="3600" b="1" spc="-55" dirty="0">
                <a:latin typeface="Calibri"/>
                <a:cs typeface="Calibri"/>
              </a:rPr>
              <a:t>t</a:t>
            </a:r>
            <a:r>
              <a:rPr sz="3600" b="1" spc="0" dirty="0">
                <a:latin typeface="Calibri"/>
                <a:cs typeface="Calibri"/>
              </a:rPr>
              <a:t>o</a:t>
            </a:r>
            <a:r>
              <a:rPr sz="3600" b="1" spc="-90" dirty="0">
                <a:latin typeface="Calibri"/>
                <a:cs typeface="Calibri"/>
              </a:rPr>
              <a:t>r</a:t>
            </a:r>
            <a:r>
              <a:rPr sz="3600" b="1" spc="-60" dirty="0">
                <a:latin typeface="Calibri"/>
                <a:cs typeface="Calibri"/>
              </a:rPr>
              <a:t>a</a:t>
            </a:r>
            <a:r>
              <a:rPr sz="3600" b="1" spc="-15" dirty="0">
                <a:latin typeface="Calibri"/>
                <a:cs typeface="Calibri"/>
              </a:rPr>
              <a:t>tion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55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esults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8971"/>
            <a:ext cx="27158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130" dirty="0">
                <a:latin typeface="Bahnschrift SemiLight Condensed"/>
                <a:cs typeface="Bahnschrift SemiLight Condensed"/>
              </a:rPr>
              <a:t>La</a:t>
            </a:r>
            <a:r>
              <a:rPr sz="2400" spc="70" dirty="0">
                <a:latin typeface="Bahnschrift SemiLight Condensed"/>
                <a:cs typeface="Bahnschrift SemiLight Condensed"/>
              </a:rPr>
              <a:t>r</a:t>
            </a:r>
            <a:r>
              <a:rPr sz="2400" spc="130" dirty="0">
                <a:latin typeface="Bahnschrift SemiLight Condensed"/>
                <a:cs typeface="Bahnschrift SemiLight Condensed"/>
              </a:rPr>
              <a:t>g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275" dirty="0">
                <a:latin typeface="Bahnschrift SemiLight Condensed"/>
                <a:cs typeface="Bahnschrift SemiLight Condensed"/>
              </a:rPr>
              <a:t>no</a:t>
            </a:r>
            <a:r>
              <a:rPr sz="2400" spc="125" dirty="0">
                <a:latin typeface="Bahnschrift SemiLight Condensed"/>
                <a:cs typeface="Bahnschrift SemiLight Condensed"/>
              </a:rPr>
              <a:t>i</a:t>
            </a:r>
            <a:r>
              <a:rPr sz="2400" spc="160" dirty="0">
                <a:latin typeface="Bahnschrift SemiLight Condensed"/>
                <a:cs typeface="Bahnschrift SemiLight Condensed"/>
              </a:rPr>
              <a:t>se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40" dirty="0">
                <a:latin typeface="Bahnschrift SemiLight Condensed"/>
                <a:cs typeface="Bahnschrift SemiLight Condensed"/>
              </a:rPr>
              <a:t>r</a:t>
            </a:r>
            <a:r>
              <a:rPr sz="2400" spc="365" dirty="0">
                <a:latin typeface="Bahnschrift SemiLight Condensed"/>
                <a:cs typeface="Bahnschrift SemiLight Condensed"/>
              </a:rPr>
              <a:t>em</a:t>
            </a:r>
            <a:r>
              <a:rPr sz="2400" spc="254" dirty="0">
                <a:latin typeface="Bahnschrift SemiLight Condensed"/>
                <a:cs typeface="Bahnschrift SemiLight Condensed"/>
              </a:rPr>
              <a:t>o</a:t>
            </a:r>
            <a:r>
              <a:rPr sz="2400" spc="105" dirty="0">
                <a:latin typeface="Bahnschrift SemiLight Condensed"/>
                <a:cs typeface="Bahnschrift SemiLight Condensed"/>
              </a:rPr>
              <a:t>v</a:t>
            </a:r>
            <a:r>
              <a:rPr sz="2400" spc="75" dirty="0">
                <a:latin typeface="Bahnschrift SemiLight Condensed"/>
                <a:cs typeface="Bahnschrift SemiLight Condensed"/>
              </a:rPr>
              <a:t>al</a:t>
            </a:r>
            <a:endParaRPr sz="240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6780" y="1395983"/>
            <a:ext cx="2420112" cy="179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780" y="3243072"/>
            <a:ext cx="2420112" cy="102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1115" y="3243072"/>
            <a:ext cx="2420112" cy="102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1115" y="1395983"/>
            <a:ext cx="2420112" cy="1793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0900" y="1395983"/>
            <a:ext cx="2420112" cy="1793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0900" y="3243072"/>
            <a:ext cx="2420112" cy="1028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82520" y="4331004"/>
            <a:ext cx="46482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95" dirty="0">
                <a:latin typeface="Bahnschrift SemiLight Condensed"/>
                <a:cs typeface="Bahnschrift SemiLight Condensed"/>
              </a:rPr>
              <a:t>I</a:t>
            </a:r>
            <a:r>
              <a:rPr sz="1600" spc="180" dirty="0">
                <a:latin typeface="Bahnschrift SemiLight Condensed"/>
                <a:cs typeface="Bahnschrift SemiLight Condensed"/>
              </a:rPr>
              <a:t>npu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8565" y="4331004"/>
            <a:ext cx="166433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50" dirty="0">
                <a:latin typeface="Bahnschrift SemiLight Condensed"/>
                <a:cs typeface="Bahnschrift SemiLight Condensed"/>
              </a:rPr>
              <a:t>[Zhan</a:t>
            </a:r>
            <a:r>
              <a:rPr sz="1600" spc="100" dirty="0">
                <a:latin typeface="Bahnschrift SemiLight Condensed"/>
                <a:cs typeface="Bahnschrift SemiLight Condensed"/>
              </a:rPr>
              <a:t>g</a:t>
            </a:r>
            <a:r>
              <a:rPr sz="1600" spc="30" dirty="0">
                <a:latin typeface="Bahnschrift SemiLight Condensed"/>
                <a:cs typeface="Bahnschrift SemiLight Condensed"/>
              </a:rPr>
              <a:t> </a:t>
            </a:r>
            <a:r>
              <a:rPr sz="1600" spc="145" dirty="0">
                <a:latin typeface="Bahnschrift SemiLight Condensed"/>
                <a:cs typeface="Bahnschrift SemiLight Condensed"/>
              </a:rPr>
              <a:t>e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50" dirty="0">
                <a:latin typeface="Bahnschrift SemiLight Condensed"/>
                <a:cs typeface="Bahnschrift SemiLight Condensed"/>
              </a:rPr>
              <a:t> </a:t>
            </a:r>
            <a:r>
              <a:rPr sz="1600" spc="65" dirty="0">
                <a:latin typeface="Bahnschrift SemiLight Condensed"/>
                <a:cs typeface="Bahnschrift SemiLight Condensed"/>
              </a:rPr>
              <a:t>a</a:t>
            </a:r>
            <a:r>
              <a:rPr sz="1600" spc="40" dirty="0">
                <a:latin typeface="Bahnschrift SemiLight Condensed"/>
                <a:cs typeface="Bahnschrift SemiLight Condensed"/>
              </a:rPr>
              <a:t>l</a:t>
            </a:r>
            <a:r>
              <a:rPr sz="1600" spc="130" dirty="0">
                <a:latin typeface="Bahnschrift SemiLight Condensed"/>
                <a:cs typeface="Bahnschrift SemiLight Condensed"/>
              </a:rPr>
              <a:t>.</a:t>
            </a:r>
            <a:r>
              <a:rPr sz="1600" spc="15" dirty="0">
                <a:latin typeface="Bahnschrift SemiLight Condensed"/>
                <a:cs typeface="Bahnschrift SemiLight Condensed"/>
              </a:rPr>
              <a:t> </a:t>
            </a:r>
            <a:r>
              <a:rPr sz="1600" spc="160" dirty="0">
                <a:latin typeface="Bahnschrift SemiLight Condensed"/>
                <a:cs typeface="Bahnschrift SemiLight Condensed"/>
              </a:rPr>
              <a:t>2</a:t>
            </a:r>
            <a:r>
              <a:rPr sz="1600" spc="130" dirty="0">
                <a:latin typeface="Bahnschrift SemiLight Condensed"/>
                <a:cs typeface="Bahnschrift SemiLight Condensed"/>
              </a:rPr>
              <a:t>0</a:t>
            </a:r>
            <a:r>
              <a:rPr sz="1600" spc="365" dirty="0">
                <a:latin typeface="Bahnschrift SemiLight Condensed"/>
                <a:cs typeface="Bahnschrift SemiLight Condensed"/>
              </a:rPr>
              <a:t>1</a:t>
            </a:r>
            <a:r>
              <a:rPr sz="1600" spc="190" dirty="0">
                <a:latin typeface="Bahnschrift SemiLight Condensed"/>
                <a:cs typeface="Bahnschrift SemiLight Condensed"/>
              </a:rPr>
              <a:t>7</a:t>
            </a:r>
            <a:r>
              <a:rPr sz="1600" spc="175" dirty="0">
                <a:latin typeface="Bahnschrift SemiLight Condensed"/>
                <a:cs typeface="Bahnschrift SemiLight Condensed"/>
              </a:rPr>
              <a:t>b]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2765" y="4324908"/>
            <a:ext cx="41275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204" dirty="0">
                <a:latin typeface="Bahnschrift SemiLight Condensed"/>
                <a:cs typeface="Bahnschrift SemiLight Condensed"/>
              </a:rPr>
              <a:t>Ou</a:t>
            </a:r>
            <a:r>
              <a:rPr sz="1600" spc="120" dirty="0">
                <a:latin typeface="Bahnschrift SemiLight Condensed"/>
                <a:cs typeface="Bahnschrift SemiLight Condensed"/>
              </a:rPr>
              <a:t>r</a:t>
            </a:r>
            <a:r>
              <a:rPr sz="1600" spc="45" dirty="0">
                <a:latin typeface="Bahnschrift SemiLight Condensed"/>
                <a:cs typeface="Bahnschrift SemiLight Condensed"/>
              </a:rPr>
              <a:t>s</a:t>
            </a:r>
            <a:endParaRPr sz="16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Limi</a:t>
            </a:r>
            <a:r>
              <a:rPr sz="3600" b="1" spc="-35" dirty="0">
                <a:latin typeface="Calibri"/>
                <a:cs typeface="Calibri"/>
              </a:rPr>
              <a:t>t</a:t>
            </a:r>
            <a:r>
              <a:rPr sz="3600" b="1" spc="-60" dirty="0">
                <a:latin typeface="Calibri"/>
                <a:cs typeface="Calibri"/>
              </a:rPr>
              <a:t>a</a:t>
            </a:r>
            <a:r>
              <a:rPr sz="3600" b="1" spc="-15" dirty="0">
                <a:latin typeface="Calibri"/>
                <a:cs typeface="Calibri"/>
              </a:rPr>
              <a:t>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8971"/>
            <a:ext cx="6232525" cy="1149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155" dirty="0">
                <a:latin typeface="Bahnschrift SemiLight Condensed"/>
                <a:cs typeface="Bahnschrift SemiLight Condensed"/>
              </a:rPr>
              <a:t>Se</a:t>
            </a:r>
            <a:r>
              <a:rPr sz="2400" spc="105" dirty="0">
                <a:latin typeface="Bahnschrift SemiLight Condensed"/>
                <a:cs typeface="Bahnschrift SemiLight Condensed"/>
              </a:rPr>
              <a:t>v</a:t>
            </a:r>
            <a:r>
              <a:rPr sz="2400" spc="185" dirty="0">
                <a:latin typeface="Bahnschrift SemiLight Condensed"/>
                <a:cs typeface="Bahnschrift SemiLight Condensed"/>
              </a:rPr>
              <a:t>e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140" dirty="0">
                <a:latin typeface="Bahnschrift SemiLight Condensed"/>
                <a:cs typeface="Bahnschrift SemiLight Condensed"/>
              </a:rPr>
              <a:t>ely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265" dirty="0">
                <a:latin typeface="Bahnschrift SemiLight Condensed"/>
                <a:cs typeface="Bahnschrift SemiLight Condensed"/>
              </a:rPr>
              <a:t>de</a:t>
            </a:r>
            <a:r>
              <a:rPr sz="2400" spc="140" dirty="0">
                <a:latin typeface="Bahnschrift SemiLight Condensed"/>
                <a:cs typeface="Bahnschrift SemiLight Condensed"/>
              </a:rPr>
              <a:t>t</a:t>
            </a:r>
            <a:r>
              <a:rPr sz="2400" spc="165" dirty="0">
                <a:latin typeface="Bahnschrift SemiLight Condensed"/>
                <a:cs typeface="Bahnschrift SemiLight Condensed"/>
              </a:rPr>
              <a:t>erio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140" dirty="0">
                <a:latin typeface="Bahnschrift SemiLight Condensed"/>
                <a:cs typeface="Bahnschrift SemiLight Condensed"/>
              </a:rPr>
              <a:t>a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265" dirty="0">
                <a:latin typeface="Bahnschrift SemiLight Condensed"/>
                <a:cs typeface="Bahnschrift SemiLight Condensed"/>
              </a:rPr>
              <a:t>ed</a:t>
            </a:r>
            <a:r>
              <a:rPr sz="2400" spc="35" dirty="0">
                <a:latin typeface="Bahnschrift SemiLight Condensed"/>
                <a:cs typeface="Bahnschrift SemiLight Condensed"/>
              </a:rPr>
              <a:t> </a:t>
            </a:r>
            <a:r>
              <a:rPr sz="2400" spc="145" dirty="0">
                <a:latin typeface="Bahnschrift SemiLight Condensed"/>
                <a:cs typeface="Bahnschrift SemiLight Condensed"/>
              </a:rPr>
              <a:t>film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70" dirty="0">
                <a:latin typeface="Bahnschrift SemiLight Condensed"/>
                <a:cs typeface="Bahnschrift SemiLight Condensed"/>
              </a:rPr>
              <a:t>is</a:t>
            </a:r>
            <a:r>
              <a:rPr sz="2400" spc="35" dirty="0">
                <a:latin typeface="Bahnschrift SemiLight Condensed"/>
                <a:cs typeface="Bahnschrift SemiLight Condensed"/>
              </a:rPr>
              <a:t> </a:t>
            </a:r>
            <a:r>
              <a:rPr sz="2400" spc="170" dirty="0">
                <a:latin typeface="Bahnschrift SemiLight Condensed"/>
                <a:cs typeface="Bahnschrift SemiLight Condensed"/>
              </a:rPr>
              <a:t>di</a:t>
            </a:r>
            <a:r>
              <a:rPr sz="2400" spc="114" dirty="0">
                <a:latin typeface="Bahnschrift SemiLight Condensed"/>
                <a:cs typeface="Bahnschrift SemiLight Condensed"/>
              </a:rPr>
              <a:t>f</a:t>
            </a:r>
            <a:r>
              <a:rPr sz="2400" spc="120" dirty="0">
                <a:latin typeface="Bahnschrift SemiLight Condensed"/>
                <a:cs typeface="Bahnschrift SemiLight Condensed"/>
              </a:rPr>
              <a:t>ficult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140" dirty="0">
                <a:latin typeface="Bahnschrift SemiLight Condensed"/>
                <a:cs typeface="Bahnschrift SemiLight Condensed"/>
              </a:rPr>
              <a:t>t</a:t>
            </a:r>
            <a:r>
              <a:rPr sz="2400" spc="350" dirty="0">
                <a:latin typeface="Bahnschrift SemiLight Condensed"/>
                <a:cs typeface="Bahnschrift SemiLight Condensed"/>
              </a:rPr>
              <a:t>o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45" dirty="0">
                <a:latin typeface="Bahnschrift SemiLight Condensed"/>
                <a:cs typeface="Bahnschrift SemiLight Condensed"/>
              </a:rPr>
              <a:t>r</a:t>
            </a:r>
            <a:r>
              <a:rPr sz="2400" spc="290" dirty="0">
                <a:latin typeface="Bahnschrift SemiLight Condensed"/>
                <a:cs typeface="Bahnschrift SemiLight Condensed"/>
              </a:rPr>
              <a:t>em</a:t>
            </a:r>
            <a:r>
              <a:rPr sz="2400" spc="240" dirty="0">
                <a:latin typeface="Bahnschrift SemiLight Condensed"/>
                <a:cs typeface="Bahnschrift SemiLight Condensed"/>
              </a:rPr>
              <a:t>a</a:t>
            </a:r>
            <a:r>
              <a:rPr sz="2400" spc="35" dirty="0">
                <a:latin typeface="Bahnschrift SemiLight Condensed"/>
                <a:cs typeface="Bahnschrift SemiLight Condensed"/>
              </a:rPr>
              <a:t>s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65" dirty="0">
                <a:latin typeface="Bahnschrift SemiLight Condensed"/>
                <a:cs typeface="Bahnschrift SemiLight Condensed"/>
              </a:rPr>
              <a:t>er</a:t>
            </a:r>
            <a:endParaRPr sz="24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9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90" dirty="0">
                <a:latin typeface="Bahnschrift SemiLight Condensed"/>
                <a:cs typeface="Bahnschrift SemiLight Condensed"/>
              </a:rPr>
              <a:t>Ca</a:t>
            </a:r>
            <a:r>
              <a:rPr sz="2000" spc="195" dirty="0">
                <a:latin typeface="Bahnschrift SemiLight Condensed"/>
                <a:cs typeface="Bahnschrift SemiLight Condensed"/>
              </a:rPr>
              <a:t>n</a:t>
            </a:r>
            <a:r>
              <a:rPr sz="2000" spc="215" dirty="0">
                <a:latin typeface="Bahnschrift SemiLight Condensed"/>
                <a:cs typeface="Bahnschrift SemiLight Condensed"/>
              </a:rPr>
              <a:t>not</a:t>
            </a:r>
            <a:r>
              <a:rPr sz="2000" spc="30" dirty="0">
                <a:latin typeface="Bahnschrift SemiLight Condensed"/>
                <a:cs typeface="Bahnschrift SemiLight Condensed"/>
              </a:rPr>
              <a:t> </a:t>
            </a:r>
            <a:r>
              <a:rPr sz="2000" spc="50" dirty="0">
                <a:latin typeface="Bahnschrift SemiLight Condensed"/>
                <a:cs typeface="Bahnschrift SemiLight Condensed"/>
              </a:rPr>
              <a:t>fi</a:t>
            </a:r>
            <a:r>
              <a:rPr sz="2000" spc="45" dirty="0">
                <a:latin typeface="Bahnschrift SemiLight Condensed"/>
                <a:cs typeface="Bahnschrift SemiLight Condensed"/>
              </a:rPr>
              <a:t>l</a:t>
            </a:r>
            <a:r>
              <a:rPr sz="2000" spc="-5" dirty="0">
                <a:latin typeface="Bahnschrift SemiLight Condensed"/>
                <a:cs typeface="Bahnschrift SemiLight Condensed"/>
              </a:rPr>
              <a:t>l</a:t>
            </a:r>
            <a:r>
              <a:rPr sz="2000" spc="60" dirty="0">
                <a:latin typeface="Bahnschrift SemiLight Condensed"/>
                <a:cs typeface="Bahnschrift SemiLight Condensed"/>
              </a:rPr>
              <a:t> </a:t>
            </a:r>
            <a:r>
              <a:rPr sz="2000" spc="70" dirty="0">
                <a:latin typeface="Bahnschrift SemiLight Condensed"/>
                <a:cs typeface="Bahnschrift SemiLight Condensed"/>
              </a:rPr>
              <a:t>la</a:t>
            </a:r>
            <a:r>
              <a:rPr sz="2000" spc="35" dirty="0">
                <a:latin typeface="Bahnschrift SemiLight Condensed"/>
                <a:cs typeface="Bahnschrift SemiLight Condensed"/>
              </a:rPr>
              <a:t>r</a:t>
            </a:r>
            <a:r>
              <a:rPr sz="2000" spc="125" dirty="0">
                <a:latin typeface="Bahnschrift SemiLight Condensed"/>
                <a:cs typeface="Bahnschrift SemiLight Condensed"/>
              </a:rPr>
              <a:t>g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65" dirty="0">
                <a:latin typeface="Bahnschrift SemiLight Condensed"/>
                <a:cs typeface="Bahnschrift SemiLight Condensed"/>
              </a:rPr>
              <a:t>mi</a:t>
            </a:r>
            <a:r>
              <a:rPr sz="2000" spc="130" dirty="0">
                <a:latin typeface="Bahnschrift SemiLight Condensed"/>
                <a:cs typeface="Bahnschrift SemiLight Condensed"/>
              </a:rPr>
              <a:t>s</a:t>
            </a:r>
            <a:r>
              <a:rPr sz="2000" spc="75" dirty="0">
                <a:latin typeface="Bahnschrift SemiLight Condensed"/>
                <a:cs typeface="Bahnschrift SemiLight Condensed"/>
              </a:rPr>
              <a:t>s</a:t>
            </a:r>
            <a:r>
              <a:rPr sz="2000" spc="30" dirty="0">
                <a:latin typeface="Bahnschrift SemiLight Condensed"/>
                <a:cs typeface="Bahnschrift SemiLight Condensed"/>
              </a:rPr>
              <a:t>i</a:t>
            </a:r>
            <a:r>
              <a:rPr sz="2000" spc="215" dirty="0">
                <a:latin typeface="Bahnschrift SemiLight Condensed"/>
                <a:cs typeface="Bahnschrift SemiLight Condensed"/>
              </a:rPr>
              <a:t>n</a:t>
            </a:r>
            <a:r>
              <a:rPr sz="2000" spc="135" dirty="0">
                <a:latin typeface="Bahnschrift SemiLight Condensed"/>
                <a:cs typeface="Bahnschrift SemiLight Condensed"/>
              </a:rPr>
              <a:t>g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2000" spc="35" dirty="0">
                <a:latin typeface="Bahnschrift SemiLight Condensed"/>
                <a:cs typeface="Bahnschrift SemiLight Condensed"/>
              </a:rPr>
              <a:t>r</a:t>
            </a:r>
            <a:r>
              <a:rPr sz="2000" spc="175" dirty="0">
                <a:latin typeface="Bahnschrift SemiLight Condensed"/>
                <a:cs typeface="Bahnschrift SemiLight Condensed"/>
              </a:rPr>
              <a:t>egio</a:t>
            </a:r>
            <a:r>
              <a:rPr sz="2000" spc="220" dirty="0">
                <a:latin typeface="Bahnschrift SemiLight Condensed"/>
                <a:cs typeface="Bahnschrift SemiLight Condensed"/>
              </a:rPr>
              <a:t>n</a:t>
            </a:r>
            <a:r>
              <a:rPr sz="2000" spc="55" dirty="0">
                <a:latin typeface="Bahnschrift SemiLight Condensed"/>
                <a:cs typeface="Bahnschrift SemiLight Condensed"/>
              </a:rPr>
              <a:t>s</a:t>
            </a:r>
            <a:endParaRPr sz="2000">
              <a:latin typeface="Bahnschrift SemiLight Condensed"/>
              <a:cs typeface="Bahnschrift SemiLight Condensed"/>
            </a:endParaRPr>
          </a:p>
          <a:p>
            <a:pPr marL="228600" indent="-2165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85" dirty="0">
                <a:latin typeface="Bahnschrift SemiLight Condensed"/>
                <a:cs typeface="Bahnschrift SemiLight Condensed"/>
              </a:rPr>
              <a:t>Sc</a:t>
            </a:r>
            <a:r>
              <a:rPr sz="2400" spc="245" dirty="0">
                <a:latin typeface="Bahnschrift SemiLight Condensed"/>
                <a:cs typeface="Bahnschrift SemiLight Condensed"/>
              </a:rPr>
              <a:t>ene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204" dirty="0">
                <a:latin typeface="Bahnschrift SemiLight Condensed"/>
                <a:cs typeface="Bahnschrift SemiLight Condensed"/>
              </a:rPr>
              <a:t>with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100" dirty="0">
                <a:latin typeface="Bahnschrift SemiLight Condensed"/>
                <a:cs typeface="Bahnschrift SemiLight Condensed"/>
              </a:rPr>
              <a:t>i</a:t>
            </a:r>
            <a:r>
              <a:rPr sz="2400" spc="195" dirty="0">
                <a:latin typeface="Bahnschrift SemiLight Condensed"/>
                <a:cs typeface="Bahnschrift SemiLight Condensed"/>
              </a:rPr>
              <a:t>n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204" dirty="0">
                <a:latin typeface="Bahnschrift SemiLight Condensed"/>
                <a:cs typeface="Bahnschrift SemiLight Condensed"/>
              </a:rPr>
              <a:t>ense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409" dirty="0">
                <a:latin typeface="Bahnschrift SemiLight Condensed"/>
                <a:cs typeface="Bahnschrift SemiLight Condensed"/>
              </a:rPr>
              <a:t>m</a:t>
            </a:r>
            <a:r>
              <a:rPr sz="2400" spc="215" dirty="0">
                <a:latin typeface="Bahnschrift SemiLight Condensed"/>
                <a:cs typeface="Bahnschrift SemiLight Condensed"/>
              </a:rPr>
              <a:t>oti</a:t>
            </a:r>
            <a:r>
              <a:rPr sz="2400" spc="280" dirty="0">
                <a:latin typeface="Bahnschrift SemiLight Condensed"/>
                <a:cs typeface="Bahnschrift SemiLight Condensed"/>
              </a:rPr>
              <a:t>o</a:t>
            </a:r>
            <a:r>
              <a:rPr sz="2400" spc="250" dirty="0">
                <a:latin typeface="Bahnschrift SemiLight Condensed"/>
                <a:cs typeface="Bahnschrift SemiLight Condensed"/>
              </a:rPr>
              <a:t>n</a:t>
            </a:r>
            <a:endParaRPr sz="240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712720"/>
            <a:ext cx="1810512" cy="135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583" y="2712720"/>
            <a:ext cx="1812036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6884" y="2695955"/>
            <a:ext cx="1812036" cy="1357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2695955"/>
            <a:ext cx="1834896" cy="1357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2138" y="4106773"/>
            <a:ext cx="40767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25" dirty="0">
                <a:latin typeface="Bahnschrift SemiLight Condensed"/>
                <a:cs typeface="Bahnschrift SemiLight Condensed"/>
              </a:rPr>
              <a:t>Input</a:t>
            </a:r>
            <a:endParaRPr sz="1400">
              <a:latin typeface="Bahnschrift SemiLight Condensed"/>
              <a:cs typeface="Bahnschrift SemiLigh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8901" y="4089704"/>
            <a:ext cx="54102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285" dirty="0">
                <a:latin typeface="Bahnschrift SemiLight Condensed"/>
                <a:cs typeface="Bahnschrift SemiLight Condensed"/>
              </a:rPr>
              <a:t>O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105" dirty="0">
                <a:latin typeface="Bahnschrift SemiLight Condensed"/>
                <a:cs typeface="Bahnschrift SemiLight Condensed"/>
              </a:rPr>
              <a:t>t</a:t>
            </a:r>
            <a:r>
              <a:rPr sz="1400" spc="150" dirty="0">
                <a:latin typeface="Bahnschrift SemiLight Condensed"/>
                <a:cs typeface="Bahnschrift SemiLight Condensed"/>
              </a:rPr>
              <a:t>p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95" dirty="0">
                <a:latin typeface="Bahnschrift SemiLight Condensed"/>
                <a:cs typeface="Bahnschrift SemiLight Condensed"/>
              </a:rPr>
              <a:t>t</a:t>
            </a:r>
            <a:endParaRPr sz="1400">
              <a:latin typeface="Bahnschrift SemiLight Condensed"/>
              <a:cs typeface="Bahnschrift SemiLight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5638" y="4089704"/>
            <a:ext cx="40767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25" dirty="0">
                <a:latin typeface="Bahnschrift SemiLight Condensed"/>
                <a:cs typeface="Bahnschrift SemiLight Condensed"/>
              </a:rPr>
              <a:t>Input</a:t>
            </a:r>
            <a:endParaRPr sz="1400">
              <a:latin typeface="Bahnschrift SemiLight Condensed"/>
              <a:cs typeface="Bahnschrift SemiLight Condens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2019" y="4089704"/>
            <a:ext cx="54102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285" dirty="0">
                <a:latin typeface="Bahnschrift SemiLight Condensed"/>
                <a:cs typeface="Bahnschrift SemiLight Condensed"/>
              </a:rPr>
              <a:t>O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105" dirty="0">
                <a:latin typeface="Bahnschrift SemiLight Condensed"/>
                <a:cs typeface="Bahnschrift SemiLight Condensed"/>
              </a:rPr>
              <a:t>t</a:t>
            </a:r>
            <a:r>
              <a:rPr sz="1400" spc="150" dirty="0">
                <a:latin typeface="Bahnschrift SemiLight Condensed"/>
                <a:cs typeface="Bahnschrift SemiLight Condensed"/>
              </a:rPr>
              <a:t>p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95" dirty="0">
                <a:latin typeface="Bahnschrift SemiLight Condensed"/>
                <a:cs typeface="Bahnschrift SemiLight Condensed"/>
              </a:rPr>
              <a:t>t</a:t>
            </a:r>
            <a:endParaRPr sz="14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Conclusion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890015"/>
            <a:ext cx="8168005" cy="3540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445" dirty="0">
                <a:latin typeface="Bahnschrift SemiLight Condensed"/>
                <a:cs typeface="Bahnschrift SemiLight Condensed"/>
              </a:rPr>
              <a:t>N</a:t>
            </a:r>
            <a:r>
              <a:rPr sz="2400" spc="355" dirty="0">
                <a:latin typeface="Bahnschrift SemiLight Condensed"/>
                <a:cs typeface="Bahnschrift SemiLight Condensed"/>
              </a:rPr>
              <a:t>o</a:t>
            </a:r>
            <a:r>
              <a:rPr sz="2400" spc="114" dirty="0">
                <a:latin typeface="Bahnschrift SemiLight Condensed"/>
                <a:cs typeface="Bahnschrift SemiLight Condensed"/>
              </a:rPr>
              <a:t>vel</a:t>
            </a:r>
            <a:r>
              <a:rPr sz="2400" spc="70" dirty="0">
                <a:latin typeface="Bahnschrift SemiLight Condensed"/>
                <a:cs typeface="Bahnschrift SemiLight Condensed"/>
              </a:rPr>
              <a:t> </a:t>
            </a:r>
            <a:r>
              <a:rPr sz="2400" spc="130" dirty="0">
                <a:latin typeface="Bahnschrift SemiLight Condensed"/>
                <a:cs typeface="Bahnschrift SemiLight Condensed"/>
              </a:rPr>
              <a:t>sin</a:t>
            </a:r>
            <a:r>
              <a:rPr sz="2400" spc="150" dirty="0">
                <a:latin typeface="Bahnschrift SemiLight Condensed"/>
                <a:cs typeface="Bahnschrift SemiLight Condensed"/>
              </a:rPr>
              <a:t>g</a:t>
            </a:r>
            <a:r>
              <a:rPr sz="2400" spc="114" dirty="0">
                <a:latin typeface="Bahnschrift SemiLight Condensed"/>
                <a:cs typeface="Bahnschrift SemiLight Condensed"/>
              </a:rPr>
              <a:t>le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90" dirty="0">
                <a:latin typeface="Bahnschrift SemiLight Condensed"/>
                <a:cs typeface="Bahnschrift SemiLight Condensed"/>
              </a:rPr>
              <a:t>f</a:t>
            </a:r>
            <a:r>
              <a:rPr sz="2400" spc="60" dirty="0">
                <a:latin typeface="Bahnschrift SemiLight Condensed"/>
                <a:cs typeface="Bahnschrift SemiLight Condensed"/>
              </a:rPr>
              <a:t>r</a:t>
            </a:r>
            <a:r>
              <a:rPr sz="2400" spc="270" dirty="0">
                <a:latin typeface="Bahnschrift SemiLight Condensed"/>
                <a:cs typeface="Bahnschrift SemiLight Condensed"/>
              </a:rPr>
              <a:t>ame</a:t>
            </a:r>
            <a:r>
              <a:rPr sz="2400" spc="295" dirty="0">
                <a:latin typeface="Bahnschrift SemiLight Condensed"/>
                <a:cs typeface="Bahnschrift SemiLight Condensed"/>
              </a:rPr>
              <a:t>w</a:t>
            </a:r>
            <a:r>
              <a:rPr sz="2400" spc="180" dirty="0">
                <a:latin typeface="Bahnschrift SemiLight Condensed"/>
                <a:cs typeface="Bahnschrift SemiLight Condensed"/>
              </a:rPr>
              <a:t>ork</a:t>
            </a:r>
            <a:r>
              <a:rPr sz="2400" spc="40" dirty="0">
                <a:latin typeface="Bahnschrift SemiLight Condensed"/>
                <a:cs typeface="Bahnschrift SemiLight Condensed"/>
              </a:rPr>
              <a:t> 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350" dirty="0">
                <a:latin typeface="Bahnschrift SemiLight Condensed"/>
                <a:cs typeface="Bahnschrift SemiLight Condensed"/>
              </a:rPr>
              <a:t>o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30" dirty="0">
                <a:latin typeface="Bahnschrift SemiLight Condensed"/>
                <a:cs typeface="Bahnschrift SemiLight Condensed"/>
              </a:rPr>
              <a:t>ackle</a:t>
            </a:r>
            <a:r>
              <a:rPr sz="2400" spc="30" dirty="0">
                <a:latin typeface="Bahnschrift SemiLight Condensed"/>
                <a:cs typeface="Bahnschrift SemiLight Condensed"/>
              </a:rPr>
              <a:t> </a:t>
            </a:r>
            <a:r>
              <a:rPr sz="2400" spc="240" dirty="0">
                <a:latin typeface="Bahnschrift SemiLight Condensed"/>
                <a:cs typeface="Bahnschrift SemiLight Condensed"/>
              </a:rPr>
              <a:t>e</a:t>
            </a:r>
            <a:r>
              <a:rPr sz="2400" spc="235" dirty="0">
                <a:latin typeface="Bahnschrift SemiLight Condensed"/>
                <a:cs typeface="Bahnschrift SemiLight Condensed"/>
              </a:rPr>
              <a:t>n</a:t>
            </a:r>
            <a:r>
              <a:rPr sz="2400" spc="95" dirty="0">
                <a:latin typeface="Bahnschrift SemiLight Condensed"/>
                <a:cs typeface="Bahnschrift SemiLight Condensed"/>
              </a:rPr>
              <a:t>ti</a:t>
            </a:r>
            <a:r>
              <a:rPr sz="2400" spc="100" dirty="0">
                <a:latin typeface="Bahnschrift SemiLight Condensed"/>
                <a:cs typeface="Bahnschrift SemiLight Condensed"/>
              </a:rPr>
              <a:t>r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45" dirty="0">
                <a:latin typeface="Bahnschrift SemiLight Condensed"/>
                <a:cs typeface="Bahnschrift SemiLight Condensed"/>
              </a:rPr>
              <a:t>r</a:t>
            </a:r>
            <a:r>
              <a:rPr sz="2400" spc="290" dirty="0">
                <a:latin typeface="Bahnschrift SemiLight Condensed"/>
                <a:cs typeface="Bahnschrift SemiLight Condensed"/>
              </a:rPr>
              <a:t>em</a:t>
            </a:r>
            <a:r>
              <a:rPr sz="2400" spc="240" dirty="0">
                <a:latin typeface="Bahnschrift SemiLight Condensed"/>
                <a:cs typeface="Bahnschrift SemiLight Condensed"/>
              </a:rPr>
              <a:t>a</a:t>
            </a:r>
            <a:r>
              <a:rPr sz="2400" spc="35" dirty="0">
                <a:latin typeface="Bahnschrift SemiLight Condensed"/>
                <a:cs typeface="Bahnschrift SemiLight Condensed"/>
              </a:rPr>
              <a:t>s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65" dirty="0">
                <a:latin typeface="Bahnschrift SemiLight Condensed"/>
                <a:cs typeface="Bahnschrift SemiLight Condensed"/>
              </a:rPr>
              <a:t>ering</a:t>
            </a:r>
            <a:r>
              <a:rPr sz="2400" spc="35" dirty="0">
                <a:latin typeface="Bahnschrift SemiLight Condensed"/>
                <a:cs typeface="Bahnschrift SemiLight Condensed"/>
              </a:rPr>
              <a:t> 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20" dirty="0">
                <a:latin typeface="Bahnschrift SemiLight Condensed"/>
                <a:cs typeface="Bahnschrift SemiLight Condensed"/>
              </a:rPr>
              <a:t>ask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135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270" dirty="0">
                <a:latin typeface="Bahnschrift SemiLight Condensed"/>
                <a:cs typeface="Bahnschrift SemiLight Condensed"/>
              </a:rPr>
              <a:t>A</a:t>
            </a:r>
            <a:r>
              <a:rPr sz="2000" spc="235" dirty="0">
                <a:latin typeface="Bahnschrift SemiLight Condensed"/>
                <a:cs typeface="Bahnschrift SemiLight Condensed"/>
              </a:rPr>
              <a:t>u</a:t>
            </a:r>
            <a:r>
              <a:rPr sz="2000" spc="114" dirty="0">
                <a:latin typeface="Bahnschrift SemiLight Condensed"/>
                <a:cs typeface="Bahnschrift SemiLight Condensed"/>
              </a:rPr>
              <a:t>t</a:t>
            </a:r>
            <a:r>
              <a:rPr sz="2000" spc="270" dirty="0">
                <a:latin typeface="Bahnschrift SemiLight Condensed"/>
                <a:cs typeface="Bahnschrift SemiLight Condensed"/>
              </a:rPr>
              <a:t>om</a:t>
            </a:r>
            <a:r>
              <a:rPr sz="2000" spc="195" dirty="0">
                <a:latin typeface="Bahnschrift SemiLight Condensed"/>
                <a:cs typeface="Bahnschrift SemiLight Condensed"/>
              </a:rPr>
              <a:t>a</a:t>
            </a:r>
            <a:r>
              <a:rPr sz="2000" spc="100" dirty="0">
                <a:latin typeface="Bahnschrift SemiLight Condensed"/>
                <a:cs typeface="Bahnschrift SemiLight Condensed"/>
              </a:rPr>
              <a:t>tic</a:t>
            </a:r>
            <a:r>
              <a:rPr sz="2000" spc="65" dirty="0">
                <a:latin typeface="Bahnschrift SemiLight Condensed"/>
                <a:cs typeface="Bahnschrift SemiLight Condensed"/>
              </a:rPr>
              <a:t> </a:t>
            </a:r>
            <a:r>
              <a:rPr sz="2000" spc="215" dirty="0">
                <a:latin typeface="Bahnschrift SemiLight Condensed"/>
                <a:cs typeface="Bahnschrift SemiLight Condensed"/>
              </a:rPr>
              <a:t>n</a:t>
            </a:r>
            <a:r>
              <a:rPr sz="2000" spc="125" dirty="0">
                <a:latin typeface="Bahnschrift SemiLight Condensed"/>
                <a:cs typeface="Bahnschrift SemiLight Condensed"/>
              </a:rPr>
              <a:t>oi</a:t>
            </a:r>
            <a:r>
              <a:rPr sz="2000" spc="145" dirty="0">
                <a:latin typeface="Bahnschrift SemiLight Condensed"/>
                <a:cs typeface="Bahnschrift SemiLight Condensed"/>
              </a:rPr>
              <a:t>s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40" dirty="0">
                <a:latin typeface="Bahnschrift SemiLight Condensed"/>
                <a:cs typeface="Bahnschrift SemiLight Condensed"/>
              </a:rPr>
              <a:t>r</a:t>
            </a:r>
            <a:r>
              <a:rPr sz="2000" spc="305" dirty="0">
                <a:latin typeface="Bahnschrift SemiLight Condensed"/>
                <a:cs typeface="Bahnschrift SemiLight Condensed"/>
              </a:rPr>
              <a:t>em</a:t>
            </a:r>
            <a:r>
              <a:rPr sz="2000" spc="210" dirty="0">
                <a:latin typeface="Bahnschrift SemiLight Condensed"/>
                <a:cs typeface="Bahnschrift SemiLight Condensed"/>
              </a:rPr>
              <a:t>o</a:t>
            </a:r>
            <a:r>
              <a:rPr sz="2000" spc="90" dirty="0">
                <a:latin typeface="Bahnschrift SemiLight Condensed"/>
                <a:cs typeface="Bahnschrift SemiLight Condensed"/>
              </a:rPr>
              <a:t>v</a:t>
            </a:r>
            <a:r>
              <a:rPr sz="2000" spc="95" dirty="0">
                <a:latin typeface="Bahnschrift SemiLight Condensed"/>
                <a:cs typeface="Bahnschrift SemiLight Condensed"/>
              </a:rPr>
              <a:t>al,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45" dirty="0">
                <a:latin typeface="Bahnschrift SemiLight Condensed"/>
                <a:cs typeface="Bahnschrift SemiLight Condensed"/>
              </a:rPr>
              <a:t>su</a:t>
            </a:r>
            <a:r>
              <a:rPr sz="2000" spc="240" dirty="0">
                <a:latin typeface="Bahnschrift SemiLight Condensed"/>
                <a:cs typeface="Bahnschrift SemiLight Condensed"/>
              </a:rPr>
              <a:t>p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105" dirty="0">
                <a:latin typeface="Bahnschrift SemiLight Condensed"/>
                <a:cs typeface="Bahnschrift SemiLight Condensed"/>
              </a:rPr>
              <a:t>r</a:t>
            </a:r>
            <a:r>
              <a:rPr sz="2000" spc="-114" dirty="0">
                <a:latin typeface="Bahnschrift SemiLight Condensed"/>
                <a:cs typeface="Bahnschrift SemiLight Condensed"/>
              </a:rPr>
              <a:t>-</a:t>
            </a:r>
            <a:r>
              <a:rPr sz="2000" spc="35" dirty="0">
                <a:latin typeface="Bahnschrift SemiLight Condensed"/>
                <a:cs typeface="Bahnschrift SemiLight Condensed"/>
              </a:rPr>
              <a:t>r</a:t>
            </a:r>
            <a:r>
              <a:rPr sz="2000" spc="155" dirty="0">
                <a:latin typeface="Bahnschrift SemiLight Condensed"/>
                <a:cs typeface="Bahnschrift SemiLight Condensed"/>
              </a:rPr>
              <a:t>eso</a:t>
            </a:r>
            <a:r>
              <a:rPr sz="2000" spc="85" dirty="0">
                <a:latin typeface="Bahnschrift SemiLight Condensed"/>
                <a:cs typeface="Bahnschrift SemiLight Condensed"/>
              </a:rPr>
              <a:t>l</a:t>
            </a:r>
            <a:r>
              <a:rPr sz="2000" spc="180" dirty="0">
                <a:latin typeface="Bahnschrift SemiLight Condensed"/>
                <a:cs typeface="Bahnschrift SemiLight Condensed"/>
              </a:rPr>
              <a:t>ution,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70" dirty="0">
                <a:latin typeface="Bahnschrift SemiLight Condensed"/>
                <a:cs typeface="Bahnschrift SemiLight Condensed"/>
              </a:rPr>
              <a:t>a</a:t>
            </a:r>
            <a:r>
              <a:rPr sz="2000" spc="180" dirty="0">
                <a:latin typeface="Bahnschrift SemiLight Condensed"/>
                <a:cs typeface="Bahnschrift SemiLight Condensed"/>
              </a:rPr>
              <a:t>n</a:t>
            </a:r>
            <a:r>
              <a:rPr sz="2000" spc="240" dirty="0">
                <a:latin typeface="Bahnschrift SemiLight Condensed"/>
                <a:cs typeface="Bahnschrift SemiLight Condensed"/>
              </a:rPr>
              <a:t>d</a:t>
            </a:r>
            <a:r>
              <a:rPr sz="2000" spc="30" dirty="0">
                <a:latin typeface="Bahnschrift SemiLight Condensed"/>
                <a:cs typeface="Bahnschrift SemiLight Condensed"/>
              </a:rPr>
              <a:t> 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240" dirty="0">
                <a:latin typeface="Bahnschrift SemiLight Condensed"/>
                <a:cs typeface="Bahnschrift SemiLight Condensed"/>
              </a:rPr>
              <a:t>on</a:t>
            </a:r>
            <a:r>
              <a:rPr sz="2000" spc="90" dirty="0">
                <a:latin typeface="Bahnschrift SemiLight Condensed"/>
                <a:cs typeface="Bahnschrift SemiLight Condensed"/>
              </a:rPr>
              <a:t>t</a:t>
            </a:r>
            <a:r>
              <a:rPr sz="2000" spc="70" dirty="0">
                <a:latin typeface="Bahnschrift SemiLight Condensed"/>
                <a:cs typeface="Bahnschrift SemiLight Condensed"/>
              </a:rPr>
              <a:t>r</a:t>
            </a:r>
            <a:r>
              <a:rPr sz="2000" spc="105" dirty="0">
                <a:latin typeface="Bahnschrift SemiLight Condensed"/>
                <a:cs typeface="Bahnschrift SemiLight Condensed"/>
              </a:rPr>
              <a:t>a</a:t>
            </a:r>
            <a:r>
              <a:rPr sz="2000" spc="60" dirty="0">
                <a:latin typeface="Bahnschrift SemiLight Condensed"/>
                <a:cs typeface="Bahnschrift SemiLight Condensed"/>
              </a:rPr>
              <a:t>s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95" dirty="0">
                <a:latin typeface="Bahnschrift SemiLight Condensed"/>
                <a:cs typeface="Bahnschrift SemiLight Condensed"/>
              </a:rPr>
              <a:t>ad</a:t>
            </a:r>
            <a:r>
              <a:rPr sz="2000" spc="110" dirty="0">
                <a:latin typeface="Bahnschrift SemiLight Condensed"/>
                <a:cs typeface="Bahnschrift SemiLight Condensed"/>
              </a:rPr>
              <a:t>ju</a:t>
            </a:r>
            <a:r>
              <a:rPr sz="2000" spc="100" dirty="0">
                <a:latin typeface="Bahnschrift SemiLight Condensed"/>
                <a:cs typeface="Bahnschrift SemiLight Condensed"/>
              </a:rPr>
              <a:t>s</a:t>
            </a:r>
            <a:r>
              <a:rPr sz="2000" spc="240" dirty="0">
                <a:latin typeface="Bahnschrift SemiLight Condensed"/>
                <a:cs typeface="Bahnschrift SemiLight Condensed"/>
              </a:rPr>
              <a:t>tm</a:t>
            </a:r>
            <a:r>
              <a:rPr sz="2000" spc="204" dirty="0">
                <a:latin typeface="Bahnschrift SemiLight Condensed"/>
                <a:cs typeface="Bahnschrift SemiLight Condensed"/>
              </a:rPr>
              <a:t>e</a:t>
            </a:r>
            <a:r>
              <a:rPr sz="2000" spc="190" dirty="0">
                <a:latin typeface="Bahnschrift SemiLight Condensed"/>
                <a:cs typeface="Bahnschrift SemiLight Condensed"/>
              </a:rPr>
              <a:t>n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endParaRPr sz="20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12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50" dirty="0">
                <a:latin typeface="Bahnschrift SemiLight Condensed"/>
                <a:cs typeface="Bahnschrift SemiLight Condensed"/>
              </a:rPr>
              <a:t>R</a:t>
            </a:r>
            <a:r>
              <a:rPr sz="2000" spc="195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f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100" dirty="0">
                <a:latin typeface="Bahnschrift SemiLight Condensed"/>
                <a:cs typeface="Bahnschrift SemiLight Condensed"/>
              </a:rPr>
              <a:t>r</a:t>
            </a:r>
            <a:r>
              <a:rPr sz="2000" spc="210" dirty="0">
                <a:latin typeface="Bahnschrift SemiLight Condensed"/>
                <a:cs typeface="Bahnschrift SemiLight Condensed"/>
              </a:rPr>
              <a:t>en</a:t>
            </a:r>
            <a:r>
              <a:rPr sz="2000" spc="140" dirty="0">
                <a:latin typeface="Bahnschrift SemiLight Condensed"/>
                <a:cs typeface="Bahnschrift SemiLight Condensed"/>
              </a:rPr>
              <a:t>ce</a:t>
            </a:r>
            <a:r>
              <a:rPr sz="2000" spc="-114" dirty="0">
                <a:latin typeface="Bahnschrift SemiLight Condensed"/>
                <a:cs typeface="Bahnschrift SemiLight Condensed"/>
              </a:rPr>
              <a:t>-</a:t>
            </a:r>
            <a:r>
              <a:rPr sz="2000" spc="180" dirty="0">
                <a:latin typeface="Bahnschrift SemiLight Condensed"/>
                <a:cs typeface="Bahnschrift SemiLight Condensed"/>
              </a:rPr>
              <a:t>based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40" dirty="0">
                <a:latin typeface="Bahnschrift SemiLight Condensed"/>
                <a:cs typeface="Bahnschrift SemiLight Condensed"/>
              </a:rPr>
              <a:t>co</a:t>
            </a:r>
            <a:r>
              <a:rPr sz="2000" spc="75" dirty="0">
                <a:latin typeface="Bahnschrift SemiLight Condensed"/>
                <a:cs typeface="Bahnschrift SemiLight Condensed"/>
              </a:rPr>
              <a:t>l</a:t>
            </a:r>
            <a:r>
              <a:rPr sz="2000" spc="165" dirty="0">
                <a:latin typeface="Bahnschrift SemiLight Condensed"/>
                <a:cs typeface="Bahnschrift SemiLight Condensed"/>
              </a:rPr>
              <a:t>or</a:t>
            </a:r>
            <a:r>
              <a:rPr sz="2000" spc="85" dirty="0">
                <a:latin typeface="Bahnschrift SemiLight Condensed"/>
                <a:cs typeface="Bahnschrift SemiLight Condensed"/>
              </a:rPr>
              <a:t>i</a:t>
            </a:r>
            <a:r>
              <a:rPr sz="2000" spc="40" dirty="0">
                <a:latin typeface="Bahnschrift SemiLight Condensed"/>
                <a:cs typeface="Bahnschrift SemiLight Condensed"/>
              </a:rPr>
              <a:t>z</a:t>
            </a:r>
            <a:r>
              <a:rPr sz="2000" spc="110" dirty="0">
                <a:latin typeface="Bahnschrift SemiLight Condensed"/>
                <a:cs typeface="Bahnschrift SemiLight Condensed"/>
              </a:rPr>
              <a:t>a</a:t>
            </a:r>
            <a:r>
              <a:rPr sz="2000" spc="175" dirty="0">
                <a:latin typeface="Bahnschrift SemiLight Condensed"/>
                <a:cs typeface="Bahnschrift SemiLight Condensed"/>
              </a:rPr>
              <a:t>tion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120" dirty="0">
                <a:latin typeface="Bahnschrift SemiLight Condensed"/>
                <a:cs typeface="Bahnschrift SemiLight Condensed"/>
              </a:rPr>
              <a:t>v</a:t>
            </a:r>
            <a:r>
              <a:rPr sz="2000" spc="50" dirty="0">
                <a:latin typeface="Bahnschrift SemiLight Condensed"/>
                <a:cs typeface="Bahnschrift SemiLight Condensed"/>
              </a:rPr>
              <a:t>i</a:t>
            </a:r>
            <a:r>
              <a:rPr sz="2000" spc="135" dirty="0">
                <a:latin typeface="Bahnschrift SemiLight Condensed"/>
                <a:cs typeface="Bahnschrift SemiLight Condensed"/>
              </a:rPr>
              <a:t>a</a:t>
            </a:r>
            <a:r>
              <a:rPr sz="2000" spc="65" dirty="0">
                <a:latin typeface="Bahnschrift SemiLight Condensed"/>
                <a:cs typeface="Bahnschrift SemiLight Condensed"/>
              </a:rPr>
              <a:t> </a:t>
            </a:r>
            <a:r>
              <a:rPr sz="2000" spc="114" dirty="0">
                <a:latin typeface="Bahnschrift SemiLight Condensed"/>
                <a:cs typeface="Bahnschrift SemiLight Condensed"/>
              </a:rPr>
              <a:t>t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325" dirty="0">
                <a:latin typeface="Bahnschrift SemiLight Condensed"/>
                <a:cs typeface="Bahnschrift SemiLight Condensed"/>
              </a:rPr>
              <a:t>m</a:t>
            </a:r>
            <a:r>
              <a:rPr sz="2000" spc="215" dirty="0">
                <a:latin typeface="Bahnschrift SemiLight Condensed"/>
                <a:cs typeface="Bahnschrift SemiLight Condensed"/>
              </a:rPr>
              <a:t>po</a:t>
            </a:r>
            <a:r>
              <a:rPr sz="2000" spc="135" dirty="0">
                <a:latin typeface="Bahnschrift SemiLight Condensed"/>
                <a:cs typeface="Bahnschrift SemiLight Condensed"/>
              </a:rPr>
              <a:t>r</a:t>
            </a:r>
            <a:r>
              <a:rPr sz="2000" spc="70" dirty="0">
                <a:latin typeface="Bahnschrift SemiLight Condensed"/>
                <a:cs typeface="Bahnschrift SemiLight Condensed"/>
              </a:rPr>
              <a:t>al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75" dirty="0">
                <a:latin typeface="Bahnschrift SemiLight Condensed"/>
                <a:cs typeface="Bahnschrift SemiLight Condensed"/>
              </a:rPr>
              <a:t>sou</a:t>
            </a:r>
            <a:r>
              <a:rPr sz="2000" spc="110" dirty="0">
                <a:latin typeface="Bahnschrift SemiLight Condensed"/>
                <a:cs typeface="Bahnschrift SemiLight Condensed"/>
              </a:rPr>
              <a:t>r</a:t>
            </a:r>
            <a:r>
              <a:rPr sz="2000" spc="140" dirty="0">
                <a:latin typeface="Bahnschrift SemiLight Condensed"/>
                <a:cs typeface="Bahnschrift SemiLight Condensed"/>
              </a:rPr>
              <a:t>c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-114" dirty="0">
                <a:latin typeface="Bahnschrift SemiLight Condensed"/>
                <a:cs typeface="Bahnschrift SemiLight Condensed"/>
              </a:rPr>
              <a:t>-</a:t>
            </a:r>
            <a:r>
              <a:rPr sz="2000" spc="35" dirty="0">
                <a:latin typeface="Bahnschrift SemiLight Condensed"/>
                <a:cs typeface="Bahnschrift SemiLight Condensed"/>
              </a:rPr>
              <a:t>r</a:t>
            </a:r>
            <a:r>
              <a:rPr sz="2000" spc="195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f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95" dirty="0">
                <a:latin typeface="Bahnschrift SemiLight Condensed"/>
                <a:cs typeface="Bahnschrift SemiLight Condensed"/>
              </a:rPr>
              <a:t>r</a:t>
            </a:r>
            <a:r>
              <a:rPr sz="2000" spc="170" dirty="0">
                <a:latin typeface="Bahnschrift SemiLight Condensed"/>
                <a:cs typeface="Bahnschrift SemiLight Condensed"/>
              </a:rPr>
              <a:t>enc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110" dirty="0">
                <a:latin typeface="Bahnschrift SemiLight Condensed"/>
                <a:cs typeface="Bahnschrift SemiLight Condensed"/>
              </a:rPr>
              <a:t>a</a:t>
            </a:r>
            <a:r>
              <a:rPr sz="2000" spc="114" dirty="0">
                <a:latin typeface="Bahnschrift SemiLight Condensed"/>
                <a:cs typeface="Bahnschrift SemiLight Condensed"/>
              </a:rPr>
              <a:t>tt</a:t>
            </a:r>
            <a:r>
              <a:rPr sz="2000" spc="200" dirty="0">
                <a:latin typeface="Bahnschrift SemiLight Condensed"/>
                <a:cs typeface="Bahnschrift SemiLight Condensed"/>
              </a:rPr>
              <a:t>e</a:t>
            </a:r>
            <a:r>
              <a:rPr sz="2000" spc="190" dirty="0">
                <a:latin typeface="Bahnschrift SemiLight Condensed"/>
                <a:cs typeface="Bahnschrift SemiLight Condensed"/>
              </a:rPr>
              <a:t>n</a:t>
            </a:r>
            <a:r>
              <a:rPr sz="2000" spc="175" dirty="0">
                <a:latin typeface="Bahnschrift SemiLight Condensed"/>
                <a:cs typeface="Bahnschrift SemiLight Condensed"/>
              </a:rPr>
              <a:t>tion</a:t>
            </a:r>
            <a:endParaRPr sz="2000" dirty="0">
              <a:latin typeface="Bahnschrift SemiLight Condensed"/>
              <a:cs typeface="Bahnschrift SemiLight Condensed"/>
            </a:endParaRPr>
          </a:p>
          <a:p>
            <a:pPr lvl="1">
              <a:lnSpc>
                <a:spcPts val="900"/>
              </a:lnSpc>
              <a:spcBef>
                <a:spcPts val="15"/>
              </a:spcBef>
              <a:buFont typeface="Bahnschrift SemiLight Condensed"/>
              <a:buChar char="•"/>
            </a:pPr>
            <a:endParaRPr sz="900" dirty="0"/>
          </a:p>
          <a:p>
            <a:pPr lvl="1">
              <a:lnSpc>
                <a:spcPts val="1000"/>
              </a:lnSpc>
              <a:buFont typeface="Bahnschrift SemiLight Condensed"/>
              <a:buChar char="•"/>
            </a:pPr>
            <a:endParaRPr sz="1000" dirty="0"/>
          </a:p>
          <a:p>
            <a:pPr lvl="1">
              <a:lnSpc>
                <a:spcPts val="1000"/>
              </a:lnSpc>
              <a:buFont typeface="Bahnschrift SemiLight Condensed"/>
              <a:buChar char="•"/>
            </a:pPr>
            <a:endParaRPr sz="1000" dirty="0"/>
          </a:p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114" dirty="0">
                <a:latin typeface="Bahnschrift SemiLight Condensed"/>
                <a:cs typeface="Bahnschrift SemiLight Condensed"/>
              </a:rPr>
              <a:t>Signifi</a:t>
            </a:r>
            <a:r>
              <a:rPr sz="2400" spc="120" dirty="0">
                <a:latin typeface="Bahnschrift SemiLight Condensed"/>
                <a:cs typeface="Bahnschrift SemiLight Condensed"/>
              </a:rPr>
              <a:t>c</a:t>
            </a:r>
            <a:r>
              <a:rPr sz="2400" spc="204" dirty="0">
                <a:latin typeface="Bahnschrift SemiLight Condensed"/>
                <a:cs typeface="Bahnschrift SemiLight Condensed"/>
              </a:rPr>
              <a:t>a</a:t>
            </a:r>
            <a:r>
              <a:rPr sz="2400" spc="185" dirty="0">
                <a:latin typeface="Bahnschrift SemiLight Condensed"/>
                <a:cs typeface="Bahnschrift SemiLight Condensed"/>
              </a:rPr>
              <a:t>n</a:t>
            </a:r>
            <a:r>
              <a:rPr sz="2400" spc="170" dirty="0">
                <a:latin typeface="Bahnschrift SemiLight Condensed"/>
                <a:cs typeface="Bahnschrift SemiLight Condensed"/>
              </a:rPr>
              <a:t>t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225" dirty="0">
                <a:latin typeface="Bahnschrift SemiLight Condensed"/>
                <a:cs typeface="Bahnschrift SemiLight Condensed"/>
              </a:rPr>
              <a:t>imp</a:t>
            </a:r>
            <a:r>
              <a:rPr sz="2400" spc="140" dirty="0">
                <a:latin typeface="Bahnschrift SemiLight Condensed"/>
                <a:cs typeface="Bahnschrift SemiLight Condensed"/>
              </a:rPr>
              <a:t>r</a:t>
            </a:r>
            <a:r>
              <a:rPr sz="2400" spc="330" dirty="0">
                <a:latin typeface="Bahnschrift SemiLight Condensed"/>
                <a:cs typeface="Bahnschrift SemiLight Condensed"/>
              </a:rPr>
              <a:t>o</a:t>
            </a:r>
            <a:r>
              <a:rPr sz="2400" spc="114" dirty="0">
                <a:latin typeface="Bahnschrift SemiLight Condensed"/>
                <a:cs typeface="Bahnschrift SemiLight Condensed"/>
              </a:rPr>
              <a:t>v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409" dirty="0">
                <a:latin typeface="Bahnschrift SemiLight Condensed"/>
                <a:cs typeface="Bahnschrift SemiLight Condensed"/>
              </a:rPr>
              <a:t>m</a:t>
            </a:r>
            <a:r>
              <a:rPr sz="2400" spc="240" dirty="0">
                <a:latin typeface="Bahnschrift SemiLight Condensed"/>
                <a:cs typeface="Bahnschrift SemiLight Condensed"/>
              </a:rPr>
              <a:t>en</a:t>
            </a:r>
            <a:r>
              <a:rPr sz="2400" spc="170" dirty="0">
                <a:latin typeface="Bahnschrift SemiLight Condensed"/>
                <a:cs typeface="Bahnschrift SemiLight Condensed"/>
              </a:rPr>
              <a:t>t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204" dirty="0">
                <a:latin typeface="Bahnschrift SemiLight Condensed"/>
                <a:cs typeface="Bahnschrift SemiLight Condensed"/>
              </a:rPr>
              <a:t>with</a:t>
            </a:r>
            <a:r>
              <a:rPr sz="2400" spc="45" dirty="0">
                <a:latin typeface="Bahnschrift SemiLight Condensed"/>
                <a:cs typeface="Bahnschrift SemiLight Condensed"/>
              </a:rPr>
              <a:t> r</a:t>
            </a:r>
            <a:r>
              <a:rPr sz="2400" spc="190" dirty="0">
                <a:latin typeface="Bahnschrift SemiLight Condensed"/>
                <a:cs typeface="Bahnschrift SemiLight Condensed"/>
              </a:rPr>
              <a:t>espe</a:t>
            </a:r>
            <a:r>
              <a:rPr sz="2400" spc="200" dirty="0">
                <a:latin typeface="Bahnschrift SemiLight Condensed"/>
                <a:cs typeface="Bahnschrift SemiLight Condensed"/>
              </a:rPr>
              <a:t>c</a:t>
            </a:r>
            <a:r>
              <a:rPr sz="2400" spc="170" dirty="0">
                <a:latin typeface="Bahnschrift SemiLight Condensed"/>
                <a:cs typeface="Bahnschrift SemiLight Condensed"/>
              </a:rPr>
              <a:t>t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140" dirty="0">
                <a:latin typeface="Bahnschrift SemiLight Condensed"/>
                <a:cs typeface="Bahnschrift SemiLight Condensed"/>
              </a:rPr>
              <a:t>t</a:t>
            </a:r>
            <a:r>
              <a:rPr sz="2400" spc="350" dirty="0">
                <a:latin typeface="Bahnschrift SemiLight Condensed"/>
                <a:cs typeface="Bahnschrift SemiLight Condensed"/>
              </a:rPr>
              <a:t>o</a:t>
            </a:r>
            <a:r>
              <a:rPr sz="2400" spc="40" dirty="0">
                <a:latin typeface="Bahnschrift SemiLight Condensed"/>
                <a:cs typeface="Bahnschrift SemiLight Condensed"/>
              </a:rPr>
              <a:t> </a:t>
            </a:r>
            <a:r>
              <a:rPr sz="2400" spc="204" dirty="0">
                <a:latin typeface="Bahnschrift SemiLight Condensed"/>
                <a:cs typeface="Bahnschrift SemiLight Condensed"/>
              </a:rPr>
              <a:t>e</a:t>
            </a:r>
            <a:r>
              <a:rPr sz="2400" spc="70" dirty="0">
                <a:latin typeface="Bahnschrift SemiLight Condensed"/>
                <a:cs typeface="Bahnschrift SemiLight Condensed"/>
              </a:rPr>
              <a:t>xi</a:t>
            </a:r>
            <a:r>
              <a:rPr sz="2400" spc="60" dirty="0">
                <a:latin typeface="Bahnschrift SemiLight Condensed"/>
                <a:cs typeface="Bahnschrift SemiLight Condensed"/>
              </a:rPr>
              <a:t>s</a:t>
            </a:r>
            <a:r>
              <a:rPr sz="2400" spc="160" dirty="0">
                <a:latin typeface="Bahnschrift SemiLight Condensed"/>
                <a:cs typeface="Bahnschrift SemiLight Condensed"/>
              </a:rPr>
              <a:t>ting</a:t>
            </a:r>
            <a:r>
              <a:rPr sz="2400" spc="40" dirty="0">
                <a:latin typeface="Bahnschrift SemiLight Condensed"/>
                <a:cs typeface="Bahnschrift SemiLight Condensed"/>
              </a:rPr>
              <a:t> </a:t>
            </a:r>
            <a:r>
              <a:rPr sz="2400" spc="250" dirty="0">
                <a:latin typeface="Bahnschrift SemiLight Condensed"/>
                <a:cs typeface="Bahnschrift SemiLight Condensed"/>
              </a:rPr>
              <a:t>methods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>
              <a:lnSpc>
                <a:spcPts val="900"/>
              </a:lnSpc>
              <a:spcBef>
                <a:spcPts val="28"/>
              </a:spcBef>
              <a:buFont typeface="Arial"/>
              <a:buChar char="•"/>
            </a:pPr>
            <a:endParaRPr sz="9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175" dirty="0">
                <a:latin typeface="Bahnschrift SemiLight Condensed"/>
                <a:cs typeface="Bahnschrift SemiLight Condensed"/>
              </a:rPr>
              <a:t>Appli</a:t>
            </a:r>
            <a:r>
              <a:rPr sz="2400" spc="170" dirty="0">
                <a:latin typeface="Bahnschrift SemiLight Condensed"/>
                <a:cs typeface="Bahnschrift SemiLight Condensed"/>
              </a:rPr>
              <a:t>cable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350" dirty="0">
                <a:latin typeface="Bahnschrift SemiLight Condensed"/>
                <a:cs typeface="Bahnschrift SemiLight Condensed"/>
              </a:rPr>
              <a:t>o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235" dirty="0">
                <a:latin typeface="Bahnschrift SemiLight Condensed"/>
                <a:cs typeface="Bahnschrift SemiLight Condensed"/>
              </a:rPr>
              <a:t>ot</a:t>
            </a:r>
            <a:r>
              <a:rPr sz="2400" spc="300" dirty="0">
                <a:latin typeface="Bahnschrift SemiLight Condensed"/>
                <a:cs typeface="Bahnschrift SemiLight Condensed"/>
              </a:rPr>
              <a:t>h</a:t>
            </a:r>
            <a:r>
              <a:rPr sz="2400" spc="165" dirty="0">
                <a:latin typeface="Bahnschrift SemiLight Condensed"/>
                <a:cs typeface="Bahnschrift SemiLight Condensed"/>
              </a:rPr>
              <a:t>er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45" dirty="0">
                <a:latin typeface="Bahnschrift SemiLight Condensed"/>
                <a:cs typeface="Bahnschrift SemiLight Condensed"/>
              </a:rPr>
              <a:t>r</a:t>
            </a:r>
            <a:r>
              <a:rPr sz="2400" spc="229" dirty="0">
                <a:latin typeface="Bahnschrift SemiLight Condensed"/>
                <a:cs typeface="Bahnschrift SemiLight Condensed"/>
              </a:rPr>
              <a:t>e</a:t>
            </a:r>
            <a:r>
              <a:rPr sz="2400" spc="55" dirty="0">
                <a:latin typeface="Bahnschrift SemiLight Condensed"/>
                <a:cs typeface="Bahnschrift SemiLight Condensed"/>
              </a:rPr>
              <a:t>f</a:t>
            </a:r>
            <a:r>
              <a:rPr sz="2400" spc="185" dirty="0">
                <a:latin typeface="Bahnschrift SemiLight Condensed"/>
                <a:cs typeface="Bahnschrift SemiLight Condensed"/>
              </a:rPr>
              <a:t>e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215" dirty="0">
                <a:latin typeface="Bahnschrift SemiLight Condensed"/>
                <a:cs typeface="Bahnschrift SemiLight Condensed"/>
              </a:rPr>
              <a:t>enc</a:t>
            </a:r>
            <a:r>
              <a:rPr sz="2400" spc="225" dirty="0">
                <a:latin typeface="Bahnschrift SemiLight Condensed"/>
                <a:cs typeface="Bahnschrift SemiLight Condensed"/>
              </a:rPr>
              <a:t>e</a:t>
            </a:r>
            <a:r>
              <a:rPr sz="2400" spc="-135" dirty="0">
                <a:latin typeface="Bahnschrift SemiLight Condensed"/>
                <a:cs typeface="Bahnschrift SemiLight Condensed"/>
              </a:rPr>
              <a:t>-</a:t>
            </a:r>
            <a:r>
              <a:rPr sz="2400" spc="215" dirty="0">
                <a:latin typeface="Bahnschrift SemiLight Condensed"/>
                <a:cs typeface="Bahnschrift SemiLight Condensed"/>
              </a:rPr>
              <a:t>based</a:t>
            </a:r>
            <a:r>
              <a:rPr sz="2400" spc="75" dirty="0">
                <a:latin typeface="Bahnschrift SemiLight Condensed"/>
                <a:cs typeface="Bahnschrift SemiLight Condensed"/>
              </a:rPr>
              <a:t> </a:t>
            </a:r>
            <a:r>
              <a:rPr sz="2400" spc="204" dirty="0">
                <a:latin typeface="Bahnschrift SemiLight Condensed"/>
                <a:cs typeface="Bahnschrift SemiLight Condensed"/>
              </a:rPr>
              <a:t>ima</a:t>
            </a:r>
            <a:r>
              <a:rPr sz="2400" spc="175" dirty="0">
                <a:latin typeface="Bahnschrift SemiLight Condensed"/>
                <a:cs typeface="Bahnschrift SemiLight Condensed"/>
              </a:rPr>
              <a:t>g</a:t>
            </a:r>
            <a:r>
              <a:rPr sz="2400" spc="190" dirty="0">
                <a:latin typeface="Bahnschrift SemiLight Condensed"/>
                <a:cs typeface="Bahnschrift SemiLight Condensed"/>
              </a:rPr>
              <a:t>e/vi</a:t>
            </a:r>
            <a:r>
              <a:rPr sz="2400" spc="240" dirty="0">
                <a:latin typeface="Bahnschrift SemiLight Condensed"/>
                <a:cs typeface="Bahnschrift SemiLight Condensed"/>
              </a:rPr>
              <a:t>d</a:t>
            </a:r>
            <a:r>
              <a:rPr sz="2400" spc="305" dirty="0">
                <a:latin typeface="Bahnschrift SemiLight Condensed"/>
                <a:cs typeface="Bahnschrift SemiLight Condensed"/>
              </a:rPr>
              <a:t>eo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210" dirty="0">
                <a:latin typeface="Bahnschrift SemiLight Condensed"/>
                <a:cs typeface="Bahnschrift SemiLight Condensed"/>
              </a:rPr>
              <a:t>p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160" dirty="0">
                <a:latin typeface="Bahnschrift SemiLight Condensed"/>
                <a:cs typeface="Bahnschrift SemiLight Condensed"/>
              </a:rPr>
              <a:t>ocessing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>
              <a:lnSpc>
                <a:spcPts val="900"/>
              </a:lnSpc>
              <a:spcBef>
                <a:spcPts val="30"/>
              </a:spcBef>
              <a:buFont typeface="Arial"/>
              <a:buChar char="•"/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Our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0" dirty="0">
                <a:latin typeface="Calibri"/>
                <a:cs typeface="Calibri"/>
              </a:rPr>
              <a:t>Goal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8971"/>
            <a:ext cx="6309360" cy="733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204" dirty="0">
                <a:latin typeface="Bahnschrift SemiLight Condensed"/>
                <a:cs typeface="Bahnschrift SemiLight Condensed"/>
              </a:rPr>
              <a:t>Se</a:t>
            </a:r>
            <a:r>
              <a:rPr sz="2400" spc="320" dirty="0">
                <a:latin typeface="Bahnschrift SemiLight Condensed"/>
                <a:cs typeface="Bahnschrift SemiLight Condensed"/>
              </a:rPr>
              <a:t>m</a:t>
            </a:r>
            <a:r>
              <a:rPr sz="2400" spc="75" dirty="0">
                <a:latin typeface="Bahnschrift SemiLight Condensed"/>
                <a:cs typeface="Bahnschrift SemiLight Condensed"/>
              </a:rPr>
              <a:t>i</a:t>
            </a:r>
            <a:r>
              <a:rPr sz="2400" spc="-135" dirty="0">
                <a:latin typeface="Bahnschrift SemiLight Condensed"/>
                <a:cs typeface="Bahnschrift SemiLight Condensed"/>
              </a:rPr>
              <a:t>-</a:t>
            </a:r>
            <a:r>
              <a:rPr sz="2400" spc="229" dirty="0">
                <a:latin typeface="Bahnschrift SemiLight Condensed"/>
                <a:cs typeface="Bahnschrift SemiLight Condensed"/>
              </a:rPr>
              <a:t>au</a:t>
            </a:r>
            <a:r>
              <a:rPr sz="2400" spc="125" dirty="0">
                <a:latin typeface="Bahnschrift SemiLight Condensed"/>
                <a:cs typeface="Bahnschrift SemiLight Condensed"/>
              </a:rPr>
              <a:t>t</a:t>
            </a:r>
            <a:r>
              <a:rPr sz="2400" spc="325" dirty="0">
                <a:latin typeface="Bahnschrift SemiLight Condensed"/>
                <a:cs typeface="Bahnschrift SemiLight Condensed"/>
              </a:rPr>
              <a:t>om</a:t>
            </a:r>
            <a:r>
              <a:rPr sz="2400" spc="229" dirty="0">
                <a:latin typeface="Bahnschrift SemiLight Condensed"/>
                <a:cs typeface="Bahnschrift SemiLight Condensed"/>
              </a:rPr>
              <a:t>a</a:t>
            </a:r>
            <a:r>
              <a:rPr sz="2400" spc="90" dirty="0">
                <a:latin typeface="Bahnschrift SemiLight Condensed"/>
                <a:cs typeface="Bahnschrift SemiLight Condensed"/>
              </a:rPr>
              <a:t>ti</a:t>
            </a:r>
            <a:r>
              <a:rPr sz="2400" spc="130" dirty="0">
                <a:latin typeface="Bahnschrift SemiLight Condensed"/>
                <a:cs typeface="Bahnschrift SemiLight Condensed"/>
              </a:rPr>
              <a:t>c</a:t>
            </a:r>
            <a:r>
              <a:rPr sz="2400" spc="80" dirty="0">
                <a:latin typeface="Bahnschrift SemiLight Condensed"/>
                <a:cs typeface="Bahnschrift SemiLight Condensed"/>
              </a:rPr>
              <a:t>ally</a:t>
            </a:r>
            <a:r>
              <a:rPr sz="2400" spc="25" dirty="0">
                <a:latin typeface="Bahnschrift SemiLight Condensed"/>
                <a:cs typeface="Bahnschrift SemiLight Condensed"/>
              </a:rPr>
              <a:t> </a:t>
            </a:r>
            <a:r>
              <a:rPr sz="2400" spc="45" dirty="0">
                <a:latin typeface="Bahnschrift SemiLight Condensed"/>
                <a:cs typeface="Bahnschrift SemiLight Condensed"/>
              </a:rPr>
              <a:t>r</a:t>
            </a:r>
            <a:r>
              <a:rPr sz="2400" spc="235" dirty="0">
                <a:latin typeface="Bahnschrift SemiLight Condensed"/>
                <a:cs typeface="Bahnschrift SemiLight Condensed"/>
              </a:rPr>
              <a:t>ema</a:t>
            </a:r>
            <a:r>
              <a:rPr sz="2400" spc="155" dirty="0">
                <a:latin typeface="Bahnschrift SemiLight Condensed"/>
                <a:cs typeface="Bahnschrift SemiLight Condensed"/>
              </a:rPr>
              <a:t>s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65" dirty="0">
                <a:latin typeface="Bahnschrift SemiLight Condensed"/>
                <a:cs typeface="Bahnschrift SemiLight Condensed"/>
              </a:rPr>
              <a:t>ering</a:t>
            </a:r>
            <a:r>
              <a:rPr sz="2400" spc="35" dirty="0">
                <a:latin typeface="Bahnschrift SemiLight Condensed"/>
                <a:cs typeface="Bahnschrift SemiLight Condensed"/>
              </a:rPr>
              <a:t> </a:t>
            </a:r>
            <a:r>
              <a:rPr sz="2400" spc="235" dirty="0">
                <a:latin typeface="Bahnschrift SemiLight Condensed"/>
                <a:cs typeface="Bahnschrift SemiLight Condensed"/>
              </a:rPr>
              <a:t>of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140" dirty="0">
                <a:latin typeface="Bahnschrift SemiLight Condensed"/>
                <a:cs typeface="Bahnschrift SemiLight Condensed"/>
              </a:rPr>
              <a:t>vi</a:t>
            </a:r>
            <a:r>
              <a:rPr sz="2400" spc="165" dirty="0">
                <a:latin typeface="Bahnschrift SemiLight Condensed"/>
                <a:cs typeface="Bahnschrift SemiLight Condensed"/>
              </a:rPr>
              <a:t>n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165" dirty="0">
                <a:latin typeface="Bahnschrift SemiLight Condensed"/>
                <a:cs typeface="Bahnschrift SemiLight Condensed"/>
              </a:rPr>
              <a:t>a</a:t>
            </a:r>
            <a:r>
              <a:rPr sz="2400" spc="130" dirty="0">
                <a:latin typeface="Bahnschrift SemiLight Condensed"/>
                <a:cs typeface="Bahnschrift SemiLight Condensed"/>
              </a:rPr>
              <a:t>g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135" dirty="0">
                <a:latin typeface="Bahnschrift SemiLight Condensed"/>
                <a:cs typeface="Bahnschrift SemiLight Condensed"/>
              </a:rPr>
              <a:t>films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9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50" dirty="0">
                <a:latin typeface="Bahnschrift SemiLight Condensed"/>
                <a:cs typeface="Bahnschrift SemiLight Condensed"/>
              </a:rPr>
              <a:t>This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14" dirty="0">
                <a:latin typeface="Bahnschrift SemiLight Condensed"/>
                <a:cs typeface="Bahnschrift SemiLight Condensed"/>
              </a:rPr>
              <a:t>inclu</a:t>
            </a:r>
            <a:r>
              <a:rPr sz="2000" spc="240" dirty="0">
                <a:latin typeface="Bahnschrift SemiLight Condensed"/>
                <a:cs typeface="Bahnschrift SemiLight Condensed"/>
              </a:rPr>
              <a:t>d</a:t>
            </a:r>
            <a:r>
              <a:rPr sz="2000" spc="135" dirty="0">
                <a:latin typeface="Bahnschrift SemiLight Condensed"/>
                <a:cs typeface="Bahnschrift SemiLight Condensed"/>
              </a:rPr>
              <a:t>es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35" dirty="0">
                <a:latin typeface="Bahnschrift SemiLight Condensed"/>
                <a:cs typeface="Bahnschrift SemiLight Condensed"/>
              </a:rPr>
              <a:t>r</a:t>
            </a:r>
            <a:r>
              <a:rPr sz="2000" spc="140" dirty="0">
                <a:latin typeface="Bahnschrift SemiLight Condensed"/>
                <a:cs typeface="Bahnschrift SemiLight Condensed"/>
              </a:rPr>
              <a:t>e</a:t>
            </a:r>
            <a:r>
              <a:rPr sz="2000" spc="95" dirty="0">
                <a:latin typeface="Bahnschrift SemiLight Condensed"/>
                <a:cs typeface="Bahnschrift SemiLight Condensed"/>
              </a:rPr>
              <a:t>s</a:t>
            </a:r>
            <a:r>
              <a:rPr sz="2000" spc="114" dirty="0">
                <a:latin typeface="Bahnschrift SemiLight Condensed"/>
                <a:cs typeface="Bahnschrift SemiLight Condensed"/>
              </a:rPr>
              <a:t>t</a:t>
            </a:r>
            <a:r>
              <a:rPr sz="2000" spc="195" dirty="0">
                <a:latin typeface="Bahnschrift SemiLight Condensed"/>
                <a:cs typeface="Bahnschrift SemiLight Condensed"/>
              </a:rPr>
              <a:t>o</a:t>
            </a:r>
            <a:r>
              <a:rPr sz="2000" spc="120" dirty="0">
                <a:latin typeface="Bahnschrift SemiLight Condensed"/>
                <a:cs typeface="Bahnschrift SemiLight Condensed"/>
              </a:rPr>
              <a:t>r</a:t>
            </a:r>
            <a:r>
              <a:rPr sz="2000" spc="110" dirty="0">
                <a:latin typeface="Bahnschrift SemiLight Condensed"/>
                <a:cs typeface="Bahnschrift SemiLight Condensed"/>
              </a:rPr>
              <a:t>a</a:t>
            </a:r>
            <a:r>
              <a:rPr sz="2000" spc="175" dirty="0">
                <a:latin typeface="Bahnschrift SemiLight Condensed"/>
                <a:cs typeface="Bahnschrift SemiLight Condensed"/>
              </a:rPr>
              <a:t>tion,</a:t>
            </a:r>
            <a:r>
              <a:rPr sz="2000" spc="70" dirty="0">
                <a:latin typeface="Bahnschrift SemiLight Condensed"/>
                <a:cs typeface="Bahnschrift SemiLight Condensed"/>
              </a:rPr>
              <a:t> </a:t>
            </a:r>
            <a:r>
              <a:rPr sz="2000" spc="210" dirty="0">
                <a:latin typeface="Bahnschrift SemiLight Condensed"/>
                <a:cs typeface="Bahnschrift SemiLight Condensed"/>
              </a:rPr>
              <a:t>enh</a:t>
            </a:r>
            <a:r>
              <a:rPr sz="2000" spc="170" dirty="0">
                <a:latin typeface="Bahnschrift SemiLight Condensed"/>
                <a:cs typeface="Bahnschrift SemiLight Condensed"/>
              </a:rPr>
              <a:t>a</a:t>
            </a:r>
            <a:r>
              <a:rPr sz="2000" spc="180" dirty="0">
                <a:latin typeface="Bahnschrift SemiLight Condensed"/>
                <a:cs typeface="Bahnschrift SemiLight Condensed"/>
              </a:rPr>
              <a:t>n</a:t>
            </a:r>
            <a:r>
              <a:rPr sz="2000" spc="210" dirty="0">
                <a:latin typeface="Bahnschrift SemiLight Condensed"/>
                <a:cs typeface="Bahnschrift SemiLight Condensed"/>
              </a:rPr>
              <a:t>ceme</a:t>
            </a:r>
            <a:r>
              <a:rPr sz="2000" spc="185" dirty="0">
                <a:latin typeface="Bahnschrift SemiLight Condensed"/>
                <a:cs typeface="Bahnschrift SemiLight Condensed"/>
              </a:rPr>
              <a:t>n</a:t>
            </a:r>
            <a:r>
              <a:rPr sz="2000" spc="150" dirty="0">
                <a:latin typeface="Bahnschrift SemiLight Condensed"/>
                <a:cs typeface="Bahnschrift SemiLight Condensed"/>
              </a:rPr>
              <a:t>t,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95" dirty="0">
                <a:latin typeface="Bahnschrift SemiLight Condensed"/>
                <a:cs typeface="Bahnschrift SemiLight Condensed"/>
              </a:rPr>
              <a:t>and</a:t>
            </a:r>
            <a:r>
              <a:rPr sz="2000" spc="45" dirty="0">
                <a:latin typeface="Bahnschrift SemiLight Condensed"/>
                <a:cs typeface="Bahnschrift SemiLight Condensed"/>
              </a:rPr>
              <a:t> 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155" dirty="0">
                <a:latin typeface="Bahnschrift SemiLight Condensed"/>
                <a:cs typeface="Bahnschrift SemiLight Condensed"/>
              </a:rPr>
              <a:t>olor</a:t>
            </a:r>
            <a:r>
              <a:rPr sz="2000" spc="85" dirty="0">
                <a:latin typeface="Bahnschrift SemiLight Condensed"/>
                <a:cs typeface="Bahnschrift SemiLight Condensed"/>
              </a:rPr>
              <a:t>i</a:t>
            </a:r>
            <a:r>
              <a:rPr sz="2000" spc="40" dirty="0">
                <a:latin typeface="Bahnschrift SemiLight Condensed"/>
                <a:cs typeface="Bahnschrift SemiLight Condensed"/>
              </a:rPr>
              <a:t>z</a:t>
            </a:r>
            <a:r>
              <a:rPr sz="2000" spc="110" dirty="0">
                <a:latin typeface="Bahnschrift SemiLight Condensed"/>
                <a:cs typeface="Bahnschrift SemiLight Condensed"/>
              </a:rPr>
              <a:t>a</a:t>
            </a:r>
            <a:r>
              <a:rPr sz="2000" spc="175" dirty="0">
                <a:latin typeface="Bahnschrift SemiLight Condensed"/>
                <a:cs typeface="Bahnschrift SemiLight Condensed"/>
              </a:rPr>
              <a:t>tion</a:t>
            </a:r>
            <a:endParaRPr sz="20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8280" y="2061972"/>
            <a:ext cx="6187440" cy="2281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el</a:t>
            </a:r>
            <a:r>
              <a:rPr sz="3600" b="1" spc="-35" dirty="0">
                <a:latin typeface="Calibri"/>
                <a:cs typeface="Calibri"/>
              </a:rPr>
              <a:t>a</a:t>
            </a:r>
            <a:r>
              <a:rPr sz="3600" b="1" spc="-65" dirty="0">
                <a:latin typeface="Calibri"/>
                <a:cs typeface="Calibri"/>
              </a:rPr>
              <a:t>t</a:t>
            </a:r>
            <a:r>
              <a:rPr sz="3600" b="1" spc="0" dirty="0">
                <a:latin typeface="Calibri"/>
                <a:cs typeface="Calibri"/>
              </a:rPr>
              <a:t>ed </a:t>
            </a:r>
            <a:r>
              <a:rPr sz="3600" b="1" spc="-145" dirty="0">
                <a:latin typeface="Calibri"/>
                <a:cs typeface="Calibri"/>
              </a:rPr>
              <a:t>W</a:t>
            </a:r>
            <a:r>
              <a:rPr sz="3600" b="1" spc="0" dirty="0">
                <a:latin typeface="Calibri"/>
                <a:cs typeface="Calibri"/>
              </a:rPr>
              <a:t>ork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8971"/>
            <a:ext cx="4857115" cy="1447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225" dirty="0">
                <a:latin typeface="Bahnschrift SemiLight Condensed"/>
                <a:cs typeface="Bahnschrift SemiLight Condensed"/>
              </a:rPr>
              <a:t>Ima</a:t>
            </a:r>
            <a:r>
              <a:rPr sz="2400" spc="190" dirty="0">
                <a:latin typeface="Bahnschrift SemiLight Condensed"/>
                <a:cs typeface="Bahnschrift SemiLight Condensed"/>
              </a:rPr>
              <a:t>ge/vi</a:t>
            </a:r>
            <a:r>
              <a:rPr sz="2400" spc="240" dirty="0">
                <a:latin typeface="Bahnschrift SemiLight Condensed"/>
                <a:cs typeface="Bahnschrift SemiLight Condensed"/>
              </a:rPr>
              <a:t>d</a:t>
            </a:r>
            <a:r>
              <a:rPr sz="2400" spc="305" dirty="0">
                <a:latin typeface="Bahnschrift SemiLight Condensed"/>
                <a:cs typeface="Bahnschrift SemiLight Condensed"/>
              </a:rPr>
              <a:t>eo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40" dirty="0">
                <a:latin typeface="Bahnschrift SemiLight Condensed"/>
                <a:cs typeface="Bahnschrift SemiLight Condensed"/>
              </a:rPr>
              <a:t>r</a:t>
            </a:r>
            <a:r>
              <a:rPr sz="2400" spc="165" dirty="0">
                <a:latin typeface="Bahnschrift SemiLight Condensed"/>
                <a:cs typeface="Bahnschrift SemiLight Condensed"/>
              </a:rPr>
              <a:t>e</a:t>
            </a:r>
            <a:r>
              <a:rPr sz="2400" spc="130" dirty="0">
                <a:latin typeface="Bahnschrift SemiLight Condensed"/>
                <a:cs typeface="Bahnschrift SemiLight Condensed"/>
              </a:rPr>
              <a:t>s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235" dirty="0">
                <a:latin typeface="Bahnschrift SemiLight Condensed"/>
                <a:cs typeface="Bahnschrift SemiLight Condensed"/>
              </a:rPr>
              <a:t>o</a:t>
            </a:r>
            <a:r>
              <a:rPr sz="2400" spc="140" dirty="0">
                <a:latin typeface="Bahnschrift SemiLight Condensed"/>
                <a:cs typeface="Bahnschrift SemiLight Condensed"/>
              </a:rPr>
              <a:t>ra</a:t>
            </a:r>
            <a:r>
              <a:rPr sz="2400" spc="165" dirty="0">
                <a:latin typeface="Bahnschrift SemiLight Condensed"/>
                <a:cs typeface="Bahnschrift SemiLight Condensed"/>
              </a:rPr>
              <a:t>ti</a:t>
            </a:r>
            <a:r>
              <a:rPr sz="2400" spc="260" dirty="0">
                <a:latin typeface="Bahnschrift SemiLight Condensed"/>
                <a:cs typeface="Bahnschrift SemiLight Condensed"/>
              </a:rPr>
              <a:t>on</a:t>
            </a:r>
            <a:endParaRPr sz="24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9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250" dirty="0">
                <a:latin typeface="Bahnschrift SemiLight Condensed"/>
                <a:cs typeface="Bahnschrift SemiLight Condensed"/>
              </a:rPr>
              <a:t>Gau</a:t>
            </a:r>
            <a:r>
              <a:rPr sz="2000" spc="55" dirty="0">
                <a:latin typeface="Bahnschrift SemiLight Condensed"/>
                <a:cs typeface="Bahnschrift SemiLight Condensed"/>
              </a:rPr>
              <a:t>s</a:t>
            </a:r>
            <a:r>
              <a:rPr sz="2000" spc="45" dirty="0">
                <a:latin typeface="Bahnschrift SemiLight Condensed"/>
                <a:cs typeface="Bahnschrift SemiLight Condensed"/>
              </a:rPr>
              <a:t>s</a:t>
            </a:r>
            <a:r>
              <a:rPr sz="2000" spc="135" dirty="0">
                <a:latin typeface="Bahnschrift SemiLight Condensed"/>
                <a:cs typeface="Bahnschrift SemiLight Condensed"/>
              </a:rPr>
              <a:t>ian</a:t>
            </a:r>
            <a:r>
              <a:rPr sz="2000" spc="65" dirty="0">
                <a:latin typeface="Bahnschrift SemiLight Condensed"/>
                <a:cs typeface="Bahnschrift SemiLight Condensed"/>
              </a:rPr>
              <a:t> </a:t>
            </a:r>
            <a:r>
              <a:rPr sz="2000" spc="215" dirty="0">
                <a:latin typeface="Bahnschrift SemiLight Condensed"/>
                <a:cs typeface="Bahnschrift SemiLight Condensed"/>
              </a:rPr>
              <a:t>n</a:t>
            </a:r>
            <a:r>
              <a:rPr sz="2000" spc="125" dirty="0">
                <a:latin typeface="Bahnschrift SemiLight Condensed"/>
                <a:cs typeface="Bahnschrift SemiLight Condensed"/>
              </a:rPr>
              <a:t>oi</a:t>
            </a:r>
            <a:r>
              <a:rPr sz="2000" spc="145" dirty="0">
                <a:latin typeface="Bahnschrift SemiLight Condensed"/>
                <a:cs typeface="Bahnschrift SemiLight Condensed"/>
              </a:rPr>
              <a:t>s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45" dirty="0">
                <a:latin typeface="Bahnschrift SemiLight Condensed"/>
                <a:cs typeface="Bahnschrift SemiLight Condensed"/>
              </a:rPr>
              <a:t> </a:t>
            </a:r>
            <a:r>
              <a:rPr sz="1100" spc="135" dirty="0">
                <a:latin typeface="Bahnschrift SemiLight Condensed"/>
                <a:cs typeface="Bahnschrift SemiLight Condensed"/>
              </a:rPr>
              <a:t>[Dabo</a:t>
            </a:r>
            <a:r>
              <a:rPr sz="1100" spc="65" dirty="0">
                <a:latin typeface="Bahnschrift SemiLight Condensed"/>
                <a:cs typeface="Bahnschrift SemiLight Condensed"/>
              </a:rPr>
              <a:t>v</a:t>
            </a:r>
            <a:r>
              <a:rPr sz="1100" spc="185" dirty="0">
                <a:latin typeface="Bahnschrift SemiLight Condensed"/>
                <a:cs typeface="Bahnschrift SemiLight Condensed"/>
              </a:rPr>
              <a:t>+</a:t>
            </a:r>
            <a:r>
              <a:rPr sz="1100" spc="-5" dirty="0">
                <a:latin typeface="Bahnschrift SemiLight Condensed"/>
                <a:cs typeface="Bahnschrift SemiLight Condensed"/>
              </a:rPr>
              <a:t> </a:t>
            </a:r>
            <a:r>
              <a:rPr sz="1100" spc="105" dirty="0">
                <a:latin typeface="Bahnschrift SemiLight Condensed"/>
                <a:cs typeface="Bahnschrift SemiLight Condensed"/>
              </a:rPr>
              <a:t>’0</a:t>
            </a:r>
            <a:r>
              <a:rPr sz="1100" spc="135" dirty="0">
                <a:latin typeface="Bahnschrift SemiLight Condensed"/>
                <a:cs typeface="Bahnschrift SemiLight Condensed"/>
              </a:rPr>
              <a:t>7</a:t>
            </a:r>
            <a:r>
              <a:rPr sz="1100" spc="85" dirty="0">
                <a:latin typeface="Bahnschrift SemiLight Condensed"/>
                <a:cs typeface="Bahnschrift SemiLight Condensed"/>
              </a:rPr>
              <a:t>,</a:t>
            </a:r>
            <a:r>
              <a:rPr sz="1100" spc="25" dirty="0">
                <a:latin typeface="Bahnschrift SemiLight Condensed"/>
                <a:cs typeface="Bahnschrift SemiLight Condensed"/>
              </a:rPr>
              <a:t> </a:t>
            </a:r>
            <a:r>
              <a:rPr sz="1100" spc="330" dirty="0">
                <a:latin typeface="Bahnschrift SemiLight Condensed"/>
                <a:cs typeface="Bahnschrift SemiLight Condensed"/>
              </a:rPr>
              <a:t>M</a:t>
            </a:r>
            <a:r>
              <a:rPr sz="1100" spc="75" dirty="0">
                <a:latin typeface="Bahnschrift SemiLight Condensed"/>
                <a:cs typeface="Bahnschrift SemiLight Condensed"/>
              </a:rPr>
              <a:t>a</a:t>
            </a:r>
            <a:r>
              <a:rPr sz="1100" spc="70" dirty="0">
                <a:latin typeface="Bahnschrift SemiLight Condensed"/>
                <a:cs typeface="Bahnschrift SemiLight Condensed"/>
              </a:rPr>
              <a:t>gg</a:t>
            </a:r>
            <a:r>
              <a:rPr sz="1100" spc="95" dirty="0">
                <a:latin typeface="Bahnschrift SemiLight Condensed"/>
                <a:cs typeface="Bahnschrift SemiLight Condensed"/>
              </a:rPr>
              <a:t>io</a:t>
            </a:r>
            <a:r>
              <a:rPr sz="1100" spc="110" dirty="0">
                <a:latin typeface="Bahnschrift SemiLight Condensed"/>
                <a:cs typeface="Bahnschrift SemiLight Condensed"/>
              </a:rPr>
              <a:t>n</a:t>
            </a:r>
            <a:r>
              <a:rPr sz="1100" spc="15" dirty="0">
                <a:latin typeface="Bahnschrift SemiLight Condensed"/>
                <a:cs typeface="Bahnschrift SemiLight Condensed"/>
              </a:rPr>
              <a:t>i</a:t>
            </a:r>
            <a:r>
              <a:rPr sz="1100" spc="185" dirty="0">
                <a:latin typeface="Bahnschrift SemiLight Condensed"/>
                <a:cs typeface="Bahnschrift SemiLight Condensed"/>
              </a:rPr>
              <a:t>+</a:t>
            </a:r>
            <a:r>
              <a:rPr sz="1100" spc="-5" dirty="0">
                <a:latin typeface="Bahnschrift SemiLight Condensed"/>
                <a:cs typeface="Bahnschrift SemiLight Condensed"/>
              </a:rPr>
              <a:t> </a:t>
            </a:r>
            <a:r>
              <a:rPr sz="1100" spc="190" dirty="0">
                <a:latin typeface="Bahnschrift SemiLight Condensed"/>
                <a:cs typeface="Bahnschrift SemiLight Condensed"/>
              </a:rPr>
              <a:t>’1</a:t>
            </a:r>
            <a:r>
              <a:rPr sz="1100" spc="114" dirty="0">
                <a:latin typeface="Bahnschrift SemiLight Condensed"/>
                <a:cs typeface="Bahnschrift SemiLight Condensed"/>
              </a:rPr>
              <a:t>2</a:t>
            </a:r>
            <a:r>
              <a:rPr sz="1100" spc="30" dirty="0">
                <a:latin typeface="Bahnschrift SemiLight Condensed"/>
                <a:cs typeface="Bahnschrift SemiLight Condensed"/>
              </a:rPr>
              <a:t> </a:t>
            </a:r>
            <a:r>
              <a:rPr sz="1100" spc="130" dirty="0">
                <a:latin typeface="Bahnschrift SemiLight Condensed"/>
                <a:cs typeface="Bahnschrift SemiLight Condensed"/>
              </a:rPr>
              <a:t>’</a:t>
            </a:r>
            <a:r>
              <a:rPr sz="1100" spc="254" dirty="0">
                <a:latin typeface="Bahnschrift SemiLight Condensed"/>
                <a:cs typeface="Bahnschrift SemiLight Condensed"/>
              </a:rPr>
              <a:t>1</a:t>
            </a:r>
            <a:r>
              <a:rPr sz="1100" spc="80" dirty="0">
                <a:latin typeface="Bahnschrift SemiLight Condensed"/>
                <a:cs typeface="Bahnschrift SemiLight Condensed"/>
              </a:rPr>
              <a:t>4</a:t>
            </a:r>
            <a:r>
              <a:rPr sz="1100" spc="85" dirty="0">
                <a:latin typeface="Bahnschrift SemiLight Condensed"/>
                <a:cs typeface="Bahnschrift SemiLight Condensed"/>
              </a:rPr>
              <a:t>,</a:t>
            </a:r>
            <a:r>
              <a:rPr sz="1100" spc="15" dirty="0">
                <a:latin typeface="Bahnschrift SemiLight Condensed"/>
                <a:cs typeface="Bahnschrift SemiLight Condensed"/>
              </a:rPr>
              <a:t> </a:t>
            </a:r>
            <a:r>
              <a:rPr sz="1100" spc="55" dirty="0">
                <a:latin typeface="Bahnschrift SemiLight Condensed"/>
                <a:cs typeface="Bahnschrift SemiLight Condensed"/>
              </a:rPr>
              <a:t>L</a:t>
            </a:r>
            <a:r>
              <a:rPr sz="1100" spc="75" dirty="0">
                <a:latin typeface="Bahnschrift SemiLight Condensed"/>
                <a:cs typeface="Bahnschrift SemiLight Condensed"/>
              </a:rPr>
              <a:t>efki</a:t>
            </a:r>
            <a:r>
              <a:rPr sz="1100" spc="155" dirty="0">
                <a:latin typeface="Bahnschrift SemiLight Condensed"/>
                <a:cs typeface="Bahnschrift SemiLight Condensed"/>
              </a:rPr>
              <a:t>m</a:t>
            </a:r>
            <a:r>
              <a:rPr sz="1100" spc="185" dirty="0">
                <a:latin typeface="Bahnschrift SemiLight Condensed"/>
                <a:cs typeface="Bahnschrift SemiLight Condensed"/>
              </a:rPr>
              <a:t>m</a:t>
            </a:r>
            <a:r>
              <a:rPr sz="1100" spc="35" dirty="0">
                <a:latin typeface="Bahnschrift SemiLight Condensed"/>
                <a:cs typeface="Bahnschrift SemiLight Condensed"/>
              </a:rPr>
              <a:t>i</a:t>
            </a:r>
            <a:r>
              <a:rPr sz="1100" spc="60" dirty="0">
                <a:latin typeface="Bahnschrift SemiLight Condensed"/>
                <a:cs typeface="Bahnschrift SemiLight Condensed"/>
              </a:rPr>
              <a:t>a</a:t>
            </a:r>
            <a:r>
              <a:rPr sz="1100" spc="65" dirty="0">
                <a:latin typeface="Bahnschrift SemiLight Condensed"/>
                <a:cs typeface="Bahnschrift SemiLight Condensed"/>
              </a:rPr>
              <a:t>t</a:t>
            </a:r>
            <a:r>
              <a:rPr sz="1100" spc="35" dirty="0">
                <a:latin typeface="Bahnschrift SemiLight Condensed"/>
                <a:cs typeface="Bahnschrift SemiLight Condensed"/>
              </a:rPr>
              <a:t>is</a:t>
            </a:r>
            <a:r>
              <a:rPr sz="1100" spc="-5" dirty="0">
                <a:latin typeface="Bahnschrift SemiLight Condensed"/>
                <a:cs typeface="Bahnschrift SemiLight Condensed"/>
              </a:rPr>
              <a:t> </a:t>
            </a:r>
            <a:r>
              <a:rPr sz="1100" spc="190" dirty="0">
                <a:latin typeface="Bahnschrift SemiLight Condensed"/>
                <a:cs typeface="Bahnschrift SemiLight Condensed"/>
              </a:rPr>
              <a:t>’1</a:t>
            </a:r>
            <a:r>
              <a:rPr sz="1100" spc="100" dirty="0">
                <a:latin typeface="Bahnschrift SemiLight Condensed"/>
                <a:cs typeface="Bahnschrift SemiLight Condensed"/>
              </a:rPr>
              <a:t>8</a:t>
            </a:r>
            <a:r>
              <a:rPr sz="1100" spc="110" dirty="0">
                <a:latin typeface="Bahnschrift SemiLight Condensed"/>
                <a:cs typeface="Bahnschrift SemiLight Condensed"/>
              </a:rPr>
              <a:t>]</a:t>
            </a:r>
            <a:endParaRPr sz="11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6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00" dirty="0">
                <a:latin typeface="Bahnschrift SemiLight Condensed"/>
                <a:cs typeface="Bahnschrift SemiLight Condensed"/>
              </a:rPr>
              <a:t>JP</a:t>
            </a:r>
            <a:r>
              <a:rPr sz="2000" spc="75" dirty="0">
                <a:latin typeface="Bahnschrift SemiLight Condensed"/>
                <a:cs typeface="Bahnschrift SemiLight Condensed"/>
              </a:rPr>
              <a:t>E</a:t>
            </a:r>
            <a:r>
              <a:rPr sz="2000" spc="375" dirty="0">
                <a:latin typeface="Bahnschrift SemiLight Condensed"/>
                <a:cs typeface="Bahnschrift SemiLight Condensed"/>
              </a:rPr>
              <a:t>G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20" dirty="0">
                <a:latin typeface="Bahnschrift SemiLight Condensed"/>
                <a:cs typeface="Bahnschrift SemiLight Condensed"/>
              </a:rPr>
              <a:t>n</a:t>
            </a:r>
            <a:r>
              <a:rPr sz="2000" spc="125" dirty="0">
                <a:latin typeface="Bahnschrift SemiLight Condensed"/>
                <a:cs typeface="Bahnschrift SemiLight Condensed"/>
              </a:rPr>
              <a:t>oi</a:t>
            </a:r>
            <a:r>
              <a:rPr sz="2000" spc="145" dirty="0">
                <a:latin typeface="Bahnschrift SemiLight Condensed"/>
                <a:cs typeface="Bahnschrift SemiLight Condensed"/>
              </a:rPr>
              <a:t>s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1100" spc="80" dirty="0">
                <a:latin typeface="Bahnschrift SemiLight Condensed"/>
                <a:cs typeface="Bahnschrift SemiLight Condensed"/>
              </a:rPr>
              <a:t>[</a:t>
            </a:r>
            <a:r>
              <a:rPr sz="1100" spc="135" dirty="0">
                <a:latin typeface="Bahnschrift SemiLight Condensed"/>
                <a:cs typeface="Bahnschrift SemiLight Condensed"/>
              </a:rPr>
              <a:t>Z</a:t>
            </a:r>
            <a:r>
              <a:rPr sz="1100" spc="110" dirty="0">
                <a:latin typeface="Bahnschrift SemiLight Condensed"/>
                <a:cs typeface="Bahnschrift SemiLight Condensed"/>
              </a:rPr>
              <a:t>h</a:t>
            </a:r>
            <a:r>
              <a:rPr sz="1100" spc="95" dirty="0">
                <a:latin typeface="Bahnschrift SemiLight Condensed"/>
                <a:cs typeface="Bahnschrift SemiLight Condensed"/>
              </a:rPr>
              <a:t>an</a:t>
            </a:r>
            <a:r>
              <a:rPr sz="1100" spc="70" dirty="0">
                <a:latin typeface="Bahnschrift SemiLight Condensed"/>
                <a:cs typeface="Bahnschrift SemiLight Condensed"/>
              </a:rPr>
              <a:t>g</a:t>
            </a:r>
            <a:r>
              <a:rPr sz="1100" spc="185" dirty="0">
                <a:latin typeface="Bahnschrift SemiLight Condensed"/>
                <a:cs typeface="Bahnschrift SemiLight Condensed"/>
              </a:rPr>
              <a:t>+</a:t>
            </a:r>
            <a:r>
              <a:rPr sz="1100" spc="5" dirty="0">
                <a:latin typeface="Bahnschrift SemiLight Condensed"/>
                <a:cs typeface="Bahnschrift SemiLight Condensed"/>
              </a:rPr>
              <a:t> </a:t>
            </a:r>
            <a:r>
              <a:rPr sz="1100" spc="190" dirty="0">
                <a:latin typeface="Bahnschrift SemiLight Condensed"/>
                <a:cs typeface="Bahnschrift SemiLight Condensed"/>
              </a:rPr>
              <a:t>’1</a:t>
            </a:r>
            <a:r>
              <a:rPr sz="1100" spc="135" dirty="0">
                <a:latin typeface="Bahnschrift SemiLight Condensed"/>
                <a:cs typeface="Bahnschrift SemiLight Condensed"/>
              </a:rPr>
              <a:t>7</a:t>
            </a:r>
            <a:r>
              <a:rPr sz="1100" spc="110" dirty="0">
                <a:latin typeface="Bahnschrift SemiLight Condensed"/>
                <a:cs typeface="Bahnschrift SemiLight Condensed"/>
              </a:rPr>
              <a:t>]</a:t>
            </a:r>
            <a:endParaRPr sz="11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59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35" dirty="0">
                <a:latin typeface="Bahnschrift SemiLight Condensed"/>
                <a:cs typeface="Bahnschrift SemiLight Condensed"/>
              </a:rPr>
              <a:t>Blur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1100" spc="105" dirty="0">
                <a:latin typeface="Bahnschrift SemiLight Condensed"/>
                <a:cs typeface="Bahnschrift SemiLight Condensed"/>
              </a:rPr>
              <a:t>[</a:t>
            </a:r>
            <a:r>
              <a:rPr sz="1100" spc="25" dirty="0">
                <a:latin typeface="Bahnschrift SemiLight Condensed"/>
                <a:cs typeface="Bahnschrift SemiLight Condensed"/>
              </a:rPr>
              <a:t>S</a:t>
            </a:r>
            <a:r>
              <a:rPr sz="1100" spc="110" dirty="0">
                <a:latin typeface="Bahnschrift SemiLight Condensed"/>
                <a:cs typeface="Bahnschrift SemiLight Condensed"/>
              </a:rPr>
              <a:t>hi+</a:t>
            </a:r>
            <a:r>
              <a:rPr sz="1100" spc="25" dirty="0">
                <a:latin typeface="Bahnschrift SemiLight Condensed"/>
                <a:cs typeface="Bahnschrift SemiLight Condensed"/>
              </a:rPr>
              <a:t> </a:t>
            </a:r>
            <a:r>
              <a:rPr sz="1100" spc="170" dirty="0">
                <a:latin typeface="Bahnschrift SemiLight Condensed"/>
                <a:cs typeface="Bahnschrift SemiLight Condensed"/>
              </a:rPr>
              <a:t>’16</a:t>
            </a:r>
            <a:r>
              <a:rPr sz="1100" spc="110" dirty="0">
                <a:latin typeface="Bahnschrift SemiLight Condensed"/>
                <a:cs typeface="Bahnschrift SemiLight Condensed"/>
              </a:rPr>
              <a:t>]</a:t>
            </a:r>
            <a:endParaRPr sz="110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037" y="2727070"/>
            <a:ext cx="3749040" cy="1748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225" dirty="0">
                <a:latin typeface="Bahnschrift SemiLight Condensed"/>
                <a:cs typeface="Bahnschrift SemiLight Condensed"/>
              </a:rPr>
              <a:t>Ima</a:t>
            </a:r>
            <a:r>
              <a:rPr sz="2400" spc="195" dirty="0">
                <a:latin typeface="Bahnschrift SemiLight Condensed"/>
                <a:cs typeface="Bahnschrift SemiLight Condensed"/>
              </a:rPr>
              <a:t>g</a:t>
            </a:r>
            <a:r>
              <a:rPr sz="2400" spc="240" dirty="0">
                <a:latin typeface="Bahnschrift SemiLight Condensed"/>
                <a:cs typeface="Bahnschrift SemiLight Condensed"/>
              </a:rPr>
              <a:t>e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165" dirty="0">
                <a:latin typeface="Bahnschrift SemiLight Condensed"/>
                <a:cs typeface="Bahnschrift SemiLight Condensed"/>
              </a:rPr>
              <a:t>Colori</a:t>
            </a:r>
            <a:r>
              <a:rPr sz="2400" spc="145" dirty="0">
                <a:latin typeface="Bahnschrift SemiLight Condensed"/>
                <a:cs typeface="Bahnschrift SemiLight Condensed"/>
              </a:rPr>
              <a:t>z</a:t>
            </a:r>
            <a:r>
              <a:rPr sz="2400" spc="140" dirty="0">
                <a:latin typeface="Bahnschrift SemiLight Condensed"/>
                <a:cs typeface="Bahnschrift SemiLight Condensed"/>
              </a:rPr>
              <a:t>a</a:t>
            </a:r>
            <a:r>
              <a:rPr sz="2400" spc="210" dirty="0">
                <a:latin typeface="Bahnschrift SemiLight Condensed"/>
                <a:cs typeface="Bahnschrift SemiLight Condensed"/>
              </a:rPr>
              <a:t>tion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85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70" dirty="0">
                <a:latin typeface="Bahnschrift SemiLight Condensed"/>
                <a:cs typeface="Bahnschrift SemiLight Condensed"/>
              </a:rPr>
              <a:t>Sc</a:t>
            </a:r>
            <a:r>
              <a:rPr sz="2000" spc="80" dirty="0">
                <a:latin typeface="Bahnschrift SemiLight Condensed"/>
                <a:cs typeface="Bahnschrift SemiLight Condensed"/>
              </a:rPr>
              <a:t>r</a:t>
            </a:r>
            <a:r>
              <a:rPr sz="2000" spc="40" dirty="0">
                <a:latin typeface="Bahnschrift SemiLight Condensed"/>
                <a:cs typeface="Bahnschrift SemiLight Condensed"/>
              </a:rPr>
              <a:t>i</a:t>
            </a:r>
            <a:r>
              <a:rPr sz="2000" spc="245" dirty="0">
                <a:latin typeface="Bahnschrift SemiLight Condensed"/>
                <a:cs typeface="Bahnschrift SemiLight Condensed"/>
              </a:rPr>
              <a:t>b</a:t>
            </a:r>
            <a:r>
              <a:rPr sz="2000" spc="250" dirty="0">
                <a:latin typeface="Bahnschrift SemiLight Condensed"/>
                <a:cs typeface="Bahnschrift SemiLight Condensed"/>
              </a:rPr>
              <a:t>b</a:t>
            </a:r>
            <a:r>
              <a:rPr sz="2000" spc="75" dirty="0">
                <a:latin typeface="Bahnschrift SemiLight Condensed"/>
                <a:cs typeface="Bahnschrift SemiLight Condensed"/>
              </a:rPr>
              <a:t>l</a:t>
            </a:r>
            <a:r>
              <a:rPr sz="2000" spc="125" dirty="0">
                <a:latin typeface="Bahnschrift SemiLight Condensed"/>
                <a:cs typeface="Bahnschrift SemiLight Condensed"/>
              </a:rPr>
              <a:t>e</a:t>
            </a:r>
            <a:r>
              <a:rPr sz="2000" spc="-105" dirty="0">
                <a:latin typeface="Bahnschrift SemiLight Condensed"/>
                <a:cs typeface="Bahnschrift SemiLight Condensed"/>
              </a:rPr>
              <a:t>-</a:t>
            </a:r>
            <a:r>
              <a:rPr sz="2000" spc="160" dirty="0">
                <a:latin typeface="Bahnschrift SemiLight Condensed"/>
                <a:cs typeface="Bahnschrift SemiLight Condensed"/>
              </a:rPr>
              <a:t>bas</a:t>
            </a:r>
            <a:r>
              <a:rPr sz="2000" spc="150" dirty="0">
                <a:latin typeface="Bahnschrift SemiLight Condensed"/>
                <a:cs typeface="Bahnschrift SemiLight Condensed"/>
              </a:rPr>
              <a:t>e</a:t>
            </a:r>
            <a:r>
              <a:rPr sz="2000" spc="245" dirty="0">
                <a:latin typeface="Bahnschrift SemiLight Condensed"/>
                <a:cs typeface="Bahnschrift SemiLight Condensed"/>
              </a:rPr>
              <a:t>d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1100" spc="105" dirty="0">
                <a:latin typeface="Bahnschrift SemiLight Condensed"/>
                <a:cs typeface="Bahnschrift SemiLight Condensed"/>
              </a:rPr>
              <a:t>[</a:t>
            </a:r>
            <a:r>
              <a:rPr sz="1100" spc="85" dirty="0">
                <a:latin typeface="Bahnschrift SemiLight Condensed"/>
                <a:cs typeface="Bahnschrift SemiLight Condensed"/>
              </a:rPr>
              <a:t>Le</a:t>
            </a:r>
            <a:r>
              <a:rPr sz="1100" spc="70" dirty="0">
                <a:latin typeface="Bahnschrift SemiLight Condensed"/>
                <a:cs typeface="Bahnschrift SemiLight Condensed"/>
              </a:rPr>
              <a:t>v</a:t>
            </a:r>
            <a:r>
              <a:rPr sz="1100" spc="50" dirty="0">
                <a:latin typeface="Bahnschrift SemiLight Condensed"/>
                <a:cs typeface="Bahnschrift SemiLight Condensed"/>
              </a:rPr>
              <a:t>i</a:t>
            </a:r>
            <a:r>
              <a:rPr sz="1100" spc="95" dirty="0">
                <a:latin typeface="Bahnschrift SemiLight Condensed"/>
                <a:cs typeface="Bahnschrift SemiLight Condensed"/>
              </a:rPr>
              <a:t>n</a:t>
            </a:r>
            <a:r>
              <a:rPr sz="1100" spc="185" dirty="0">
                <a:latin typeface="Bahnschrift SemiLight Condensed"/>
                <a:cs typeface="Bahnschrift SemiLight Condensed"/>
              </a:rPr>
              <a:t>+</a:t>
            </a:r>
            <a:r>
              <a:rPr sz="1100" spc="20" dirty="0">
                <a:latin typeface="Bahnschrift SemiLight Condensed"/>
                <a:cs typeface="Bahnschrift SemiLight Condensed"/>
              </a:rPr>
              <a:t> </a:t>
            </a:r>
            <a:r>
              <a:rPr sz="1100" spc="110" dirty="0">
                <a:latin typeface="Bahnschrift SemiLight Condensed"/>
                <a:cs typeface="Bahnschrift SemiLight Condensed"/>
              </a:rPr>
              <a:t>2</a:t>
            </a:r>
            <a:r>
              <a:rPr sz="1100" spc="114" dirty="0">
                <a:latin typeface="Bahnschrift SemiLight Condensed"/>
                <a:cs typeface="Bahnschrift SemiLight Condensed"/>
              </a:rPr>
              <a:t>0</a:t>
            </a:r>
            <a:r>
              <a:rPr sz="1100" spc="90" dirty="0">
                <a:latin typeface="Bahnschrift SemiLight Condensed"/>
                <a:cs typeface="Bahnschrift SemiLight Condensed"/>
              </a:rPr>
              <a:t>0</a:t>
            </a:r>
            <a:r>
              <a:rPr sz="1100" spc="100" dirty="0">
                <a:latin typeface="Bahnschrift SemiLight Condensed"/>
                <a:cs typeface="Bahnschrift SemiLight Condensed"/>
              </a:rPr>
              <a:t>4</a:t>
            </a:r>
            <a:r>
              <a:rPr sz="1100" spc="105" dirty="0">
                <a:latin typeface="Bahnschrift SemiLight Condensed"/>
                <a:cs typeface="Bahnschrift SemiLight Condensed"/>
              </a:rPr>
              <a:t>;</a:t>
            </a:r>
            <a:r>
              <a:rPr sz="1100" spc="25" dirty="0">
                <a:latin typeface="Bahnschrift SemiLight Condensed"/>
                <a:cs typeface="Bahnschrift SemiLight Condensed"/>
              </a:rPr>
              <a:t> </a:t>
            </a:r>
            <a:r>
              <a:rPr sz="1100" spc="85" dirty="0">
                <a:latin typeface="Bahnschrift SemiLight Condensed"/>
                <a:cs typeface="Bahnschrift SemiLight Condensed"/>
              </a:rPr>
              <a:t>Yat</a:t>
            </a:r>
            <a:r>
              <a:rPr sz="1100" spc="80" dirty="0">
                <a:latin typeface="Bahnschrift SemiLight Condensed"/>
                <a:cs typeface="Bahnschrift SemiLight Condensed"/>
              </a:rPr>
              <a:t>z</a:t>
            </a:r>
            <a:r>
              <a:rPr sz="1100" spc="50" dirty="0">
                <a:latin typeface="Bahnschrift SemiLight Condensed"/>
                <a:cs typeface="Bahnschrift SemiLight Condensed"/>
              </a:rPr>
              <a:t>iv</a:t>
            </a:r>
            <a:r>
              <a:rPr sz="1100" spc="185" dirty="0">
                <a:latin typeface="Bahnschrift SemiLight Condensed"/>
                <a:cs typeface="Bahnschrift SemiLight Condensed"/>
              </a:rPr>
              <a:t>+</a:t>
            </a:r>
            <a:r>
              <a:rPr sz="1100" spc="20" dirty="0">
                <a:latin typeface="Bahnschrift SemiLight Condensed"/>
                <a:cs typeface="Bahnschrift SemiLight Condensed"/>
              </a:rPr>
              <a:t> </a:t>
            </a:r>
            <a:r>
              <a:rPr sz="1100" spc="100" dirty="0">
                <a:latin typeface="Bahnschrift SemiLight Condensed"/>
                <a:cs typeface="Bahnschrift SemiLight Condensed"/>
              </a:rPr>
              <a:t>’04</a:t>
            </a:r>
            <a:r>
              <a:rPr sz="1100" spc="105" dirty="0">
                <a:latin typeface="Bahnschrift SemiLight Condensed"/>
                <a:cs typeface="Bahnschrift SemiLight Condensed"/>
              </a:rPr>
              <a:t>;</a:t>
            </a:r>
            <a:endParaRPr sz="1100" dirty="0">
              <a:latin typeface="Bahnschrift SemiLight Condensed"/>
              <a:cs typeface="Bahnschrift SemiLight Condensed"/>
            </a:endParaRPr>
          </a:p>
          <a:p>
            <a:pPr marL="443865">
              <a:lnSpc>
                <a:spcPts val="1250"/>
              </a:lnSpc>
            </a:pPr>
            <a:r>
              <a:rPr sz="1100" spc="135" dirty="0">
                <a:latin typeface="Bahnschrift SemiLight Condensed"/>
                <a:cs typeface="Bahnschrift SemiLight Condensed"/>
              </a:rPr>
              <a:t>A</a:t>
            </a:r>
            <a:r>
              <a:rPr sz="1100" spc="114" dirty="0">
                <a:latin typeface="Bahnschrift SemiLight Condensed"/>
                <a:cs typeface="Bahnschrift SemiLight Condensed"/>
              </a:rPr>
              <a:t>n</a:t>
            </a:r>
            <a:r>
              <a:rPr sz="1100" spc="185" dirty="0">
                <a:latin typeface="Bahnschrift SemiLight Condensed"/>
                <a:cs typeface="Bahnschrift SemiLight Condensed"/>
              </a:rPr>
              <a:t>+</a:t>
            </a:r>
            <a:r>
              <a:rPr sz="1100" spc="30" dirty="0">
                <a:latin typeface="Bahnschrift SemiLight Condensed"/>
                <a:cs typeface="Bahnschrift SemiLight Condensed"/>
              </a:rPr>
              <a:t> </a:t>
            </a:r>
            <a:r>
              <a:rPr sz="1100" spc="105" dirty="0">
                <a:latin typeface="Bahnschrift SemiLight Condensed"/>
                <a:cs typeface="Bahnschrift SemiLight Condensed"/>
              </a:rPr>
              <a:t>’0</a:t>
            </a:r>
            <a:r>
              <a:rPr sz="1100" spc="130" dirty="0">
                <a:latin typeface="Bahnschrift SemiLight Condensed"/>
                <a:cs typeface="Bahnschrift SemiLight Condensed"/>
              </a:rPr>
              <a:t>9</a:t>
            </a:r>
            <a:r>
              <a:rPr sz="1100" spc="105" dirty="0">
                <a:latin typeface="Bahnschrift SemiLight Condensed"/>
                <a:cs typeface="Bahnschrift SemiLight Condensed"/>
              </a:rPr>
              <a:t>;</a:t>
            </a:r>
            <a:r>
              <a:rPr sz="1100" spc="20" dirty="0">
                <a:latin typeface="Bahnschrift SemiLight Condensed"/>
                <a:cs typeface="Bahnschrift SemiLight Condensed"/>
              </a:rPr>
              <a:t> </a:t>
            </a:r>
            <a:r>
              <a:rPr sz="1100" spc="150" dirty="0">
                <a:latin typeface="Bahnschrift SemiLight Condensed"/>
                <a:cs typeface="Bahnschrift SemiLight Condensed"/>
              </a:rPr>
              <a:t>Xu+</a:t>
            </a:r>
            <a:r>
              <a:rPr sz="1100" spc="30" dirty="0">
                <a:latin typeface="Bahnschrift SemiLight Condensed"/>
                <a:cs typeface="Bahnschrift SemiLight Condensed"/>
              </a:rPr>
              <a:t> </a:t>
            </a:r>
            <a:r>
              <a:rPr sz="1100" spc="190" dirty="0">
                <a:latin typeface="Bahnschrift SemiLight Condensed"/>
                <a:cs typeface="Bahnschrift SemiLight Condensed"/>
              </a:rPr>
              <a:t>’1</a:t>
            </a:r>
            <a:r>
              <a:rPr sz="1100" spc="120" dirty="0">
                <a:latin typeface="Bahnschrift SemiLight Condensed"/>
                <a:cs typeface="Bahnschrift SemiLight Condensed"/>
              </a:rPr>
              <a:t>3</a:t>
            </a:r>
            <a:r>
              <a:rPr sz="1100" spc="105" dirty="0">
                <a:latin typeface="Bahnschrift SemiLight Condensed"/>
                <a:cs typeface="Bahnschrift SemiLight Condensed"/>
              </a:rPr>
              <a:t>;</a:t>
            </a:r>
            <a:r>
              <a:rPr sz="1100" spc="20" dirty="0">
                <a:latin typeface="Bahnschrift SemiLight Condensed"/>
                <a:cs typeface="Bahnschrift SemiLight Condensed"/>
              </a:rPr>
              <a:t> </a:t>
            </a:r>
            <a:r>
              <a:rPr sz="1100" spc="120" dirty="0">
                <a:latin typeface="Bahnschrift SemiLight Condensed"/>
                <a:cs typeface="Bahnschrift SemiLight Condensed"/>
              </a:rPr>
              <a:t>En</a:t>
            </a:r>
            <a:r>
              <a:rPr sz="1100" spc="110" dirty="0">
                <a:latin typeface="Bahnschrift SemiLight Condensed"/>
                <a:cs typeface="Bahnschrift SemiLight Condensed"/>
              </a:rPr>
              <a:t>d</a:t>
            </a:r>
            <a:r>
              <a:rPr sz="1100" spc="165" dirty="0">
                <a:latin typeface="Bahnschrift SemiLight Condensed"/>
                <a:cs typeface="Bahnschrift SemiLight Condensed"/>
              </a:rPr>
              <a:t>o</a:t>
            </a:r>
            <a:r>
              <a:rPr sz="1100" spc="185" dirty="0">
                <a:latin typeface="Bahnschrift SemiLight Condensed"/>
                <a:cs typeface="Bahnschrift SemiLight Condensed"/>
              </a:rPr>
              <a:t>+</a:t>
            </a:r>
            <a:r>
              <a:rPr sz="1100" spc="5" dirty="0">
                <a:latin typeface="Bahnschrift SemiLight Condensed"/>
                <a:cs typeface="Bahnschrift SemiLight Condensed"/>
              </a:rPr>
              <a:t> </a:t>
            </a:r>
            <a:r>
              <a:rPr sz="1100" spc="190" dirty="0">
                <a:latin typeface="Bahnschrift SemiLight Condensed"/>
                <a:cs typeface="Bahnschrift SemiLight Condensed"/>
              </a:rPr>
              <a:t>’1</a:t>
            </a:r>
            <a:r>
              <a:rPr sz="1100" spc="130" dirty="0">
                <a:latin typeface="Bahnschrift SemiLight Condensed"/>
                <a:cs typeface="Bahnschrift SemiLight Condensed"/>
              </a:rPr>
              <a:t>6</a:t>
            </a:r>
            <a:r>
              <a:rPr sz="1100" spc="105" dirty="0">
                <a:latin typeface="Bahnschrift SemiLight Condensed"/>
                <a:cs typeface="Bahnschrift SemiLight Condensed"/>
              </a:rPr>
              <a:t>;</a:t>
            </a:r>
            <a:r>
              <a:rPr sz="1100" spc="30" dirty="0">
                <a:latin typeface="Bahnschrift SemiLight Condensed"/>
                <a:cs typeface="Bahnschrift SemiLight Condensed"/>
              </a:rPr>
              <a:t> </a:t>
            </a:r>
            <a:r>
              <a:rPr sz="1100" spc="100" dirty="0">
                <a:latin typeface="Bahnschrift SemiLight Condensed"/>
                <a:cs typeface="Bahnschrift SemiLight Condensed"/>
              </a:rPr>
              <a:t>Zhan</a:t>
            </a:r>
            <a:r>
              <a:rPr sz="1100" spc="70" dirty="0">
                <a:latin typeface="Bahnschrift SemiLight Condensed"/>
                <a:cs typeface="Bahnschrift SemiLight Condensed"/>
              </a:rPr>
              <a:t>g</a:t>
            </a:r>
            <a:r>
              <a:rPr sz="1100" spc="185" dirty="0">
                <a:latin typeface="Bahnschrift SemiLight Condensed"/>
                <a:cs typeface="Bahnschrift SemiLight Condensed"/>
              </a:rPr>
              <a:t>+</a:t>
            </a:r>
            <a:r>
              <a:rPr sz="1100" spc="20" dirty="0">
                <a:latin typeface="Bahnschrift SemiLight Condensed"/>
                <a:cs typeface="Bahnschrift SemiLight Condensed"/>
              </a:rPr>
              <a:t> </a:t>
            </a:r>
            <a:r>
              <a:rPr sz="1100" spc="190" dirty="0">
                <a:latin typeface="Bahnschrift SemiLight Condensed"/>
                <a:cs typeface="Bahnschrift SemiLight Condensed"/>
              </a:rPr>
              <a:t>’1</a:t>
            </a:r>
            <a:r>
              <a:rPr sz="1100" spc="135" dirty="0">
                <a:latin typeface="Bahnschrift SemiLight Condensed"/>
                <a:cs typeface="Bahnschrift SemiLight Condensed"/>
              </a:rPr>
              <a:t>7</a:t>
            </a:r>
            <a:r>
              <a:rPr sz="1100" spc="110" dirty="0">
                <a:latin typeface="Bahnschrift SemiLight Condensed"/>
                <a:cs typeface="Bahnschrift SemiLight Condensed"/>
              </a:rPr>
              <a:t>]</a:t>
            </a:r>
            <a:endParaRPr sz="1100" dirty="0">
              <a:latin typeface="Bahnschrift SemiLight Condensed"/>
              <a:cs typeface="Bahnschrift SemiLight Condensed"/>
            </a:endParaRPr>
          </a:p>
          <a:p>
            <a:pPr marL="443865" marR="908685" lvl="1" indent="-215265">
              <a:lnSpc>
                <a:spcPct val="97000"/>
              </a:lnSpc>
              <a:spcBef>
                <a:spcPts val="37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50" dirty="0">
                <a:latin typeface="Bahnschrift SemiLight Condensed"/>
                <a:cs typeface="Bahnschrift SemiLight Condensed"/>
              </a:rPr>
              <a:t>R</a:t>
            </a:r>
            <a:r>
              <a:rPr sz="2000" spc="195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f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100" dirty="0">
                <a:latin typeface="Bahnschrift SemiLight Condensed"/>
                <a:cs typeface="Bahnschrift SemiLight Condensed"/>
              </a:rPr>
              <a:t>r</a:t>
            </a:r>
            <a:r>
              <a:rPr sz="2000" spc="210" dirty="0">
                <a:latin typeface="Bahnschrift SemiLight Condensed"/>
                <a:cs typeface="Bahnschrift SemiLight Condensed"/>
              </a:rPr>
              <a:t>en</a:t>
            </a:r>
            <a:r>
              <a:rPr sz="2000" spc="140" dirty="0">
                <a:latin typeface="Bahnschrift SemiLight Condensed"/>
                <a:cs typeface="Bahnschrift SemiLight Condensed"/>
              </a:rPr>
              <a:t>ce</a:t>
            </a:r>
            <a:r>
              <a:rPr sz="2000" spc="-114" dirty="0">
                <a:latin typeface="Bahnschrift SemiLight Condensed"/>
                <a:cs typeface="Bahnschrift SemiLight Condensed"/>
              </a:rPr>
              <a:t>-</a:t>
            </a:r>
            <a:r>
              <a:rPr sz="2000" spc="180" dirty="0">
                <a:latin typeface="Bahnschrift SemiLight Condensed"/>
                <a:cs typeface="Bahnschrift SemiLight Condensed"/>
              </a:rPr>
              <a:t>based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1100" spc="75" dirty="0">
                <a:latin typeface="Bahnschrift SemiLight Condensed"/>
                <a:cs typeface="Bahnschrift SemiLight Condensed"/>
              </a:rPr>
              <a:t>[</a:t>
            </a:r>
            <a:r>
              <a:rPr sz="1100" spc="155" dirty="0">
                <a:latin typeface="Bahnschrift SemiLight Condensed"/>
                <a:cs typeface="Bahnschrift SemiLight Condensed"/>
              </a:rPr>
              <a:t>C</a:t>
            </a:r>
            <a:r>
              <a:rPr sz="1100" spc="110" dirty="0">
                <a:latin typeface="Bahnschrift SemiLight Condensed"/>
                <a:cs typeface="Bahnschrift SemiLight Condensed"/>
              </a:rPr>
              <a:t>h</a:t>
            </a:r>
            <a:r>
              <a:rPr sz="1100" spc="95" dirty="0">
                <a:latin typeface="Bahnschrift SemiLight Condensed"/>
                <a:cs typeface="Bahnschrift SemiLight Condensed"/>
              </a:rPr>
              <a:t>ia+</a:t>
            </a:r>
            <a:r>
              <a:rPr sz="1100" spc="15" dirty="0">
                <a:latin typeface="Bahnschrift SemiLight Condensed"/>
                <a:cs typeface="Bahnschrift SemiLight Condensed"/>
              </a:rPr>
              <a:t> </a:t>
            </a:r>
            <a:r>
              <a:rPr sz="1100" spc="190" dirty="0">
                <a:latin typeface="Bahnschrift SemiLight Condensed"/>
                <a:cs typeface="Bahnschrift SemiLight Condensed"/>
              </a:rPr>
              <a:t>’1</a:t>
            </a:r>
            <a:r>
              <a:rPr sz="1100" spc="260" dirty="0">
                <a:latin typeface="Bahnschrift SemiLight Condensed"/>
                <a:cs typeface="Bahnschrift SemiLight Condensed"/>
              </a:rPr>
              <a:t>1</a:t>
            </a:r>
            <a:r>
              <a:rPr sz="1100" spc="105" dirty="0">
                <a:latin typeface="Bahnschrift SemiLight Condensed"/>
                <a:cs typeface="Bahnschrift SemiLight Condensed"/>
              </a:rPr>
              <a:t>;</a:t>
            </a:r>
            <a:r>
              <a:rPr sz="1100" spc="130" dirty="0">
                <a:latin typeface="Bahnschrift SemiLight Condensed"/>
                <a:cs typeface="Bahnschrift SemiLight Condensed"/>
              </a:rPr>
              <a:t> </a:t>
            </a:r>
            <a:r>
              <a:rPr sz="1100" spc="170" dirty="0">
                <a:latin typeface="Bahnschrift SemiLight Condensed"/>
                <a:cs typeface="Bahnschrift SemiLight Condensed"/>
              </a:rPr>
              <a:t>G</a:t>
            </a:r>
            <a:r>
              <a:rPr sz="1100" spc="155" dirty="0">
                <a:latin typeface="Bahnschrift SemiLight Condensed"/>
                <a:cs typeface="Bahnschrift SemiLight Condensed"/>
              </a:rPr>
              <a:t>u</a:t>
            </a:r>
            <a:r>
              <a:rPr sz="1100" spc="130" dirty="0">
                <a:latin typeface="Bahnschrift SemiLight Condensed"/>
                <a:cs typeface="Bahnschrift SemiLight Condensed"/>
              </a:rPr>
              <a:t>p</a:t>
            </a:r>
            <a:r>
              <a:rPr sz="1100" spc="110" dirty="0">
                <a:latin typeface="Bahnschrift SemiLight Condensed"/>
                <a:cs typeface="Bahnschrift SemiLight Condensed"/>
              </a:rPr>
              <a:t>ta+</a:t>
            </a:r>
            <a:r>
              <a:rPr sz="1100" spc="20" dirty="0">
                <a:latin typeface="Bahnschrift SemiLight Condensed"/>
                <a:cs typeface="Bahnschrift SemiLight Condensed"/>
              </a:rPr>
              <a:t> </a:t>
            </a:r>
            <a:r>
              <a:rPr sz="1100" spc="190" dirty="0">
                <a:latin typeface="Bahnschrift SemiLight Condensed"/>
                <a:cs typeface="Bahnschrift SemiLight Condensed"/>
              </a:rPr>
              <a:t>’1</a:t>
            </a:r>
            <a:r>
              <a:rPr sz="1100" spc="114" dirty="0">
                <a:latin typeface="Bahnschrift SemiLight Condensed"/>
                <a:cs typeface="Bahnschrift SemiLight Condensed"/>
              </a:rPr>
              <a:t>2</a:t>
            </a:r>
            <a:r>
              <a:rPr sz="1100" spc="105" dirty="0">
                <a:latin typeface="Bahnschrift SemiLight Condensed"/>
                <a:cs typeface="Bahnschrift SemiLight Condensed"/>
              </a:rPr>
              <a:t>;</a:t>
            </a:r>
            <a:r>
              <a:rPr sz="1100" spc="20" dirty="0">
                <a:latin typeface="Bahnschrift SemiLight Condensed"/>
                <a:cs typeface="Bahnschrift SemiLight Condensed"/>
              </a:rPr>
              <a:t> </a:t>
            </a:r>
            <a:r>
              <a:rPr sz="1100" spc="210" dirty="0">
                <a:latin typeface="Bahnschrift SemiLight Condensed"/>
                <a:cs typeface="Bahnschrift SemiLight Condensed"/>
              </a:rPr>
              <a:t>H</a:t>
            </a:r>
            <a:r>
              <a:rPr sz="1100" spc="150" dirty="0">
                <a:latin typeface="Bahnschrift SemiLight Condensed"/>
                <a:cs typeface="Bahnschrift SemiLight Condensed"/>
              </a:rPr>
              <a:t>e+</a:t>
            </a:r>
            <a:r>
              <a:rPr sz="1100" spc="30" dirty="0">
                <a:latin typeface="Bahnschrift SemiLight Condensed"/>
                <a:cs typeface="Bahnschrift SemiLight Condensed"/>
              </a:rPr>
              <a:t> </a:t>
            </a:r>
            <a:r>
              <a:rPr sz="1100" spc="130" dirty="0">
                <a:latin typeface="Bahnschrift SemiLight Condensed"/>
                <a:cs typeface="Bahnschrift SemiLight Condensed"/>
              </a:rPr>
              <a:t>’</a:t>
            </a:r>
            <a:r>
              <a:rPr sz="1100" spc="254" dirty="0">
                <a:latin typeface="Bahnschrift SemiLight Condensed"/>
                <a:cs typeface="Bahnschrift SemiLight Condensed"/>
              </a:rPr>
              <a:t>1</a:t>
            </a:r>
            <a:r>
              <a:rPr sz="1100" spc="100" dirty="0">
                <a:latin typeface="Bahnschrift SemiLight Condensed"/>
                <a:cs typeface="Bahnschrift SemiLight Condensed"/>
              </a:rPr>
              <a:t>8</a:t>
            </a:r>
            <a:r>
              <a:rPr sz="1100" spc="110" dirty="0">
                <a:latin typeface="Bahnschrift SemiLight Condensed"/>
                <a:cs typeface="Bahnschrift SemiLight Condensed"/>
              </a:rPr>
              <a:t>]</a:t>
            </a:r>
            <a:endParaRPr sz="11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0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265" dirty="0">
                <a:latin typeface="Bahnschrift SemiLight Condensed"/>
                <a:cs typeface="Bahnschrift SemiLight Condensed"/>
              </a:rPr>
              <a:t>A</a:t>
            </a:r>
            <a:r>
              <a:rPr sz="2000" spc="245" dirty="0">
                <a:latin typeface="Bahnschrift SemiLight Condensed"/>
                <a:cs typeface="Bahnschrift SemiLight Condensed"/>
              </a:rPr>
              <a:t>u</a:t>
            </a:r>
            <a:r>
              <a:rPr sz="2000" spc="114" dirty="0">
                <a:latin typeface="Bahnschrift SemiLight Condensed"/>
                <a:cs typeface="Bahnschrift SemiLight Condensed"/>
              </a:rPr>
              <a:t>t</a:t>
            </a:r>
            <a:r>
              <a:rPr sz="2000" spc="280" dirty="0">
                <a:latin typeface="Bahnschrift SemiLight Condensed"/>
                <a:cs typeface="Bahnschrift SemiLight Condensed"/>
              </a:rPr>
              <a:t>om</a:t>
            </a:r>
            <a:r>
              <a:rPr sz="2000" spc="195" dirty="0">
                <a:latin typeface="Bahnschrift SemiLight Condensed"/>
                <a:cs typeface="Bahnschrift SemiLight Condensed"/>
              </a:rPr>
              <a:t>a</a:t>
            </a:r>
            <a:r>
              <a:rPr sz="2000" spc="100" dirty="0">
                <a:latin typeface="Bahnschrift SemiLight Condensed"/>
                <a:cs typeface="Bahnschrift SemiLight Condensed"/>
              </a:rPr>
              <a:t>tic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1100" spc="105" dirty="0">
                <a:latin typeface="Bahnschrift SemiLight Condensed"/>
                <a:cs typeface="Bahnschrift SemiLight Condensed"/>
              </a:rPr>
              <a:t>[</a:t>
            </a:r>
            <a:r>
              <a:rPr sz="1100" spc="50" dirty="0">
                <a:latin typeface="Bahnschrift SemiLight Condensed"/>
                <a:cs typeface="Bahnschrift SemiLight Condensed"/>
              </a:rPr>
              <a:t>I</a:t>
            </a:r>
            <a:r>
              <a:rPr sz="1100" spc="40" dirty="0">
                <a:latin typeface="Bahnschrift SemiLight Condensed"/>
                <a:cs typeface="Bahnschrift SemiLight Condensed"/>
              </a:rPr>
              <a:t>i</a:t>
            </a:r>
            <a:r>
              <a:rPr sz="1100" spc="35" dirty="0">
                <a:latin typeface="Bahnschrift SemiLight Condensed"/>
                <a:cs typeface="Bahnschrift SemiLight Condensed"/>
              </a:rPr>
              <a:t>z</a:t>
            </a:r>
            <a:r>
              <a:rPr sz="1100" spc="120" dirty="0">
                <a:latin typeface="Bahnschrift SemiLight Condensed"/>
                <a:cs typeface="Bahnschrift SemiLight Condensed"/>
              </a:rPr>
              <a:t>u</a:t>
            </a:r>
            <a:r>
              <a:rPr sz="1100" spc="105" dirty="0">
                <a:latin typeface="Bahnschrift SemiLight Condensed"/>
                <a:cs typeface="Bahnschrift SemiLight Condensed"/>
              </a:rPr>
              <a:t>ka+</a:t>
            </a:r>
            <a:r>
              <a:rPr sz="1100" spc="15" dirty="0">
                <a:latin typeface="Bahnschrift SemiLight Condensed"/>
                <a:cs typeface="Bahnschrift SemiLight Condensed"/>
              </a:rPr>
              <a:t> </a:t>
            </a:r>
            <a:r>
              <a:rPr sz="1100" spc="155" dirty="0">
                <a:latin typeface="Bahnschrift SemiLight Condensed"/>
                <a:cs typeface="Bahnschrift SemiLight Condensed"/>
              </a:rPr>
              <a:t>’16;</a:t>
            </a:r>
            <a:r>
              <a:rPr sz="1100" spc="20" dirty="0">
                <a:latin typeface="Bahnschrift SemiLight Condensed"/>
                <a:cs typeface="Bahnschrift SemiLight Condensed"/>
              </a:rPr>
              <a:t> </a:t>
            </a:r>
            <a:r>
              <a:rPr sz="1100" spc="85" dirty="0">
                <a:latin typeface="Bahnschrift SemiLight Condensed"/>
                <a:cs typeface="Bahnschrift SemiLight Condensed"/>
              </a:rPr>
              <a:t>Larsson+</a:t>
            </a:r>
            <a:r>
              <a:rPr sz="1100" spc="-10" dirty="0">
                <a:latin typeface="Bahnschrift SemiLight Condensed"/>
                <a:cs typeface="Bahnschrift SemiLight Condensed"/>
              </a:rPr>
              <a:t> </a:t>
            </a:r>
            <a:r>
              <a:rPr sz="1100" spc="155" dirty="0">
                <a:latin typeface="Bahnschrift SemiLight Condensed"/>
                <a:cs typeface="Bahnschrift SemiLight Condensed"/>
              </a:rPr>
              <a:t>’16;</a:t>
            </a:r>
            <a:r>
              <a:rPr sz="1100" spc="30" dirty="0">
                <a:latin typeface="Bahnschrift SemiLight Condensed"/>
                <a:cs typeface="Bahnschrift SemiLight Condensed"/>
              </a:rPr>
              <a:t> </a:t>
            </a:r>
            <a:r>
              <a:rPr sz="1100" spc="110" dirty="0">
                <a:latin typeface="Bahnschrift SemiLight Condensed"/>
                <a:cs typeface="Bahnschrift SemiLight Condensed"/>
              </a:rPr>
              <a:t>Z</a:t>
            </a:r>
            <a:r>
              <a:rPr sz="1100" spc="120" dirty="0">
                <a:latin typeface="Bahnschrift SemiLight Condensed"/>
                <a:cs typeface="Bahnschrift SemiLight Condensed"/>
              </a:rPr>
              <a:t>h</a:t>
            </a:r>
            <a:r>
              <a:rPr sz="1100" spc="95" dirty="0">
                <a:latin typeface="Bahnschrift SemiLight Condensed"/>
                <a:cs typeface="Bahnschrift SemiLight Condensed"/>
              </a:rPr>
              <a:t>a</a:t>
            </a:r>
            <a:r>
              <a:rPr sz="1100" spc="90" dirty="0">
                <a:latin typeface="Bahnschrift SemiLight Condensed"/>
                <a:cs typeface="Bahnschrift SemiLight Condensed"/>
              </a:rPr>
              <a:t>n</a:t>
            </a:r>
            <a:r>
              <a:rPr sz="1100" spc="65" dirty="0">
                <a:latin typeface="Bahnschrift SemiLight Condensed"/>
                <a:cs typeface="Bahnschrift SemiLight Condensed"/>
              </a:rPr>
              <a:t>g</a:t>
            </a:r>
            <a:r>
              <a:rPr sz="1100" spc="185" dirty="0">
                <a:latin typeface="Bahnschrift SemiLight Condensed"/>
                <a:cs typeface="Bahnschrift SemiLight Condensed"/>
              </a:rPr>
              <a:t>+</a:t>
            </a:r>
            <a:r>
              <a:rPr sz="1100" spc="20" dirty="0">
                <a:latin typeface="Bahnschrift SemiLight Condensed"/>
                <a:cs typeface="Bahnschrift SemiLight Condensed"/>
              </a:rPr>
              <a:t> </a:t>
            </a:r>
            <a:r>
              <a:rPr sz="1100" spc="170" dirty="0">
                <a:latin typeface="Bahnschrift SemiLight Condensed"/>
                <a:cs typeface="Bahnschrift SemiLight Condensed"/>
              </a:rPr>
              <a:t>’16</a:t>
            </a:r>
            <a:r>
              <a:rPr sz="1100" spc="110" dirty="0">
                <a:latin typeface="Bahnschrift SemiLight Condensed"/>
                <a:cs typeface="Bahnschrift SemiLight Condensed"/>
              </a:rPr>
              <a:t>]</a:t>
            </a:r>
            <a:endParaRPr sz="11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3071" y="2836164"/>
            <a:ext cx="1930907" cy="1222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4147" y="4093362"/>
            <a:ext cx="92646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30" dirty="0">
                <a:latin typeface="Bahnschrift SemiLight Condensed"/>
                <a:cs typeface="Bahnschrift SemiLight Condensed"/>
              </a:rPr>
              <a:t>[Zha</a:t>
            </a:r>
            <a:r>
              <a:rPr sz="1400" spc="145" dirty="0">
                <a:latin typeface="Bahnschrift SemiLight Condensed"/>
                <a:cs typeface="Bahnschrift SemiLight Condensed"/>
              </a:rPr>
              <a:t>n</a:t>
            </a:r>
            <a:r>
              <a:rPr sz="1400" spc="165" dirty="0">
                <a:latin typeface="Bahnschrift SemiLight Condensed"/>
                <a:cs typeface="Bahnschrift SemiLight Condensed"/>
              </a:rPr>
              <a:t>g+</a:t>
            </a:r>
            <a:r>
              <a:rPr sz="1400" spc="25" dirty="0">
                <a:latin typeface="Bahnschrift SemiLight Condensed"/>
                <a:cs typeface="Bahnschrift SemiLight Condensed"/>
              </a:rPr>
              <a:t> </a:t>
            </a:r>
            <a:r>
              <a:rPr sz="1400" spc="165" dirty="0">
                <a:latin typeface="Bahnschrift SemiLight Condensed"/>
                <a:cs typeface="Bahnschrift SemiLight Condensed"/>
              </a:rPr>
              <a:t>’</a:t>
            </a:r>
            <a:r>
              <a:rPr sz="1400" spc="310" dirty="0">
                <a:latin typeface="Bahnschrift SemiLight Condensed"/>
                <a:cs typeface="Bahnschrift SemiLight Condensed"/>
              </a:rPr>
              <a:t>1</a:t>
            </a:r>
            <a:r>
              <a:rPr sz="1400" spc="160" dirty="0">
                <a:latin typeface="Bahnschrift SemiLight Condensed"/>
                <a:cs typeface="Bahnschrift SemiLight Condensed"/>
              </a:rPr>
              <a:t>7]</a:t>
            </a:r>
            <a:endParaRPr sz="1400">
              <a:latin typeface="Bahnschrift SemiLight Condensed"/>
              <a:cs typeface="Bahnschrift SemiLight Condense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9540" y="2836164"/>
            <a:ext cx="3051048" cy="1222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8659" y="4108297"/>
            <a:ext cx="864869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5" dirty="0">
                <a:latin typeface="Bahnschrift SemiLight Condensed"/>
                <a:cs typeface="Bahnschrift SemiLight Condensed"/>
              </a:rPr>
              <a:t>[L</a:t>
            </a:r>
            <a:r>
              <a:rPr sz="1400" spc="130" dirty="0">
                <a:latin typeface="Bahnschrift SemiLight Condensed"/>
                <a:cs typeface="Bahnschrift SemiLight Condensed"/>
              </a:rPr>
              <a:t>evin+</a:t>
            </a:r>
            <a:r>
              <a:rPr sz="1400" spc="35" dirty="0">
                <a:latin typeface="Bahnschrift SemiLight Condensed"/>
                <a:cs typeface="Bahnschrift SemiLight Condensed"/>
              </a:rPr>
              <a:t> </a:t>
            </a:r>
            <a:r>
              <a:rPr sz="1400" spc="145" dirty="0">
                <a:latin typeface="Bahnschrift SemiLight Condensed"/>
                <a:cs typeface="Bahnschrift SemiLight Condensed"/>
              </a:rPr>
              <a:t>’</a:t>
            </a:r>
            <a:r>
              <a:rPr sz="1400" spc="114" dirty="0">
                <a:latin typeface="Bahnschrift SemiLight Condensed"/>
                <a:cs typeface="Bahnschrift SemiLight Condensed"/>
              </a:rPr>
              <a:t>04]</a:t>
            </a:r>
            <a:endParaRPr sz="1400">
              <a:latin typeface="Bahnschrift SemiLight Condensed"/>
              <a:cs typeface="Bahnschrift SemiLight Condense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25796" y="975360"/>
            <a:ext cx="1391411" cy="1389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5307" y="975360"/>
            <a:ext cx="1389888" cy="1389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8883" y="2408427"/>
            <a:ext cx="112712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75" dirty="0">
                <a:latin typeface="Bahnschrift SemiLight Condensed"/>
                <a:cs typeface="Bahnschrift SemiLight Condensed"/>
              </a:rPr>
              <a:t>Ga</a:t>
            </a:r>
            <a:r>
              <a:rPr sz="1400" spc="160" dirty="0">
                <a:latin typeface="Bahnschrift SemiLight Condensed"/>
                <a:cs typeface="Bahnschrift SemiLight Condensed"/>
              </a:rPr>
              <a:t>u</a:t>
            </a:r>
            <a:r>
              <a:rPr sz="1400" spc="40" dirty="0">
                <a:latin typeface="Bahnschrift SemiLight Condensed"/>
                <a:cs typeface="Bahnschrift SemiLight Condensed"/>
              </a:rPr>
              <a:t>ssi</a:t>
            </a:r>
            <a:r>
              <a:rPr sz="1400" spc="125" dirty="0">
                <a:latin typeface="Bahnschrift SemiLight Condensed"/>
                <a:cs typeface="Bahnschrift SemiLight Condensed"/>
              </a:rPr>
              <a:t>an</a:t>
            </a:r>
            <a:r>
              <a:rPr sz="1400" spc="30" dirty="0">
                <a:latin typeface="Bahnschrift SemiLight Condensed"/>
                <a:cs typeface="Bahnschrift SemiLight Condensed"/>
              </a:rPr>
              <a:t> </a:t>
            </a:r>
            <a:r>
              <a:rPr sz="1400" spc="240" dirty="0">
                <a:latin typeface="Bahnschrift SemiLight Condensed"/>
                <a:cs typeface="Bahnschrift SemiLight Condensed"/>
              </a:rPr>
              <a:t>No</a:t>
            </a:r>
            <a:r>
              <a:rPr sz="1400" spc="75" dirty="0">
                <a:latin typeface="Bahnschrift SemiLight Condensed"/>
                <a:cs typeface="Bahnschrift SemiLight Condensed"/>
              </a:rPr>
              <a:t>ise</a:t>
            </a:r>
            <a:endParaRPr sz="14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el</a:t>
            </a:r>
            <a:r>
              <a:rPr sz="3600" b="1" spc="-35" dirty="0">
                <a:latin typeface="Calibri"/>
                <a:cs typeface="Calibri"/>
              </a:rPr>
              <a:t>a</a:t>
            </a:r>
            <a:r>
              <a:rPr sz="3600" b="1" spc="-65" dirty="0">
                <a:latin typeface="Calibri"/>
                <a:cs typeface="Calibri"/>
              </a:rPr>
              <a:t>t</a:t>
            </a:r>
            <a:r>
              <a:rPr sz="3600" b="1" spc="0" dirty="0">
                <a:latin typeface="Calibri"/>
                <a:cs typeface="Calibri"/>
              </a:rPr>
              <a:t>ed </a:t>
            </a:r>
            <a:r>
              <a:rPr sz="3600" b="1" spc="-145" dirty="0">
                <a:latin typeface="Calibri"/>
                <a:cs typeface="Calibri"/>
              </a:rPr>
              <a:t>W</a:t>
            </a:r>
            <a:r>
              <a:rPr sz="3600" b="1" spc="0" dirty="0">
                <a:latin typeface="Calibri"/>
                <a:cs typeface="Calibri"/>
              </a:rPr>
              <a:t>ork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8971"/>
            <a:ext cx="6137275" cy="1797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180" dirty="0">
                <a:latin typeface="Bahnschrift SemiLight Condensed"/>
                <a:cs typeface="Bahnschrift SemiLight Condensed"/>
              </a:rPr>
              <a:t>R</a:t>
            </a:r>
            <a:r>
              <a:rPr sz="2400" spc="229" dirty="0">
                <a:latin typeface="Bahnschrift SemiLight Condensed"/>
                <a:cs typeface="Bahnschrift SemiLight Condensed"/>
              </a:rPr>
              <a:t>e</a:t>
            </a:r>
            <a:r>
              <a:rPr sz="2400" spc="55" dirty="0">
                <a:latin typeface="Bahnschrift SemiLight Condensed"/>
                <a:cs typeface="Bahnschrift SemiLight Condensed"/>
              </a:rPr>
              <a:t>f</a:t>
            </a:r>
            <a:r>
              <a:rPr sz="2400" spc="185" dirty="0">
                <a:latin typeface="Bahnschrift SemiLight Condensed"/>
                <a:cs typeface="Bahnschrift SemiLight Condensed"/>
              </a:rPr>
              <a:t>e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215" dirty="0">
                <a:latin typeface="Bahnschrift SemiLight Condensed"/>
                <a:cs typeface="Bahnschrift SemiLight Condensed"/>
              </a:rPr>
              <a:t>enc</a:t>
            </a:r>
            <a:r>
              <a:rPr sz="2400" spc="225" dirty="0">
                <a:latin typeface="Bahnschrift SemiLight Condensed"/>
                <a:cs typeface="Bahnschrift SemiLight Condensed"/>
              </a:rPr>
              <a:t>e</a:t>
            </a:r>
            <a:r>
              <a:rPr sz="2400" spc="-135" dirty="0">
                <a:latin typeface="Bahnschrift SemiLight Condensed"/>
                <a:cs typeface="Bahnschrift SemiLight Condensed"/>
              </a:rPr>
              <a:t>-</a:t>
            </a:r>
            <a:r>
              <a:rPr sz="2400" spc="215" dirty="0">
                <a:latin typeface="Bahnschrift SemiLight Condensed"/>
                <a:cs typeface="Bahnschrift SemiLight Condensed"/>
              </a:rPr>
              <a:t>based</a:t>
            </a:r>
            <a:r>
              <a:rPr sz="2400" spc="55" dirty="0">
                <a:latin typeface="Bahnschrift SemiLight Condensed"/>
                <a:cs typeface="Bahnschrift SemiLight Condensed"/>
              </a:rPr>
              <a:t> </a:t>
            </a:r>
            <a:r>
              <a:rPr sz="2400" spc="135" dirty="0">
                <a:latin typeface="Bahnschrift SemiLight Condensed"/>
                <a:cs typeface="Bahnschrift SemiLight Condensed"/>
              </a:rPr>
              <a:t>v</a:t>
            </a:r>
            <a:r>
              <a:rPr sz="2400" spc="235" dirty="0">
                <a:latin typeface="Bahnschrift SemiLight Condensed"/>
                <a:cs typeface="Bahnschrift SemiLight Condensed"/>
              </a:rPr>
              <a:t>ideo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90" dirty="0">
                <a:latin typeface="Bahnschrift SemiLight Condensed"/>
                <a:cs typeface="Bahnschrift SemiLight Condensed"/>
              </a:rPr>
              <a:t>c</a:t>
            </a:r>
            <a:r>
              <a:rPr sz="2400" spc="210" dirty="0">
                <a:latin typeface="Bahnschrift SemiLight Condensed"/>
                <a:cs typeface="Bahnschrift SemiLight Condensed"/>
              </a:rPr>
              <a:t>ol</a:t>
            </a:r>
            <a:r>
              <a:rPr sz="2400" spc="245" dirty="0">
                <a:latin typeface="Bahnschrift SemiLight Condensed"/>
                <a:cs typeface="Bahnschrift SemiLight Condensed"/>
              </a:rPr>
              <a:t>o</a:t>
            </a:r>
            <a:r>
              <a:rPr sz="2400" spc="70" dirty="0">
                <a:latin typeface="Bahnschrift SemiLight Condensed"/>
                <a:cs typeface="Bahnschrift SemiLight Condensed"/>
              </a:rPr>
              <a:t>ri</a:t>
            </a:r>
            <a:r>
              <a:rPr sz="2400" spc="65" dirty="0">
                <a:latin typeface="Bahnschrift SemiLight Condensed"/>
                <a:cs typeface="Bahnschrift SemiLight Condensed"/>
              </a:rPr>
              <a:t>z</a:t>
            </a:r>
            <a:r>
              <a:rPr sz="2400" spc="140" dirty="0">
                <a:latin typeface="Bahnschrift SemiLight Condensed"/>
                <a:cs typeface="Bahnschrift SemiLight Condensed"/>
              </a:rPr>
              <a:t>a</a:t>
            </a:r>
            <a:r>
              <a:rPr sz="2400" spc="165" dirty="0">
                <a:latin typeface="Bahnschrift SemiLight Condensed"/>
                <a:cs typeface="Bahnschrift SemiLight Condensed"/>
              </a:rPr>
              <a:t>ti</a:t>
            </a:r>
            <a:r>
              <a:rPr sz="2400" spc="260" dirty="0">
                <a:latin typeface="Bahnschrift SemiLight Condensed"/>
                <a:cs typeface="Bahnschrift SemiLight Condensed"/>
              </a:rPr>
              <a:t>on</a:t>
            </a:r>
            <a:endParaRPr sz="24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9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50" dirty="0">
                <a:latin typeface="Bahnschrift SemiLight Condensed"/>
                <a:cs typeface="Bahnschrift SemiLight Condensed"/>
              </a:rPr>
              <a:t>R</a:t>
            </a:r>
            <a:r>
              <a:rPr sz="2000" spc="175" dirty="0">
                <a:latin typeface="Bahnschrift SemiLight Condensed"/>
                <a:cs typeface="Bahnschrift SemiLight Condensed"/>
              </a:rPr>
              <a:t>ec</a:t>
            </a:r>
            <a:r>
              <a:rPr sz="2000" spc="190" dirty="0">
                <a:latin typeface="Bahnschrift SemiLight Condensed"/>
                <a:cs typeface="Bahnschrift SemiLight Condensed"/>
              </a:rPr>
              <a:t>u</a:t>
            </a:r>
            <a:r>
              <a:rPr sz="2000" spc="65" dirty="0">
                <a:latin typeface="Bahnschrift SemiLight Condensed"/>
                <a:cs typeface="Bahnschrift SemiLight Condensed"/>
              </a:rPr>
              <a:t>r</a:t>
            </a:r>
            <a:r>
              <a:rPr sz="2000" spc="35" dirty="0">
                <a:latin typeface="Bahnschrift SemiLight Condensed"/>
                <a:cs typeface="Bahnschrift SemiLight Condensed"/>
              </a:rPr>
              <a:t>r</a:t>
            </a:r>
            <a:r>
              <a:rPr sz="2000" spc="200" dirty="0">
                <a:latin typeface="Bahnschrift SemiLight Condensed"/>
                <a:cs typeface="Bahnschrift SemiLight Condensed"/>
              </a:rPr>
              <a:t>e</a:t>
            </a:r>
            <a:r>
              <a:rPr sz="2000" spc="195" dirty="0">
                <a:latin typeface="Bahnschrift SemiLight Condensed"/>
                <a:cs typeface="Bahnschrift SemiLight Condensed"/>
              </a:rPr>
              <a:t>n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20" dirty="0">
                <a:latin typeface="Bahnschrift SemiLight Condensed"/>
                <a:cs typeface="Bahnschrift SemiLight Condensed"/>
              </a:rPr>
              <a:t>neu</a:t>
            </a:r>
            <a:r>
              <a:rPr sz="2000" spc="25" dirty="0">
                <a:latin typeface="Bahnschrift SemiLight Condensed"/>
                <a:cs typeface="Bahnschrift SemiLight Condensed"/>
              </a:rPr>
              <a:t>r</a:t>
            </a:r>
            <a:r>
              <a:rPr sz="2000" spc="70" dirty="0">
                <a:latin typeface="Bahnschrift SemiLight Condensed"/>
                <a:cs typeface="Bahnschrift SemiLight Condensed"/>
              </a:rPr>
              <a:t>al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215" dirty="0">
                <a:latin typeface="Bahnschrift SemiLight Condensed"/>
                <a:cs typeface="Bahnschrift SemiLight Condensed"/>
              </a:rPr>
              <a:t>n</a:t>
            </a:r>
            <a:r>
              <a:rPr sz="2000" spc="195" dirty="0">
                <a:latin typeface="Bahnschrift SemiLight Condensed"/>
                <a:cs typeface="Bahnschrift SemiLight Condensed"/>
              </a:rPr>
              <a:t>e</a:t>
            </a:r>
            <a:r>
              <a:rPr sz="2000" spc="135" dirty="0">
                <a:latin typeface="Bahnschrift SemiLight Condensed"/>
                <a:cs typeface="Bahnschrift SemiLight Condensed"/>
              </a:rPr>
              <a:t>t</a:t>
            </a:r>
            <a:r>
              <a:rPr sz="2000" spc="265" dirty="0">
                <a:latin typeface="Bahnschrift SemiLight Condensed"/>
                <a:cs typeface="Bahnschrift SemiLight Condensed"/>
              </a:rPr>
              <a:t>w</a:t>
            </a:r>
            <a:r>
              <a:rPr sz="2000" spc="145" dirty="0">
                <a:latin typeface="Bahnschrift SemiLight Condensed"/>
                <a:cs typeface="Bahnschrift SemiLight Condensed"/>
              </a:rPr>
              <a:t>or</a:t>
            </a:r>
            <a:r>
              <a:rPr sz="2000" spc="140" dirty="0">
                <a:latin typeface="Bahnschrift SemiLight Condensed"/>
                <a:cs typeface="Bahnschrift SemiLight Condensed"/>
              </a:rPr>
              <a:t>k</a:t>
            </a:r>
            <a:r>
              <a:rPr sz="2000" spc="55" dirty="0">
                <a:latin typeface="Bahnschrift SemiLight Condensed"/>
                <a:cs typeface="Bahnschrift SemiLight Condensed"/>
              </a:rPr>
              <a:t>s</a:t>
            </a:r>
            <a:r>
              <a:rPr sz="2000" spc="60" dirty="0">
                <a:latin typeface="Bahnschrift SemiLight Condensed"/>
                <a:cs typeface="Bahnschrift SemiLight Condensed"/>
              </a:rPr>
              <a:t> </a:t>
            </a:r>
            <a:r>
              <a:rPr sz="2000" spc="135" dirty="0">
                <a:latin typeface="Bahnschrift SemiLight Condensed"/>
                <a:cs typeface="Bahnschrift SemiLight Condensed"/>
              </a:rPr>
              <a:t>[L</a:t>
            </a:r>
            <a:r>
              <a:rPr sz="2000" spc="85" dirty="0">
                <a:latin typeface="Bahnschrift SemiLight Condensed"/>
                <a:cs typeface="Bahnschrift SemiLight Condensed"/>
              </a:rPr>
              <a:t>i</a:t>
            </a:r>
            <a:r>
              <a:rPr sz="2000" spc="235" dirty="0">
                <a:latin typeface="Bahnschrift SemiLight Condensed"/>
                <a:cs typeface="Bahnschrift SemiLight Condensed"/>
              </a:rPr>
              <a:t>u</a:t>
            </a:r>
            <a:r>
              <a:rPr sz="2000" spc="340" dirty="0">
                <a:latin typeface="Bahnschrift SemiLight Condensed"/>
                <a:cs typeface="Bahnschrift SemiLight Condensed"/>
              </a:rPr>
              <a:t>+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15" dirty="0">
                <a:latin typeface="Bahnschrift SemiLight Condensed"/>
                <a:cs typeface="Bahnschrift SemiLight Condensed"/>
              </a:rPr>
              <a:t>’</a:t>
            </a:r>
            <a:r>
              <a:rPr sz="2000" spc="470" dirty="0">
                <a:latin typeface="Bahnschrift SemiLight Condensed"/>
                <a:cs typeface="Bahnschrift SemiLight Condensed"/>
              </a:rPr>
              <a:t>1</a:t>
            </a:r>
            <a:r>
              <a:rPr sz="2000" spc="185" dirty="0">
                <a:latin typeface="Bahnschrift SemiLight Condensed"/>
                <a:cs typeface="Bahnschrift SemiLight Condensed"/>
              </a:rPr>
              <a:t>8</a:t>
            </a:r>
            <a:r>
              <a:rPr sz="2000" spc="195" dirty="0">
                <a:latin typeface="Bahnschrift SemiLight Condensed"/>
                <a:cs typeface="Bahnschrift SemiLight Condensed"/>
              </a:rPr>
              <a:t>;</a:t>
            </a:r>
            <a:r>
              <a:rPr sz="2000" spc="20" dirty="0">
                <a:latin typeface="Bahnschrift SemiLight Condensed"/>
                <a:cs typeface="Bahnschrift SemiLight Condensed"/>
              </a:rPr>
              <a:t> </a:t>
            </a:r>
            <a:r>
              <a:rPr sz="2000" spc="270" dirty="0">
                <a:latin typeface="Bahnschrift SemiLight Condensed"/>
                <a:cs typeface="Bahnschrift SemiLight Condensed"/>
              </a:rPr>
              <a:t>V</a:t>
            </a:r>
            <a:r>
              <a:rPr sz="2000" spc="250" dirty="0">
                <a:latin typeface="Bahnschrift SemiLight Condensed"/>
                <a:cs typeface="Bahnschrift SemiLight Condensed"/>
              </a:rPr>
              <a:t>on</a:t>
            </a:r>
            <a:r>
              <a:rPr sz="2000" spc="240" dirty="0">
                <a:latin typeface="Bahnschrift SemiLight Condensed"/>
                <a:cs typeface="Bahnschrift SemiLight Condensed"/>
              </a:rPr>
              <a:t>d</a:t>
            </a:r>
            <a:r>
              <a:rPr sz="2000" spc="80" dirty="0">
                <a:latin typeface="Bahnschrift SemiLight Condensed"/>
                <a:cs typeface="Bahnschrift SemiLight Condensed"/>
              </a:rPr>
              <a:t>r</a:t>
            </a:r>
            <a:r>
              <a:rPr sz="2000" spc="40" dirty="0">
                <a:latin typeface="Bahnschrift SemiLight Condensed"/>
                <a:cs typeface="Bahnschrift SemiLight Condensed"/>
              </a:rPr>
              <a:t>i</a:t>
            </a:r>
            <a:r>
              <a:rPr sz="2000" spc="90" dirty="0">
                <a:latin typeface="Bahnschrift SemiLight Condensed"/>
                <a:cs typeface="Bahnschrift SemiLight Condensed"/>
              </a:rPr>
              <a:t>ck</a:t>
            </a:r>
            <a:r>
              <a:rPr sz="2000" spc="340" dirty="0">
                <a:latin typeface="Bahnschrift SemiLight Condensed"/>
                <a:cs typeface="Bahnschrift SemiLight Condensed"/>
              </a:rPr>
              <a:t>+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345" dirty="0">
                <a:latin typeface="Bahnschrift SemiLight Condensed"/>
                <a:cs typeface="Bahnschrift SemiLight Condensed"/>
              </a:rPr>
              <a:t>’1</a:t>
            </a:r>
            <a:r>
              <a:rPr sz="2000" spc="195" dirty="0">
                <a:latin typeface="Bahnschrift SemiLight Condensed"/>
                <a:cs typeface="Bahnschrift SemiLight Condensed"/>
              </a:rPr>
              <a:t>8]</a:t>
            </a:r>
            <a:endParaRPr sz="20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6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30" dirty="0">
                <a:latin typeface="Bahnschrift SemiLight Condensed"/>
                <a:cs typeface="Bahnschrift SemiLight Condensed"/>
              </a:rPr>
              <a:t>P</a:t>
            </a:r>
            <a:r>
              <a:rPr sz="2000" spc="50" dirty="0">
                <a:latin typeface="Bahnschrift SemiLight Condensed"/>
                <a:cs typeface="Bahnschrift SemiLight Condensed"/>
              </a:rPr>
              <a:t>r</a:t>
            </a:r>
            <a:r>
              <a:rPr sz="2000" spc="185" dirty="0">
                <a:latin typeface="Bahnschrift SemiLight Condensed"/>
                <a:cs typeface="Bahnschrift SemiLight Condensed"/>
              </a:rPr>
              <a:t>oc</a:t>
            </a:r>
            <a:r>
              <a:rPr sz="2000" spc="110" dirty="0">
                <a:latin typeface="Bahnschrift SemiLight Condensed"/>
                <a:cs typeface="Bahnschrift SemiLight Condensed"/>
              </a:rPr>
              <a:t>es</a:t>
            </a:r>
            <a:r>
              <a:rPr sz="2000" spc="95" dirty="0">
                <a:latin typeface="Bahnschrift SemiLight Condensed"/>
                <a:cs typeface="Bahnschrift SemiLight Condensed"/>
              </a:rPr>
              <a:t>s</a:t>
            </a:r>
            <a:r>
              <a:rPr sz="2000" spc="135" dirty="0">
                <a:latin typeface="Bahnschrift SemiLight Condensed"/>
                <a:cs typeface="Bahnschrift SemiLight Condensed"/>
              </a:rPr>
              <a:t>es</a:t>
            </a:r>
            <a:r>
              <a:rPr sz="2000" spc="70" dirty="0">
                <a:latin typeface="Bahnschrift SemiLight Condensed"/>
                <a:cs typeface="Bahnschrift SemiLight Condensed"/>
              </a:rPr>
              <a:t> </a:t>
            </a:r>
            <a:r>
              <a:rPr sz="2000" spc="135" dirty="0">
                <a:latin typeface="Bahnschrift SemiLight Condensed"/>
                <a:cs typeface="Bahnschrift SemiLight Condensed"/>
              </a:rPr>
              <a:t>a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90" dirty="0">
                <a:latin typeface="Bahnschrift SemiLight Condensed"/>
                <a:cs typeface="Bahnschrift SemiLight Condensed"/>
              </a:rPr>
              <a:t>video</a:t>
            </a:r>
            <a:r>
              <a:rPr sz="2000" spc="55" dirty="0">
                <a:latin typeface="Bahnschrift SemiLight Condensed"/>
                <a:cs typeface="Bahnschrift SemiLight Condensed"/>
              </a:rPr>
              <a:t> </a:t>
            </a:r>
            <a:r>
              <a:rPr sz="2000" spc="200" dirty="0">
                <a:latin typeface="Bahnschrift SemiLight Condensed"/>
                <a:cs typeface="Bahnschrift SemiLight Condensed"/>
              </a:rPr>
              <a:t>by</a:t>
            </a:r>
            <a:r>
              <a:rPr sz="2000" spc="25" dirty="0">
                <a:latin typeface="Bahnschrift SemiLight Condensed"/>
                <a:cs typeface="Bahnschrift SemiLight Condensed"/>
              </a:rPr>
              <a:t> </a:t>
            </a:r>
            <a:r>
              <a:rPr sz="2000" spc="240" dirty="0">
                <a:latin typeface="Bahnschrift SemiLight Condensed"/>
                <a:cs typeface="Bahnschrift SemiLight Condensed"/>
              </a:rPr>
              <a:t>p</a:t>
            </a:r>
            <a:r>
              <a:rPr sz="2000" spc="25" dirty="0">
                <a:latin typeface="Bahnschrift SemiLight Condensed"/>
                <a:cs typeface="Bahnschrift SemiLight Condensed"/>
              </a:rPr>
              <a:t>r</a:t>
            </a:r>
            <a:r>
              <a:rPr sz="2000" spc="270" dirty="0">
                <a:latin typeface="Bahnschrift SemiLight Condensed"/>
                <a:cs typeface="Bahnschrift SemiLight Condensed"/>
              </a:rPr>
              <a:t>op</a:t>
            </a:r>
            <a:r>
              <a:rPr sz="2000" spc="135" dirty="0">
                <a:latin typeface="Bahnschrift SemiLight Condensed"/>
                <a:cs typeface="Bahnschrift SemiLight Condensed"/>
              </a:rPr>
              <a:t>a</a:t>
            </a:r>
            <a:r>
              <a:rPr sz="2000" spc="105" dirty="0">
                <a:latin typeface="Bahnschrift SemiLight Condensed"/>
                <a:cs typeface="Bahnschrift SemiLight Condensed"/>
              </a:rPr>
              <a:t>g</a:t>
            </a:r>
            <a:r>
              <a:rPr sz="2000" spc="110" dirty="0">
                <a:latin typeface="Bahnschrift SemiLight Condensed"/>
                <a:cs typeface="Bahnschrift SemiLight Condensed"/>
              </a:rPr>
              <a:t>a</a:t>
            </a:r>
            <a:r>
              <a:rPr sz="2000" spc="140" dirty="0">
                <a:latin typeface="Bahnschrift SemiLight Condensed"/>
                <a:cs typeface="Bahnschrift SemiLight Condensed"/>
              </a:rPr>
              <a:t>ting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160" dirty="0">
                <a:latin typeface="Bahnschrift SemiLight Condensed"/>
                <a:cs typeface="Bahnschrift SemiLight Condensed"/>
              </a:rPr>
              <a:t>olor</a:t>
            </a:r>
            <a:r>
              <a:rPr sz="2000" spc="35" dirty="0">
                <a:latin typeface="Bahnschrift SemiLight Condensed"/>
                <a:cs typeface="Bahnschrift SemiLight Condensed"/>
              </a:rPr>
              <a:t> </a:t>
            </a:r>
            <a:r>
              <a:rPr sz="2000" spc="75" dirty="0">
                <a:latin typeface="Bahnschrift SemiLight Condensed"/>
                <a:cs typeface="Bahnschrift SemiLight Condensed"/>
              </a:rPr>
              <a:t>f</a:t>
            </a:r>
            <a:r>
              <a:rPr sz="2000" spc="50" dirty="0">
                <a:latin typeface="Bahnschrift SemiLight Condensed"/>
                <a:cs typeface="Bahnschrift SemiLight Condensed"/>
              </a:rPr>
              <a:t>r</a:t>
            </a:r>
            <a:r>
              <a:rPr sz="2000" spc="245" dirty="0">
                <a:latin typeface="Bahnschrift SemiLight Condensed"/>
                <a:cs typeface="Bahnschrift SemiLight Condensed"/>
              </a:rPr>
              <a:t>am</a:t>
            </a:r>
            <a:r>
              <a:rPr sz="2000" spc="160" dirty="0">
                <a:latin typeface="Bahnschrift SemiLight Condensed"/>
                <a:cs typeface="Bahnschrift SemiLight Condensed"/>
              </a:rPr>
              <a:t>e</a:t>
            </a:r>
            <a:r>
              <a:rPr sz="2000" spc="-114" dirty="0">
                <a:latin typeface="Bahnschrift SemiLight Condensed"/>
                <a:cs typeface="Bahnschrift SemiLight Condensed"/>
              </a:rPr>
              <a:t>-</a:t>
            </a:r>
            <a:r>
              <a:rPr sz="2000" spc="195" dirty="0">
                <a:latin typeface="Bahnschrift SemiLight Condensed"/>
                <a:cs typeface="Bahnschrift SemiLight Condensed"/>
              </a:rPr>
              <a:t>by</a:t>
            </a:r>
            <a:r>
              <a:rPr sz="2000" spc="-114" dirty="0">
                <a:latin typeface="Bahnschrift SemiLight Condensed"/>
                <a:cs typeface="Bahnschrift SemiLight Condensed"/>
              </a:rPr>
              <a:t>-</a:t>
            </a:r>
            <a:r>
              <a:rPr sz="2000" spc="75" dirty="0">
                <a:latin typeface="Bahnschrift SemiLight Condensed"/>
                <a:cs typeface="Bahnschrift SemiLight Condensed"/>
              </a:rPr>
              <a:t>f</a:t>
            </a:r>
            <a:r>
              <a:rPr sz="2000" spc="50" dirty="0">
                <a:latin typeface="Bahnschrift SemiLight Condensed"/>
                <a:cs typeface="Bahnschrift SemiLight Condensed"/>
              </a:rPr>
              <a:t>r</a:t>
            </a:r>
            <a:r>
              <a:rPr sz="2000" spc="225" dirty="0">
                <a:latin typeface="Bahnschrift SemiLight Condensed"/>
                <a:cs typeface="Bahnschrift SemiLight Condensed"/>
              </a:rPr>
              <a:t>ame</a:t>
            </a:r>
            <a:endParaRPr sz="20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59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9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Can</a:t>
            </a:r>
            <a:r>
              <a:rPr sz="2000" spc="2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no</a:t>
            </a:r>
            <a:r>
              <a:rPr sz="20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2000" spc="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2000" spc="17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2000" spc="9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2000" spc="27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op</a:t>
            </a:r>
            <a:r>
              <a:rPr sz="2000" spc="1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2000" spc="10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g</a:t>
            </a:r>
            <a:r>
              <a:rPr sz="2000" spc="11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2000" spc="114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2000" spc="21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2000" spc="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2000" spc="229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b</a:t>
            </a:r>
            <a:r>
              <a:rPr sz="2000" spc="21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2000" spc="1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2000" spc="27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w</a:t>
            </a:r>
            <a:r>
              <a:rPr sz="2000" spc="21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een</a:t>
            </a:r>
            <a:r>
              <a:rPr sz="2000" spc="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20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sce</a:t>
            </a:r>
            <a:r>
              <a:rPr sz="2000" spc="16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2000" spc="21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2000" spc="14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2000" spc="16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h</a:t>
            </a:r>
            <a:r>
              <a:rPr sz="2000" spc="18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an</a:t>
            </a:r>
            <a:r>
              <a:rPr sz="2000" spc="12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g</a:t>
            </a:r>
            <a:r>
              <a:rPr sz="2000" spc="1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es</a:t>
            </a:r>
            <a:endParaRPr sz="200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6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2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Co</a:t>
            </a:r>
            <a:r>
              <a:rPr sz="2000" spc="229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2000" spc="14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tin</a:t>
            </a:r>
            <a:r>
              <a:rPr sz="2000" spc="204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u</a:t>
            </a:r>
            <a:r>
              <a:rPr sz="2000" spc="1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es</a:t>
            </a:r>
            <a:r>
              <a:rPr sz="2000" spc="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2000" spc="15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ampli</a:t>
            </a:r>
            <a:r>
              <a:rPr sz="2000" spc="11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2000" spc="13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ying</a:t>
            </a:r>
            <a:r>
              <a:rPr sz="2000" spc="5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er</a:t>
            </a:r>
            <a:r>
              <a:rPr sz="2000" spc="6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2000" spc="19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2000" spc="120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2000" spc="55" dirty="0">
                <a:solidFill>
                  <a:srgbClr val="FF0000"/>
                </a:solidFill>
                <a:latin typeface="Bahnschrift SemiLight Condensed"/>
                <a:cs typeface="Bahnschrift SemiLight Condensed"/>
              </a:rPr>
              <a:t>s</a:t>
            </a:r>
            <a:endParaRPr sz="200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7908" y="2804160"/>
            <a:ext cx="2977896" cy="156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796" y="2927604"/>
            <a:ext cx="4029455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Our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0" dirty="0">
                <a:latin typeface="Calibri"/>
                <a:cs typeface="Calibri"/>
              </a:rPr>
              <a:t>M</a:t>
            </a:r>
            <a:r>
              <a:rPr sz="3600" b="1" spc="-25" dirty="0">
                <a:latin typeface="Calibri"/>
                <a:cs typeface="Calibri"/>
              </a:rPr>
              <a:t>e</a:t>
            </a:r>
            <a:r>
              <a:rPr sz="3600" b="1" spc="-20" dirty="0">
                <a:latin typeface="Calibri"/>
                <a:cs typeface="Calibri"/>
              </a:rPr>
              <a:t>thod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804671"/>
            <a:ext cx="7513320" cy="1501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315" dirty="0">
                <a:latin typeface="Bahnschrift SemiLight Condensed"/>
                <a:cs typeface="Bahnschrift SemiLight Condensed"/>
              </a:rPr>
              <a:t>Model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275" dirty="0">
                <a:latin typeface="Bahnschrift SemiLight Condensed"/>
                <a:cs typeface="Bahnschrift SemiLight Condensed"/>
              </a:rPr>
              <a:t>b</a:t>
            </a:r>
            <a:r>
              <a:rPr sz="2400" spc="195" dirty="0">
                <a:latin typeface="Bahnschrift SemiLight Condensed"/>
                <a:cs typeface="Bahnschrift SemiLight Condensed"/>
              </a:rPr>
              <a:t>ased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335" dirty="0">
                <a:latin typeface="Bahnschrift SemiLight Condensed"/>
                <a:cs typeface="Bahnschrift SemiLight Condensed"/>
              </a:rPr>
              <a:t>o</a:t>
            </a:r>
            <a:r>
              <a:rPr sz="2400" spc="260" dirty="0">
                <a:latin typeface="Bahnschrift SemiLight Condensed"/>
                <a:cs typeface="Bahnschrift SemiLight Condensed"/>
              </a:rPr>
              <a:t>n</a:t>
            </a:r>
            <a:r>
              <a:rPr sz="2400" spc="55" dirty="0">
                <a:latin typeface="Bahnschrift SemiLight Condensed"/>
                <a:cs typeface="Bahnschrift SemiLight Condensed"/>
              </a:rPr>
              <a:t> s</a:t>
            </a:r>
            <a:r>
              <a:rPr sz="2400" spc="229" dirty="0">
                <a:latin typeface="Bahnschrift SemiLight Condensed"/>
                <a:cs typeface="Bahnschrift SemiLight Condensed"/>
              </a:rPr>
              <a:t>p</a:t>
            </a:r>
            <a:r>
              <a:rPr sz="2400" spc="210" dirty="0">
                <a:latin typeface="Bahnschrift SemiLight Condensed"/>
                <a:cs typeface="Bahnschrift SemiLight Condensed"/>
              </a:rPr>
              <a:t>a</a:t>
            </a:r>
            <a:r>
              <a:rPr sz="2400" spc="95" dirty="0">
                <a:latin typeface="Bahnschrift SemiLight Condensed"/>
                <a:cs typeface="Bahnschrift SemiLight Condensed"/>
              </a:rPr>
              <a:t>tial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235" dirty="0">
                <a:latin typeface="Bahnschrift SemiLight Condensed"/>
                <a:cs typeface="Bahnschrift SemiLight Condensed"/>
              </a:rPr>
              <a:t>and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290" dirty="0">
                <a:latin typeface="Bahnschrift SemiLight Condensed"/>
                <a:cs typeface="Bahnschrift SemiLight Condensed"/>
              </a:rPr>
              <a:t>empo</a:t>
            </a:r>
            <a:r>
              <a:rPr sz="2400" spc="150" dirty="0">
                <a:latin typeface="Bahnschrift SemiLight Condensed"/>
                <a:cs typeface="Bahnschrift SemiLight Condensed"/>
              </a:rPr>
              <a:t>r</a:t>
            </a:r>
            <a:r>
              <a:rPr sz="2400" spc="75" dirty="0">
                <a:latin typeface="Bahnschrift SemiLight Condensed"/>
                <a:cs typeface="Bahnschrift SemiLight Condensed"/>
              </a:rPr>
              <a:t>al</a:t>
            </a:r>
            <a:r>
              <a:rPr sz="2400" spc="35" dirty="0">
                <a:latin typeface="Bahnschrift SemiLight Condensed"/>
                <a:cs typeface="Bahnschrift SemiLight Condensed"/>
              </a:rPr>
              <a:t> </a:t>
            </a:r>
            <a:r>
              <a:rPr sz="2400" spc="85" dirty="0">
                <a:latin typeface="Bahnschrift SemiLight Condensed"/>
                <a:cs typeface="Bahnschrift SemiLight Condensed"/>
              </a:rPr>
              <a:t>c</a:t>
            </a:r>
            <a:r>
              <a:rPr sz="2400" spc="290" dirty="0">
                <a:latin typeface="Bahnschrift SemiLight Condensed"/>
                <a:cs typeface="Bahnschrift SemiLight Condensed"/>
              </a:rPr>
              <a:t>o</a:t>
            </a:r>
            <a:r>
              <a:rPr sz="2400" spc="275" dirty="0">
                <a:latin typeface="Bahnschrift SemiLight Condensed"/>
                <a:cs typeface="Bahnschrift SemiLight Condensed"/>
              </a:rPr>
              <a:t>n</a:t>
            </a:r>
            <a:r>
              <a:rPr sz="2400" spc="114" dirty="0">
                <a:latin typeface="Bahnschrift SemiLight Condensed"/>
                <a:cs typeface="Bahnschrift SemiLight Condensed"/>
              </a:rPr>
              <a:t>v</a:t>
            </a:r>
            <a:r>
              <a:rPr sz="2400" spc="190" dirty="0">
                <a:latin typeface="Bahnschrift SemiLight Condensed"/>
                <a:cs typeface="Bahnschrift SemiLight Condensed"/>
              </a:rPr>
              <a:t>ol</a:t>
            </a:r>
            <a:r>
              <a:rPr sz="2400" spc="240" dirty="0">
                <a:latin typeface="Bahnschrift SemiLight Condensed"/>
                <a:cs typeface="Bahnschrift SemiLight Condensed"/>
              </a:rPr>
              <a:t>u</a:t>
            </a:r>
            <a:r>
              <a:rPr sz="2400" spc="165" dirty="0">
                <a:latin typeface="Bahnschrift SemiLight Condensed"/>
                <a:cs typeface="Bahnschrift SemiLight Condensed"/>
              </a:rPr>
              <a:t>ti</a:t>
            </a:r>
            <a:r>
              <a:rPr sz="2400" spc="260" dirty="0">
                <a:latin typeface="Bahnschrift SemiLight Condensed"/>
                <a:cs typeface="Bahnschrift SemiLight Condensed"/>
              </a:rPr>
              <a:t>o</a:t>
            </a:r>
            <a:r>
              <a:rPr sz="2400" spc="165" dirty="0">
                <a:latin typeface="Bahnschrift SemiLight Condensed"/>
                <a:cs typeface="Bahnschrift SemiLight Condensed"/>
              </a:rPr>
              <a:t>ns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90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270" dirty="0">
                <a:latin typeface="Bahnschrift SemiLight Condensed"/>
                <a:cs typeface="Bahnschrift SemiLight Condensed"/>
              </a:rPr>
              <a:t>A</a:t>
            </a:r>
            <a:r>
              <a:rPr sz="2000" spc="235" dirty="0">
                <a:latin typeface="Bahnschrift SemiLight Condensed"/>
                <a:cs typeface="Bahnschrift SemiLight Condensed"/>
              </a:rPr>
              <a:t>u</a:t>
            </a:r>
            <a:r>
              <a:rPr sz="2000" spc="114" dirty="0">
                <a:latin typeface="Bahnschrift SemiLight Condensed"/>
                <a:cs typeface="Bahnschrift SemiLight Condensed"/>
              </a:rPr>
              <a:t>t</a:t>
            </a:r>
            <a:r>
              <a:rPr sz="2000" spc="270" dirty="0">
                <a:latin typeface="Bahnschrift SemiLight Condensed"/>
                <a:cs typeface="Bahnschrift SemiLight Condensed"/>
              </a:rPr>
              <a:t>om</a:t>
            </a:r>
            <a:r>
              <a:rPr sz="2000" spc="195" dirty="0">
                <a:latin typeface="Bahnschrift SemiLight Condensed"/>
                <a:cs typeface="Bahnschrift SemiLight Condensed"/>
              </a:rPr>
              <a:t>a</a:t>
            </a:r>
            <a:r>
              <a:rPr sz="2000" spc="100" dirty="0">
                <a:latin typeface="Bahnschrift SemiLight Condensed"/>
                <a:cs typeface="Bahnschrift SemiLight Condensed"/>
              </a:rPr>
              <a:t>tic</a:t>
            </a:r>
            <a:r>
              <a:rPr sz="2000" spc="65" dirty="0">
                <a:latin typeface="Bahnschrift SemiLight Condensed"/>
                <a:cs typeface="Bahnschrift SemiLight Condensed"/>
              </a:rPr>
              <a:t> </a:t>
            </a:r>
            <a:r>
              <a:rPr sz="2000" spc="215" dirty="0">
                <a:latin typeface="Bahnschrift SemiLight Condensed"/>
                <a:cs typeface="Bahnschrift SemiLight Condensed"/>
              </a:rPr>
              <a:t>n</a:t>
            </a:r>
            <a:r>
              <a:rPr sz="2000" spc="125" dirty="0">
                <a:latin typeface="Bahnschrift SemiLight Condensed"/>
                <a:cs typeface="Bahnschrift SemiLight Condensed"/>
              </a:rPr>
              <a:t>oi</a:t>
            </a:r>
            <a:r>
              <a:rPr sz="2000" spc="145" dirty="0">
                <a:latin typeface="Bahnschrift SemiLight Condensed"/>
                <a:cs typeface="Bahnschrift SemiLight Condensed"/>
              </a:rPr>
              <a:t>s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40" dirty="0">
                <a:latin typeface="Bahnschrift SemiLight Condensed"/>
                <a:cs typeface="Bahnschrift SemiLight Condensed"/>
              </a:rPr>
              <a:t>r</a:t>
            </a:r>
            <a:r>
              <a:rPr sz="2000" spc="305" dirty="0">
                <a:latin typeface="Bahnschrift SemiLight Condensed"/>
                <a:cs typeface="Bahnschrift SemiLight Condensed"/>
              </a:rPr>
              <a:t>em</a:t>
            </a:r>
            <a:r>
              <a:rPr sz="2000" spc="210" dirty="0">
                <a:latin typeface="Bahnschrift SemiLight Condensed"/>
                <a:cs typeface="Bahnschrift SemiLight Condensed"/>
              </a:rPr>
              <a:t>o</a:t>
            </a:r>
            <a:r>
              <a:rPr sz="2000" spc="90" dirty="0">
                <a:latin typeface="Bahnschrift SemiLight Condensed"/>
                <a:cs typeface="Bahnschrift SemiLight Condensed"/>
              </a:rPr>
              <a:t>v</a:t>
            </a:r>
            <a:r>
              <a:rPr sz="2000" spc="95" dirty="0">
                <a:latin typeface="Bahnschrift SemiLight Condensed"/>
                <a:cs typeface="Bahnschrift SemiLight Condensed"/>
              </a:rPr>
              <a:t>al,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45" dirty="0">
                <a:latin typeface="Bahnschrift SemiLight Condensed"/>
                <a:cs typeface="Bahnschrift SemiLight Condensed"/>
              </a:rPr>
              <a:t>su</a:t>
            </a:r>
            <a:r>
              <a:rPr sz="2000" spc="240" dirty="0">
                <a:latin typeface="Bahnschrift SemiLight Condensed"/>
                <a:cs typeface="Bahnschrift SemiLight Condensed"/>
              </a:rPr>
              <a:t>p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105" dirty="0">
                <a:latin typeface="Bahnschrift SemiLight Condensed"/>
                <a:cs typeface="Bahnschrift SemiLight Condensed"/>
              </a:rPr>
              <a:t>r</a:t>
            </a:r>
            <a:r>
              <a:rPr sz="2000" spc="-114" dirty="0">
                <a:latin typeface="Bahnschrift SemiLight Condensed"/>
                <a:cs typeface="Bahnschrift SemiLight Condensed"/>
              </a:rPr>
              <a:t>-</a:t>
            </a:r>
            <a:r>
              <a:rPr sz="2000" spc="35" dirty="0">
                <a:latin typeface="Bahnschrift SemiLight Condensed"/>
                <a:cs typeface="Bahnschrift SemiLight Condensed"/>
              </a:rPr>
              <a:t>r</a:t>
            </a:r>
            <a:r>
              <a:rPr sz="2000" spc="155" dirty="0">
                <a:latin typeface="Bahnschrift SemiLight Condensed"/>
                <a:cs typeface="Bahnschrift SemiLight Condensed"/>
              </a:rPr>
              <a:t>eso</a:t>
            </a:r>
            <a:r>
              <a:rPr sz="2000" spc="85" dirty="0">
                <a:latin typeface="Bahnschrift SemiLight Condensed"/>
                <a:cs typeface="Bahnschrift SemiLight Condensed"/>
              </a:rPr>
              <a:t>l</a:t>
            </a:r>
            <a:r>
              <a:rPr sz="2000" spc="180" dirty="0">
                <a:latin typeface="Bahnschrift SemiLight Condensed"/>
                <a:cs typeface="Bahnschrift SemiLight Condensed"/>
              </a:rPr>
              <a:t>ution,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70" dirty="0">
                <a:latin typeface="Bahnschrift SemiLight Condensed"/>
                <a:cs typeface="Bahnschrift SemiLight Condensed"/>
              </a:rPr>
              <a:t>a</a:t>
            </a:r>
            <a:r>
              <a:rPr sz="2000" spc="180" dirty="0">
                <a:latin typeface="Bahnschrift SemiLight Condensed"/>
                <a:cs typeface="Bahnschrift SemiLight Condensed"/>
              </a:rPr>
              <a:t>n</a:t>
            </a:r>
            <a:r>
              <a:rPr sz="2000" spc="240" dirty="0">
                <a:latin typeface="Bahnschrift SemiLight Condensed"/>
                <a:cs typeface="Bahnschrift SemiLight Condensed"/>
              </a:rPr>
              <a:t>d</a:t>
            </a:r>
            <a:r>
              <a:rPr sz="2000" spc="30" dirty="0">
                <a:latin typeface="Bahnschrift SemiLight Condensed"/>
                <a:cs typeface="Bahnschrift SemiLight Condensed"/>
              </a:rPr>
              <a:t> 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240" dirty="0">
                <a:latin typeface="Bahnschrift SemiLight Condensed"/>
                <a:cs typeface="Bahnschrift SemiLight Condensed"/>
              </a:rPr>
              <a:t>on</a:t>
            </a:r>
            <a:r>
              <a:rPr sz="2000" spc="90" dirty="0">
                <a:latin typeface="Bahnschrift SemiLight Condensed"/>
                <a:cs typeface="Bahnschrift SemiLight Condensed"/>
              </a:rPr>
              <a:t>t</a:t>
            </a:r>
            <a:r>
              <a:rPr sz="2000" spc="70" dirty="0">
                <a:latin typeface="Bahnschrift SemiLight Condensed"/>
                <a:cs typeface="Bahnschrift SemiLight Condensed"/>
              </a:rPr>
              <a:t>r</a:t>
            </a:r>
            <a:r>
              <a:rPr sz="2000" spc="105" dirty="0">
                <a:latin typeface="Bahnschrift SemiLight Condensed"/>
                <a:cs typeface="Bahnschrift SemiLight Condensed"/>
              </a:rPr>
              <a:t>a</a:t>
            </a:r>
            <a:r>
              <a:rPr sz="2000" spc="60" dirty="0">
                <a:latin typeface="Bahnschrift SemiLight Condensed"/>
                <a:cs typeface="Bahnschrift SemiLight Condensed"/>
              </a:rPr>
              <a:t>s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95" dirty="0">
                <a:latin typeface="Bahnschrift SemiLight Condensed"/>
                <a:cs typeface="Bahnschrift SemiLight Condensed"/>
              </a:rPr>
              <a:t>ad</a:t>
            </a:r>
            <a:r>
              <a:rPr sz="2000" spc="110" dirty="0">
                <a:latin typeface="Bahnschrift SemiLight Condensed"/>
                <a:cs typeface="Bahnschrift SemiLight Condensed"/>
              </a:rPr>
              <a:t>ju</a:t>
            </a:r>
            <a:r>
              <a:rPr sz="2000" spc="100" dirty="0">
                <a:latin typeface="Bahnschrift SemiLight Condensed"/>
                <a:cs typeface="Bahnschrift SemiLight Condensed"/>
              </a:rPr>
              <a:t>s</a:t>
            </a:r>
            <a:r>
              <a:rPr sz="2000" spc="240" dirty="0">
                <a:latin typeface="Bahnschrift SemiLight Condensed"/>
                <a:cs typeface="Bahnschrift SemiLight Condensed"/>
              </a:rPr>
              <a:t>tm</a:t>
            </a:r>
            <a:r>
              <a:rPr sz="2000" spc="204" dirty="0">
                <a:latin typeface="Bahnschrift SemiLight Condensed"/>
                <a:cs typeface="Bahnschrift SemiLight Condensed"/>
              </a:rPr>
              <a:t>e</a:t>
            </a:r>
            <a:r>
              <a:rPr sz="2000" spc="190" dirty="0">
                <a:latin typeface="Bahnschrift SemiLight Condensed"/>
                <a:cs typeface="Bahnschrift SemiLight Condensed"/>
              </a:rPr>
              <a:t>n</a:t>
            </a:r>
            <a:r>
              <a:rPr sz="2000" spc="140" dirty="0">
                <a:latin typeface="Bahnschrift SemiLight Condensed"/>
                <a:cs typeface="Bahnschrift SemiLight Condensed"/>
              </a:rPr>
              <a:t>t</a:t>
            </a:r>
            <a:endParaRPr sz="2000" dirty="0">
              <a:latin typeface="Bahnschrift SemiLight Condensed"/>
              <a:cs typeface="Bahnschrift SemiLight Condensed"/>
            </a:endParaRPr>
          </a:p>
          <a:p>
            <a:pPr marL="228600" indent="-2165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155" dirty="0">
                <a:latin typeface="Bahnschrift SemiLight Condensed"/>
                <a:cs typeface="Bahnschrift SemiLight Condensed"/>
              </a:rPr>
              <a:t>Se</a:t>
            </a:r>
            <a:r>
              <a:rPr sz="2400" spc="360" dirty="0">
                <a:latin typeface="Bahnschrift SemiLight Condensed"/>
                <a:cs typeface="Bahnschrift SemiLight Condensed"/>
              </a:rPr>
              <a:t>m</a:t>
            </a:r>
            <a:r>
              <a:rPr sz="2400" spc="114" dirty="0">
                <a:latin typeface="Bahnschrift SemiLight Condensed"/>
                <a:cs typeface="Bahnschrift SemiLight Condensed"/>
              </a:rPr>
              <a:t>i</a:t>
            </a:r>
            <a:r>
              <a:rPr sz="2400" spc="-135" dirty="0">
                <a:latin typeface="Bahnschrift SemiLight Condensed"/>
                <a:cs typeface="Bahnschrift SemiLight Condensed"/>
              </a:rPr>
              <a:t>-</a:t>
            </a:r>
            <a:r>
              <a:rPr sz="2400" spc="229" dirty="0">
                <a:latin typeface="Bahnschrift SemiLight Condensed"/>
                <a:cs typeface="Bahnschrift SemiLight Condensed"/>
              </a:rPr>
              <a:t>au</a:t>
            </a:r>
            <a:r>
              <a:rPr sz="2400" spc="125" dirty="0">
                <a:latin typeface="Bahnschrift SemiLight Condensed"/>
                <a:cs typeface="Bahnschrift SemiLight Condensed"/>
              </a:rPr>
              <a:t>t</a:t>
            </a:r>
            <a:r>
              <a:rPr sz="2400" spc="325" dirty="0">
                <a:latin typeface="Bahnschrift SemiLight Condensed"/>
                <a:cs typeface="Bahnschrift SemiLight Condensed"/>
              </a:rPr>
              <a:t>om</a:t>
            </a:r>
            <a:r>
              <a:rPr sz="2400" spc="235" dirty="0">
                <a:latin typeface="Bahnschrift SemiLight Condensed"/>
                <a:cs typeface="Bahnschrift SemiLight Condensed"/>
              </a:rPr>
              <a:t>a</a:t>
            </a:r>
            <a:r>
              <a:rPr sz="2400" spc="110" dirty="0">
                <a:latin typeface="Bahnschrift SemiLight Condensed"/>
                <a:cs typeface="Bahnschrift SemiLight Condensed"/>
              </a:rPr>
              <a:t>tic</a:t>
            </a:r>
            <a:r>
              <a:rPr sz="2400" spc="25" dirty="0">
                <a:latin typeface="Bahnschrift SemiLight Condensed"/>
                <a:cs typeface="Bahnschrift SemiLight Condensed"/>
              </a:rPr>
              <a:t> </a:t>
            </a:r>
            <a:r>
              <a:rPr sz="2400" spc="85" dirty="0">
                <a:latin typeface="Bahnschrift SemiLight Condensed"/>
                <a:cs typeface="Bahnschrift SemiLight Condensed"/>
              </a:rPr>
              <a:t>c</a:t>
            </a:r>
            <a:r>
              <a:rPr sz="2400" spc="210" dirty="0">
                <a:latin typeface="Bahnschrift SemiLight Condensed"/>
                <a:cs typeface="Bahnschrift SemiLight Condensed"/>
              </a:rPr>
              <a:t>ol</a:t>
            </a:r>
            <a:r>
              <a:rPr sz="2400" spc="250" dirty="0">
                <a:latin typeface="Bahnschrift SemiLight Condensed"/>
                <a:cs typeface="Bahnschrift SemiLight Condensed"/>
              </a:rPr>
              <a:t>o</a:t>
            </a:r>
            <a:r>
              <a:rPr sz="2400" spc="70" dirty="0">
                <a:latin typeface="Bahnschrift SemiLight Condensed"/>
                <a:cs typeface="Bahnschrift SemiLight Condensed"/>
              </a:rPr>
              <a:t>ri</a:t>
            </a:r>
            <a:r>
              <a:rPr sz="2400" spc="65" dirty="0">
                <a:latin typeface="Bahnschrift SemiLight Condensed"/>
                <a:cs typeface="Bahnschrift SemiLight Condensed"/>
              </a:rPr>
              <a:t>z</a:t>
            </a:r>
            <a:r>
              <a:rPr sz="2400" spc="140" dirty="0">
                <a:latin typeface="Bahnschrift SemiLight Condensed"/>
                <a:cs typeface="Bahnschrift SemiLight Condensed"/>
              </a:rPr>
              <a:t>a</a:t>
            </a:r>
            <a:r>
              <a:rPr sz="2400" spc="210" dirty="0">
                <a:latin typeface="Bahnschrift SemiLight Condensed"/>
                <a:cs typeface="Bahnschrift SemiLight Condensed"/>
              </a:rPr>
              <a:t>tion</a:t>
            </a:r>
            <a:r>
              <a:rPr sz="2400" spc="40" dirty="0">
                <a:latin typeface="Bahnschrift SemiLight Condensed"/>
                <a:cs typeface="Bahnschrift SemiLight Condensed"/>
              </a:rPr>
              <a:t> </a:t>
            </a:r>
            <a:r>
              <a:rPr sz="2400" spc="204" dirty="0">
                <a:latin typeface="Bahnschrift SemiLight Condensed"/>
                <a:cs typeface="Bahnschrift SemiLight Condensed"/>
              </a:rPr>
              <a:t>sou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170" dirty="0">
                <a:latin typeface="Bahnschrift SemiLight Condensed"/>
                <a:cs typeface="Bahnschrift SemiLight Condensed"/>
              </a:rPr>
              <a:t>c</a:t>
            </a:r>
            <a:r>
              <a:rPr sz="2400" spc="190" dirty="0">
                <a:latin typeface="Bahnschrift SemiLight Condensed"/>
                <a:cs typeface="Bahnschrift SemiLight Condensed"/>
              </a:rPr>
              <a:t>e</a:t>
            </a:r>
            <a:r>
              <a:rPr sz="2400" spc="-135" dirty="0">
                <a:latin typeface="Bahnschrift SemiLight Condensed"/>
                <a:cs typeface="Bahnschrift SemiLight Condensed"/>
              </a:rPr>
              <a:t>-</a:t>
            </a:r>
            <a:r>
              <a:rPr sz="2400" spc="45" dirty="0">
                <a:latin typeface="Bahnschrift SemiLight Condensed"/>
                <a:cs typeface="Bahnschrift SemiLight Condensed"/>
              </a:rPr>
              <a:t>r</a:t>
            </a:r>
            <a:r>
              <a:rPr sz="2400" spc="220" dirty="0">
                <a:latin typeface="Bahnschrift SemiLight Condensed"/>
                <a:cs typeface="Bahnschrift SemiLight Condensed"/>
              </a:rPr>
              <a:t>e</a:t>
            </a:r>
            <a:r>
              <a:rPr sz="2400" spc="55" dirty="0">
                <a:latin typeface="Bahnschrift SemiLight Condensed"/>
                <a:cs typeface="Bahnschrift SemiLight Condensed"/>
              </a:rPr>
              <a:t>f</a:t>
            </a:r>
            <a:r>
              <a:rPr sz="2400" spc="185" dirty="0">
                <a:latin typeface="Bahnschrift SemiLight Condensed"/>
                <a:cs typeface="Bahnschrift SemiLight Condensed"/>
              </a:rPr>
              <a:t>e</a:t>
            </a:r>
            <a:r>
              <a:rPr sz="2400" spc="120" dirty="0">
                <a:latin typeface="Bahnschrift SemiLight Condensed"/>
                <a:cs typeface="Bahnschrift SemiLight Condensed"/>
              </a:rPr>
              <a:t>r</a:t>
            </a:r>
            <a:r>
              <a:rPr sz="2400" spc="200" dirty="0">
                <a:latin typeface="Bahnschrift SemiLight Condensed"/>
                <a:cs typeface="Bahnschrift SemiLight Condensed"/>
              </a:rPr>
              <a:t>en</a:t>
            </a:r>
            <a:r>
              <a:rPr sz="2400" spc="195" dirty="0">
                <a:latin typeface="Bahnschrift SemiLight Condensed"/>
                <a:cs typeface="Bahnschrift SemiLight Condensed"/>
              </a:rPr>
              <a:t>c</a:t>
            </a:r>
            <a:r>
              <a:rPr sz="2400" spc="240" dirty="0">
                <a:latin typeface="Bahnschrift SemiLight Condensed"/>
                <a:cs typeface="Bahnschrift SemiLight Condensed"/>
              </a:rPr>
              <a:t>e</a:t>
            </a:r>
            <a:r>
              <a:rPr sz="2400" spc="70" dirty="0">
                <a:latin typeface="Bahnschrift SemiLight Condensed"/>
                <a:cs typeface="Bahnschrift SemiLight Condensed"/>
              </a:rPr>
              <a:t> </a:t>
            </a:r>
            <a:r>
              <a:rPr sz="2400" spc="140" dirty="0">
                <a:latin typeface="Bahnschrift SemiLight Condensed"/>
                <a:cs typeface="Bahnschrift SemiLight Condensed"/>
              </a:rPr>
              <a:t>a</a:t>
            </a:r>
            <a:r>
              <a:rPr sz="2400" spc="130" dirty="0">
                <a:latin typeface="Bahnschrift SemiLight Condensed"/>
                <a:cs typeface="Bahnschrift SemiLight Condensed"/>
              </a:rPr>
              <a:t>t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240" dirty="0">
                <a:latin typeface="Bahnschrift SemiLight Condensed"/>
                <a:cs typeface="Bahnschrift SemiLight Condensed"/>
              </a:rPr>
              <a:t>en</a:t>
            </a:r>
            <a:r>
              <a:rPr sz="2400" spc="210" dirty="0">
                <a:latin typeface="Bahnschrift SemiLight Condensed"/>
                <a:cs typeface="Bahnschrift SemiLight Condensed"/>
              </a:rPr>
              <a:t>tion</a:t>
            </a:r>
            <a:endParaRPr sz="2400" dirty="0">
              <a:latin typeface="Bahnschrift SemiLight Condensed"/>
              <a:cs typeface="Bahnschrift SemiLight Condensed"/>
            </a:endParaRPr>
          </a:p>
          <a:p>
            <a:pPr marL="443865" lvl="1" indent="-215265">
              <a:lnSpc>
                <a:spcPct val="100000"/>
              </a:lnSpc>
              <a:spcBef>
                <a:spcPts val="385"/>
              </a:spcBef>
              <a:buFont typeface="Bahnschrift SemiLight Condensed"/>
              <a:buChar char="•"/>
              <a:tabLst>
                <a:tab pos="443865" algn="l"/>
              </a:tabLst>
            </a:pPr>
            <a:r>
              <a:rPr sz="2000" spc="195" dirty="0">
                <a:latin typeface="Bahnschrift SemiLight Condensed"/>
                <a:cs typeface="Bahnschrift SemiLight Condensed"/>
              </a:rPr>
              <a:t>Can</a:t>
            </a:r>
            <a:r>
              <a:rPr sz="2000" spc="45" dirty="0">
                <a:latin typeface="Bahnschrift SemiLight Condensed"/>
                <a:cs typeface="Bahnschrift SemiLight Condensed"/>
              </a:rPr>
              <a:t> </a:t>
            </a:r>
            <a:r>
              <a:rPr sz="2000" spc="80" dirty="0">
                <a:latin typeface="Bahnschrift SemiLight Condensed"/>
                <a:cs typeface="Bahnschrift SemiLight Condensed"/>
              </a:rPr>
              <a:t>c</a:t>
            </a:r>
            <a:r>
              <a:rPr sz="2000" spc="160" dirty="0">
                <a:latin typeface="Bahnschrift SemiLight Condensed"/>
                <a:cs typeface="Bahnschrift SemiLight Condensed"/>
              </a:rPr>
              <a:t>olo</a:t>
            </a:r>
            <a:r>
              <a:rPr sz="2000" spc="145" dirty="0">
                <a:latin typeface="Bahnschrift SemiLight Condensed"/>
                <a:cs typeface="Bahnschrift SemiLight Condensed"/>
              </a:rPr>
              <a:t>r</a:t>
            </a:r>
            <a:r>
              <a:rPr sz="2000" spc="50" dirty="0">
                <a:latin typeface="Bahnschrift SemiLight Condensed"/>
                <a:cs typeface="Bahnschrift SemiLight Condensed"/>
              </a:rPr>
              <a:t>i</a:t>
            </a:r>
            <a:r>
              <a:rPr sz="2000" spc="35" dirty="0">
                <a:latin typeface="Bahnschrift SemiLight Condensed"/>
                <a:cs typeface="Bahnschrift SemiLight Condensed"/>
              </a:rPr>
              <a:t>z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135" dirty="0">
                <a:latin typeface="Bahnschrift SemiLight Condensed"/>
                <a:cs typeface="Bahnschrift SemiLight Condensed"/>
              </a:rPr>
              <a:t>a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20" dirty="0">
                <a:latin typeface="Bahnschrift SemiLight Condensed"/>
                <a:cs typeface="Bahnschrift SemiLight Condensed"/>
              </a:rPr>
              <a:t>v</a:t>
            </a:r>
            <a:r>
              <a:rPr sz="2000" spc="50" dirty="0">
                <a:latin typeface="Bahnschrift SemiLight Condensed"/>
                <a:cs typeface="Bahnschrift SemiLight Condensed"/>
              </a:rPr>
              <a:t>i</a:t>
            </a:r>
            <a:r>
              <a:rPr sz="2000" spc="250" dirty="0">
                <a:latin typeface="Bahnschrift SemiLight Condensed"/>
                <a:cs typeface="Bahnschrift SemiLight Condensed"/>
              </a:rPr>
              <a:t>deo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145" dirty="0">
                <a:latin typeface="Bahnschrift SemiLight Condensed"/>
                <a:cs typeface="Bahnschrift SemiLight Condensed"/>
              </a:rPr>
              <a:t>us</a:t>
            </a:r>
            <a:r>
              <a:rPr sz="2000" spc="65" dirty="0">
                <a:latin typeface="Bahnschrift SemiLight Condensed"/>
                <a:cs typeface="Bahnschrift SemiLight Condensed"/>
              </a:rPr>
              <a:t>i</a:t>
            </a:r>
            <a:r>
              <a:rPr sz="2000" spc="180" dirty="0">
                <a:latin typeface="Bahnschrift SemiLight Condensed"/>
                <a:cs typeface="Bahnschrift SemiLight Condensed"/>
              </a:rPr>
              <a:t>ng</a:t>
            </a:r>
            <a:r>
              <a:rPr sz="2000" spc="45" dirty="0">
                <a:latin typeface="Bahnschrift SemiLight Condensed"/>
                <a:cs typeface="Bahnschrift SemiLight Condensed"/>
              </a:rPr>
              <a:t> </a:t>
            </a:r>
            <a:r>
              <a:rPr sz="2000" spc="180" dirty="0">
                <a:latin typeface="Bahnschrift SemiLight Condensed"/>
                <a:cs typeface="Bahnschrift SemiLight Condensed"/>
              </a:rPr>
              <a:t>an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120" dirty="0">
                <a:latin typeface="Bahnschrift SemiLight Condensed"/>
                <a:cs typeface="Bahnschrift SemiLight Condensed"/>
              </a:rPr>
              <a:t>arbit</a:t>
            </a:r>
            <a:r>
              <a:rPr sz="2000" spc="70" dirty="0">
                <a:latin typeface="Bahnschrift SemiLight Condensed"/>
                <a:cs typeface="Bahnschrift SemiLight Condensed"/>
              </a:rPr>
              <a:t>r</a:t>
            </a:r>
            <a:r>
              <a:rPr sz="2000" spc="120" dirty="0">
                <a:latin typeface="Bahnschrift SemiLight Condensed"/>
                <a:cs typeface="Bahnschrift SemiLight Condensed"/>
              </a:rPr>
              <a:t>a</a:t>
            </a:r>
            <a:r>
              <a:rPr sz="2000" spc="95" dirty="0">
                <a:latin typeface="Bahnschrift SemiLight Condensed"/>
                <a:cs typeface="Bahnschrift SemiLight Condensed"/>
              </a:rPr>
              <a:t>r</a:t>
            </a:r>
            <a:r>
              <a:rPr sz="2000" spc="155" dirty="0">
                <a:latin typeface="Bahnschrift SemiLight Condensed"/>
                <a:cs typeface="Bahnschrift SemiLight Condensed"/>
              </a:rPr>
              <a:t>y</a:t>
            </a:r>
            <a:r>
              <a:rPr sz="2000" spc="50" dirty="0">
                <a:latin typeface="Bahnschrift SemiLight Condensed"/>
                <a:cs typeface="Bahnschrift SemiLight Condensed"/>
              </a:rPr>
              <a:t> </a:t>
            </a:r>
            <a:r>
              <a:rPr sz="2000" spc="220" dirty="0">
                <a:latin typeface="Bahnschrift SemiLight Condensed"/>
                <a:cs typeface="Bahnschrift SemiLight Condensed"/>
              </a:rPr>
              <a:t>number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200" dirty="0">
                <a:latin typeface="Bahnschrift SemiLight Condensed"/>
                <a:cs typeface="Bahnschrift SemiLight Condensed"/>
              </a:rPr>
              <a:t>of </a:t>
            </a:r>
            <a:r>
              <a:rPr sz="2000" spc="90" dirty="0">
                <a:latin typeface="Bahnschrift SemiLight Condensed"/>
                <a:cs typeface="Bahnschrift SemiLight Condensed"/>
              </a:rPr>
              <a:t> </a:t>
            </a:r>
            <a:r>
              <a:rPr sz="2000" spc="35" dirty="0">
                <a:latin typeface="Bahnschrift SemiLight Condensed"/>
                <a:cs typeface="Bahnschrift SemiLight Condensed"/>
              </a:rPr>
              <a:t>r</a:t>
            </a:r>
            <a:r>
              <a:rPr sz="2000" spc="195" dirty="0">
                <a:latin typeface="Bahnschrift SemiLight Condensed"/>
                <a:cs typeface="Bahnschrift SemiLight Condensed"/>
              </a:rPr>
              <a:t>e</a:t>
            </a:r>
            <a:r>
              <a:rPr sz="2000" spc="55" dirty="0">
                <a:latin typeface="Bahnschrift SemiLight Condensed"/>
                <a:cs typeface="Bahnschrift SemiLight Condensed"/>
              </a:rPr>
              <a:t>f</a:t>
            </a:r>
            <a:r>
              <a:rPr sz="2000" spc="155" dirty="0">
                <a:latin typeface="Bahnschrift SemiLight Condensed"/>
                <a:cs typeface="Bahnschrift SemiLight Condensed"/>
              </a:rPr>
              <a:t>e</a:t>
            </a:r>
            <a:r>
              <a:rPr sz="2000" spc="95" dirty="0">
                <a:latin typeface="Bahnschrift SemiLight Condensed"/>
                <a:cs typeface="Bahnschrift SemiLight Condensed"/>
              </a:rPr>
              <a:t>r</a:t>
            </a:r>
            <a:r>
              <a:rPr sz="2000" spc="175" dirty="0">
                <a:latin typeface="Bahnschrift SemiLight Condensed"/>
                <a:cs typeface="Bahnschrift SemiLight Condensed"/>
              </a:rPr>
              <a:t>en</a:t>
            </a:r>
            <a:r>
              <a:rPr sz="2000" spc="170" dirty="0">
                <a:latin typeface="Bahnschrift SemiLight Condensed"/>
                <a:cs typeface="Bahnschrift SemiLight Condensed"/>
              </a:rPr>
              <a:t>c</a:t>
            </a:r>
            <a:r>
              <a:rPr sz="2000" spc="210" dirty="0">
                <a:latin typeface="Bahnschrift SemiLight Condensed"/>
                <a:cs typeface="Bahnschrift SemiLight Condensed"/>
              </a:rPr>
              <a:t>e</a:t>
            </a:r>
            <a:r>
              <a:rPr sz="2000" spc="40" dirty="0">
                <a:latin typeface="Bahnschrift SemiLight Condensed"/>
                <a:cs typeface="Bahnschrift SemiLight Condensed"/>
              </a:rPr>
              <a:t> </a:t>
            </a:r>
            <a:r>
              <a:rPr sz="2000" spc="95" dirty="0">
                <a:latin typeface="Bahnschrift SemiLight Condensed"/>
                <a:cs typeface="Bahnschrift SemiLight Condensed"/>
              </a:rPr>
              <a:t>i</a:t>
            </a:r>
            <a:r>
              <a:rPr sz="2000" spc="300" dirty="0">
                <a:latin typeface="Bahnschrift SemiLight Condensed"/>
                <a:cs typeface="Bahnschrift SemiLight Condensed"/>
              </a:rPr>
              <a:t>m</a:t>
            </a:r>
            <a:r>
              <a:rPr sz="2000" spc="135" dirty="0">
                <a:latin typeface="Bahnschrift SemiLight Condensed"/>
                <a:cs typeface="Bahnschrift SemiLight Condensed"/>
              </a:rPr>
              <a:t>a</a:t>
            </a:r>
            <a:r>
              <a:rPr sz="2000" spc="125" dirty="0">
                <a:latin typeface="Bahnschrift SemiLight Condensed"/>
                <a:cs typeface="Bahnschrift SemiLight Condensed"/>
              </a:rPr>
              <a:t>g</a:t>
            </a:r>
            <a:r>
              <a:rPr sz="2000" spc="135" dirty="0">
                <a:latin typeface="Bahnschrift SemiLight Condensed"/>
                <a:cs typeface="Bahnschrift SemiLight Condensed"/>
              </a:rPr>
              <a:t>es</a:t>
            </a:r>
            <a:endParaRPr sz="20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7535" y="3404615"/>
            <a:ext cx="1324356" cy="107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4779" y="3429000"/>
            <a:ext cx="1234440" cy="989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4779" y="3429000"/>
            <a:ext cx="1234440" cy="989076"/>
          </a:xfrm>
          <a:custGeom>
            <a:avLst/>
            <a:gdLst/>
            <a:ahLst/>
            <a:cxnLst/>
            <a:rect l="l" t="t" r="r" b="b"/>
            <a:pathLst>
              <a:path w="1234440" h="989076">
                <a:moveTo>
                  <a:pt x="0" y="164846"/>
                </a:moveTo>
                <a:lnTo>
                  <a:pt x="5665" y="121831"/>
                </a:lnTo>
                <a:lnTo>
                  <a:pt x="21676" y="83064"/>
                </a:lnTo>
                <a:lnTo>
                  <a:pt x="46550" y="50026"/>
                </a:lnTo>
                <a:lnTo>
                  <a:pt x="78810" y="24196"/>
                </a:lnTo>
                <a:lnTo>
                  <a:pt x="116973" y="7055"/>
                </a:lnTo>
                <a:lnTo>
                  <a:pt x="159560" y="83"/>
                </a:lnTo>
                <a:lnTo>
                  <a:pt x="1069594" y="0"/>
                </a:lnTo>
                <a:lnTo>
                  <a:pt x="1084312" y="647"/>
                </a:lnTo>
                <a:lnTo>
                  <a:pt x="1126075" y="9926"/>
                </a:lnTo>
                <a:lnTo>
                  <a:pt x="1163097" y="29055"/>
                </a:lnTo>
                <a:lnTo>
                  <a:pt x="1193897" y="56556"/>
                </a:lnTo>
                <a:lnTo>
                  <a:pt x="1216995" y="90948"/>
                </a:lnTo>
                <a:lnTo>
                  <a:pt x="1230911" y="130750"/>
                </a:lnTo>
                <a:lnTo>
                  <a:pt x="1234440" y="824230"/>
                </a:lnTo>
                <a:lnTo>
                  <a:pt x="1233792" y="838946"/>
                </a:lnTo>
                <a:lnTo>
                  <a:pt x="1224513" y="880706"/>
                </a:lnTo>
                <a:lnTo>
                  <a:pt x="1205384" y="917727"/>
                </a:lnTo>
                <a:lnTo>
                  <a:pt x="1177883" y="948529"/>
                </a:lnTo>
                <a:lnTo>
                  <a:pt x="1143491" y="971629"/>
                </a:lnTo>
                <a:lnTo>
                  <a:pt x="1103689" y="985547"/>
                </a:lnTo>
                <a:lnTo>
                  <a:pt x="164846" y="989076"/>
                </a:lnTo>
                <a:lnTo>
                  <a:pt x="150127" y="988428"/>
                </a:lnTo>
                <a:lnTo>
                  <a:pt x="108364" y="979148"/>
                </a:lnTo>
                <a:lnTo>
                  <a:pt x="71342" y="960016"/>
                </a:lnTo>
                <a:lnTo>
                  <a:pt x="40542" y="932514"/>
                </a:lnTo>
                <a:lnTo>
                  <a:pt x="17444" y="898122"/>
                </a:lnTo>
                <a:lnTo>
                  <a:pt x="3528" y="858321"/>
                </a:lnTo>
                <a:lnTo>
                  <a:pt x="0" y="164846"/>
                </a:lnTo>
                <a:close/>
              </a:path>
            </a:pathLst>
          </a:custGeom>
          <a:ln w="9144">
            <a:solidFill>
              <a:srgbClr val="2BB6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07307" y="3699561"/>
            <a:ext cx="931544" cy="448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400" spc="10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4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22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1400" spc="7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400" spc="5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s</a:t>
            </a:r>
            <a:r>
              <a:rPr sz="1400" spc="7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400" spc="14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6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ri</a:t>
            </a:r>
            <a:r>
              <a:rPr sz="1400" spc="10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400" spc="9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g</a:t>
            </a:r>
            <a:endParaRPr sz="1400">
              <a:latin typeface="Bahnschrift SemiLight Condensed"/>
              <a:cs typeface="Bahnschrift SemiLight Condensed"/>
            </a:endParaRPr>
          </a:p>
          <a:p>
            <a:pPr marR="0" algn="ctr">
              <a:lnSpc>
                <a:spcPct val="100000"/>
              </a:lnSpc>
            </a:pPr>
            <a:r>
              <a:rPr sz="1400" spc="28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400" spc="130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95" dirty="0">
                <a:solidFill>
                  <a:srgbClr val="FFFFFF"/>
                </a:solidFill>
                <a:latin typeface="Bahnschrift SemiLight Condensed"/>
                <a:cs typeface="Bahnschrift SemiLight Condensed"/>
              </a:rPr>
              <a:t>t</a:t>
            </a:r>
            <a:endParaRPr sz="1400">
              <a:latin typeface="Bahnschrift SemiLight Condensed"/>
              <a:cs typeface="Bahnschrift SemiLight Condens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1744" y="3264408"/>
            <a:ext cx="1775459" cy="1315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72255" y="3886200"/>
            <a:ext cx="382016" cy="76200"/>
          </a:xfrm>
          <a:custGeom>
            <a:avLst/>
            <a:gdLst/>
            <a:ahLst/>
            <a:cxnLst/>
            <a:rect l="l" t="t" r="r" b="b"/>
            <a:pathLst>
              <a:path w="382016" h="76200">
                <a:moveTo>
                  <a:pt x="305816" y="0"/>
                </a:moveTo>
                <a:lnTo>
                  <a:pt x="305816" y="76200"/>
                </a:lnTo>
                <a:lnTo>
                  <a:pt x="369316" y="44450"/>
                </a:lnTo>
                <a:lnTo>
                  <a:pt x="318516" y="44450"/>
                </a:lnTo>
                <a:lnTo>
                  <a:pt x="318516" y="31750"/>
                </a:lnTo>
                <a:lnTo>
                  <a:pt x="369316" y="31750"/>
                </a:lnTo>
                <a:lnTo>
                  <a:pt x="305816" y="0"/>
                </a:lnTo>
                <a:close/>
              </a:path>
              <a:path w="382016" h="76200">
                <a:moveTo>
                  <a:pt x="30581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5816" y="44450"/>
                </a:lnTo>
                <a:lnTo>
                  <a:pt x="305816" y="31750"/>
                </a:lnTo>
                <a:close/>
              </a:path>
              <a:path w="382016" h="76200">
                <a:moveTo>
                  <a:pt x="369316" y="31750"/>
                </a:moveTo>
                <a:lnTo>
                  <a:pt x="318516" y="31750"/>
                </a:lnTo>
                <a:lnTo>
                  <a:pt x="318516" y="44450"/>
                </a:lnTo>
                <a:lnTo>
                  <a:pt x="369316" y="44450"/>
                </a:lnTo>
                <a:lnTo>
                  <a:pt x="382016" y="38100"/>
                </a:lnTo>
                <a:lnTo>
                  <a:pt x="369316" y="31750"/>
                </a:lnTo>
                <a:close/>
              </a:path>
            </a:pathLst>
          </a:custGeom>
          <a:solidFill>
            <a:srgbClr val="2BB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9220" y="3886200"/>
            <a:ext cx="382015" cy="76200"/>
          </a:xfrm>
          <a:custGeom>
            <a:avLst/>
            <a:gdLst/>
            <a:ahLst/>
            <a:cxnLst/>
            <a:rect l="l" t="t" r="r" b="b"/>
            <a:pathLst>
              <a:path w="382015" h="76200">
                <a:moveTo>
                  <a:pt x="305815" y="0"/>
                </a:moveTo>
                <a:lnTo>
                  <a:pt x="305815" y="76200"/>
                </a:lnTo>
                <a:lnTo>
                  <a:pt x="369315" y="44450"/>
                </a:lnTo>
                <a:lnTo>
                  <a:pt x="318515" y="44450"/>
                </a:lnTo>
                <a:lnTo>
                  <a:pt x="318515" y="31750"/>
                </a:lnTo>
                <a:lnTo>
                  <a:pt x="369315" y="31750"/>
                </a:lnTo>
                <a:lnTo>
                  <a:pt x="305815" y="0"/>
                </a:lnTo>
                <a:close/>
              </a:path>
              <a:path w="382015" h="76200">
                <a:moveTo>
                  <a:pt x="3058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5815" y="44450"/>
                </a:lnTo>
                <a:lnTo>
                  <a:pt x="305815" y="31750"/>
                </a:lnTo>
                <a:close/>
              </a:path>
              <a:path w="382015" h="76200">
                <a:moveTo>
                  <a:pt x="369315" y="31750"/>
                </a:moveTo>
                <a:lnTo>
                  <a:pt x="318515" y="31750"/>
                </a:lnTo>
                <a:lnTo>
                  <a:pt x="318515" y="44450"/>
                </a:lnTo>
                <a:lnTo>
                  <a:pt x="369315" y="44450"/>
                </a:lnTo>
                <a:lnTo>
                  <a:pt x="382015" y="38100"/>
                </a:lnTo>
                <a:lnTo>
                  <a:pt x="369315" y="31750"/>
                </a:lnTo>
                <a:close/>
              </a:path>
            </a:pathLst>
          </a:custGeom>
          <a:solidFill>
            <a:srgbClr val="2BB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4279" y="3735323"/>
            <a:ext cx="191008" cy="76200"/>
          </a:xfrm>
          <a:custGeom>
            <a:avLst/>
            <a:gdLst/>
            <a:ahLst/>
            <a:cxnLst/>
            <a:rect l="l" t="t" r="r" b="b"/>
            <a:pathLst>
              <a:path w="191008" h="76200">
                <a:moveTo>
                  <a:pt x="114808" y="0"/>
                </a:moveTo>
                <a:lnTo>
                  <a:pt x="114808" y="76200"/>
                </a:lnTo>
                <a:lnTo>
                  <a:pt x="178308" y="44450"/>
                </a:lnTo>
                <a:lnTo>
                  <a:pt x="127508" y="44450"/>
                </a:lnTo>
                <a:lnTo>
                  <a:pt x="127508" y="31750"/>
                </a:lnTo>
                <a:lnTo>
                  <a:pt x="178308" y="31750"/>
                </a:lnTo>
                <a:lnTo>
                  <a:pt x="114808" y="0"/>
                </a:lnTo>
                <a:close/>
              </a:path>
              <a:path w="191008" h="76200">
                <a:moveTo>
                  <a:pt x="11480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4808" y="44450"/>
                </a:lnTo>
                <a:lnTo>
                  <a:pt x="114808" y="31750"/>
                </a:lnTo>
                <a:close/>
              </a:path>
              <a:path w="191008" h="76200">
                <a:moveTo>
                  <a:pt x="178308" y="31750"/>
                </a:moveTo>
                <a:lnTo>
                  <a:pt x="127508" y="31750"/>
                </a:lnTo>
                <a:lnTo>
                  <a:pt x="127508" y="44450"/>
                </a:lnTo>
                <a:lnTo>
                  <a:pt x="178308" y="44450"/>
                </a:lnTo>
                <a:lnTo>
                  <a:pt x="191008" y="38100"/>
                </a:lnTo>
                <a:lnTo>
                  <a:pt x="178308" y="31750"/>
                </a:lnTo>
                <a:close/>
              </a:path>
            </a:pathLst>
          </a:custGeom>
          <a:solidFill>
            <a:srgbClr val="2BB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7557" y="2387345"/>
            <a:ext cx="1729740" cy="736092"/>
          </a:xfrm>
          <a:custGeom>
            <a:avLst/>
            <a:gdLst/>
            <a:ahLst/>
            <a:cxnLst/>
            <a:rect l="l" t="t" r="r" b="b"/>
            <a:pathLst>
              <a:path w="1729740" h="736092">
                <a:moveTo>
                  <a:pt x="0" y="122681"/>
                </a:moveTo>
                <a:lnTo>
                  <a:pt x="7493" y="80372"/>
                </a:lnTo>
                <a:lnTo>
                  <a:pt x="28198" y="44425"/>
                </a:lnTo>
                <a:lnTo>
                  <a:pt x="59451" y="17526"/>
                </a:lnTo>
                <a:lnTo>
                  <a:pt x="98590" y="2363"/>
                </a:lnTo>
                <a:lnTo>
                  <a:pt x="1607058" y="0"/>
                </a:lnTo>
                <a:lnTo>
                  <a:pt x="1621702" y="867"/>
                </a:lnTo>
                <a:lnTo>
                  <a:pt x="1662189" y="13081"/>
                </a:lnTo>
                <a:lnTo>
                  <a:pt x="1695419" y="37624"/>
                </a:lnTo>
                <a:lnTo>
                  <a:pt x="1718704" y="71808"/>
                </a:lnTo>
                <a:lnTo>
                  <a:pt x="1729358" y="112945"/>
                </a:lnTo>
                <a:lnTo>
                  <a:pt x="1729740" y="613410"/>
                </a:lnTo>
                <a:lnTo>
                  <a:pt x="1728872" y="628054"/>
                </a:lnTo>
                <a:lnTo>
                  <a:pt x="1716658" y="668541"/>
                </a:lnTo>
                <a:lnTo>
                  <a:pt x="1692115" y="701771"/>
                </a:lnTo>
                <a:lnTo>
                  <a:pt x="1657931" y="725056"/>
                </a:lnTo>
                <a:lnTo>
                  <a:pt x="1616794" y="735710"/>
                </a:lnTo>
                <a:lnTo>
                  <a:pt x="122681" y="736092"/>
                </a:lnTo>
                <a:lnTo>
                  <a:pt x="108013" y="735224"/>
                </a:lnTo>
                <a:lnTo>
                  <a:pt x="67494" y="723010"/>
                </a:lnTo>
                <a:lnTo>
                  <a:pt x="34274" y="698467"/>
                </a:lnTo>
                <a:lnTo>
                  <a:pt x="11015" y="664283"/>
                </a:lnTo>
                <a:lnTo>
                  <a:pt x="380" y="623146"/>
                </a:lnTo>
                <a:lnTo>
                  <a:pt x="0" y="122681"/>
                </a:lnTo>
                <a:close/>
              </a:path>
            </a:pathLst>
          </a:custGeom>
          <a:ln w="25908">
            <a:solidFill>
              <a:srgbClr val="1F85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6811" y="2470404"/>
            <a:ext cx="777239" cy="583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6044" y="2470404"/>
            <a:ext cx="777240" cy="583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6795" y="3265932"/>
            <a:ext cx="1775459" cy="1315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4279" y="2755392"/>
            <a:ext cx="0" cy="1029335"/>
          </a:xfrm>
          <a:custGeom>
            <a:avLst/>
            <a:gdLst/>
            <a:ahLst/>
            <a:cxnLst/>
            <a:rect l="l" t="t" r="r" b="b"/>
            <a:pathLst>
              <a:path h="1029335">
                <a:moveTo>
                  <a:pt x="0" y="1029335"/>
                </a:moveTo>
                <a:lnTo>
                  <a:pt x="0" y="0"/>
                </a:lnTo>
              </a:path>
            </a:pathLst>
          </a:custGeom>
          <a:ln w="9144">
            <a:solidFill>
              <a:srgbClr val="2BB6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6535" y="2755392"/>
            <a:ext cx="236727" cy="0"/>
          </a:xfrm>
          <a:custGeom>
            <a:avLst/>
            <a:gdLst/>
            <a:ahLst/>
            <a:cxnLst/>
            <a:rect l="l" t="t" r="r" b="b"/>
            <a:pathLst>
              <a:path w="236727">
                <a:moveTo>
                  <a:pt x="0" y="0"/>
                </a:moveTo>
                <a:lnTo>
                  <a:pt x="236727" y="0"/>
                </a:lnTo>
              </a:path>
            </a:pathLst>
          </a:custGeom>
          <a:ln w="9144">
            <a:solidFill>
              <a:srgbClr val="2BB6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4313" y="2633091"/>
            <a:ext cx="81978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5" dirty="0">
                <a:latin typeface="Bahnschrift SemiLight Condensed"/>
                <a:cs typeface="Bahnschrift SemiLight Condensed"/>
              </a:rPr>
              <a:t>R</a:t>
            </a:r>
            <a:r>
              <a:rPr sz="1400" spc="130" dirty="0"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latin typeface="Bahnschrift SemiLight Condensed"/>
                <a:cs typeface="Bahnschrift SemiLight Condensed"/>
              </a:rPr>
              <a:t>f</a:t>
            </a:r>
            <a:r>
              <a:rPr sz="1400" spc="105" dirty="0">
                <a:latin typeface="Bahnschrift SemiLight Condensed"/>
                <a:cs typeface="Bahnschrift SemiLight Condensed"/>
              </a:rPr>
              <a:t>e</a:t>
            </a:r>
            <a:r>
              <a:rPr sz="1400" spc="60" dirty="0">
                <a:latin typeface="Bahnschrift SemiLight Condensed"/>
                <a:cs typeface="Bahnschrift SemiLight Condensed"/>
              </a:rPr>
              <a:t>r</a:t>
            </a:r>
            <a:r>
              <a:rPr sz="1400" spc="140" dirty="0">
                <a:latin typeface="Bahnschrift SemiLight Condensed"/>
                <a:cs typeface="Bahnschrift SemiLight Condensed"/>
              </a:rPr>
              <a:t>en</a:t>
            </a:r>
            <a:r>
              <a:rPr sz="1400" spc="50" dirty="0">
                <a:latin typeface="Bahnschrift SemiLight Condensed"/>
                <a:cs typeface="Bahnschrift SemiLight Condensed"/>
              </a:rPr>
              <a:t>c</a:t>
            </a:r>
            <a:r>
              <a:rPr sz="1400" spc="90" dirty="0">
                <a:latin typeface="Bahnschrift SemiLight Condensed"/>
                <a:cs typeface="Bahnschrift SemiLight Condensed"/>
              </a:rPr>
              <a:t>es</a:t>
            </a:r>
            <a:endParaRPr sz="1400"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Our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0" dirty="0">
                <a:latin typeface="Calibri"/>
                <a:cs typeface="Calibri"/>
              </a:rPr>
              <a:t>N</a:t>
            </a:r>
            <a:r>
              <a:rPr sz="3600" b="1" spc="-20" dirty="0">
                <a:latin typeface="Calibri"/>
                <a:cs typeface="Calibri"/>
              </a:rPr>
              <a:t>e</a:t>
            </a:r>
            <a:r>
              <a:rPr sz="3600" b="1" spc="0" dirty="0">
                <a:latin typeface="Calibri"/>
                <a:cs typeface="Calibri"/>
              </a:rPr>
              <a:t>t</a:t>
            </a:r>
            <a:r>
              <a:rPr sz="3600" b="1" spc="-25" dirty="0">
                <a:latin typeface="Calibri"/>
                <a:cs typeface="Calibri"/>
              </a:rPr>
              <a:t>w</a:t>
            </a:r>
            <a:r>
              <a:rPr sz="3600" b="1" spc="0" dirty="0">
                <a:latin typeface="Calibri"/>
                <a:cs typeface="Calibri"/>
              </a:rPr>
              <a:t>ork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788" y="1406652"/>
            <a:ext cx="8726424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4203" y="2574035"/>
            <a:ext cx="2473452" cy="277368"/>
          </a:xfrm>
          <a:custGeom>
            <a:avLst/>
            <a:gdLst/>
            <a:ahLst/>
            <a:cxnLst/>
            <a:rect l="l" t="t" r="r" b="b"/>
            <a:pathLst>
              <a:path w="2473452" h="277368">
                <a:moveTo>
                  <a:pt x="0" y="277368"/>
                </a:moveTo>
                <a:lnTo>
                  <a:pt x="2473452" y="277368"/>
                </a:lnTo>
                <a:lnTo>
                  <a:pt x="2473452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868" y="2612135"/>
            <a:ext cx="8238490" cy="1218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lang="en-US" sz="1200" spc="6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1200" spc="17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em</a:t>
            </a:r>
            <a:r>
              <a:rPr lang="en-US" sz="1200" spc="1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lang="en-US" sz="1200" spc="114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lang="en-US" sz="12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1200" spc="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al</a:t>
            </a:r>
            <a:r>
              <a:rPr lang="en-US" sz="1200" spc="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1200" spc="1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so</a:t>
            </a:r>
            <a:r>
              <a:rPr lang="en-US"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u</a:t>
            </a:r>
            <a:r>
              <a:rPr lang="en-US" sz="1200" spc="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1200" spc="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lang="en-US"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1200" spc="-6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lang="en-US" sz="1200" spc="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1200" spc="1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1200" spc="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lang="en-US" sz="1200" spc="9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1200" spc="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lang="en-US" sz="12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1200" spc="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lang="en-US" sz="12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1200" spc="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lang="en-US" sz="1200" spc="6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lang="en-US" sz="12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tt</a:t>
            </a:r>
            <a:r>
              <a:rPr lang="en-US" sz="12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lang="en-US"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lang="en-US" sz="1200" spc="8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lang="en-US" sz="1200" spc="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i</a:t>
            </a:r>
            <a:r>
              <a:rPr lang="en-US" sz="1200" spc="1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on</a:t>
            </a:r>
            <a:endParaRPr lang="en-US" sz="1200" dirty="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 dirty="0">
              <a:solidFill>
                <a:schemeClr val="bg2"/>
              </a:solidFill>
            </a:endParaRPr>
          </a:p>
          <a:p>
            <a:pPr marL="12700">
              <a:lnSpc>
                <a:spcPct val="100000"/>
              </a:lnSpc>
            </a:pPr>
            <a:r>
              <a:rPr sz="14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Input</a:t>
            </a:r>
            <a:endParaRPr sz="1400" dirty="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>
              <a:solidFill>
                <a:schemeClr val="bg2"/>
              </a:solidFill>
            </a:endParaRPr>
          </a:p>
          <a:p>
            <a:pPr>
              <a:lnSpc>
                <a:spcPts val="1000"/>
              </a:lnSpc>
            </a:pPr>
            <a:endParaRPr sz="1000" dirty="0">
              <a:solidFill>
                <a:schemeClr val="bg2"/>
              </a:solidFill>
            </a:endParaRPr>
          </a:p>
          <a:p>
            <a:pPr>
              <a:lnSpc>
                <a:spcPts val="1000"/>
              </a:lnSpc>
            </a:pPr>
            <a:endParaRPr sz="1000" dirty="0">
              <a:solidFill>
                <a:schemeClr val="bg2"/>
              </a:solidFill>
            </a:endParaRPr>
          </a:p>
          <a:p>
            <a:pPr>
              <a:lnSpc>
                <a:spcPts val="1000"/>
              </a:lnSpc>
            </a:pPr>
            <a:endParaRPr sz="1000" dirty="0">
              <a:solidFill>
                <a:schemeClr val="bg2"/>
              </a:solidFill>
            </a:endParaRPr>
          </a:p>
          <a:p>
            <a:pPr marL="291465">
              <a:lnSpc>
                <a:spcPct val="100000"/>
              </a:lnSpc>
            </a:pPr>
            <a:r>
              <a:rPr sz="1600" spc="10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600" spc="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1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-9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1600" spc="1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6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1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oc</a:t>
            </a:r>
            <a:r>
              <a:rPr sz="1600" spc="1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ssi</a:t>
            </a:r>
            <a:r>
              <a:rPr sz="1600" spc="1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ng</a:t>
            </a:r>
            <a:r>
              <a:rPr sz="1600" spc="6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254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600" spc="2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1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600" spc="2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w</a:t>
            </a:r>
            <a:r>
              <a:rPr sz="1600" spc="1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k</a:t>
            </a:r>
            <a:endParaRPr sz="1600" dirty="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9153" y="4135932"/>
            <a:ext cx="219900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35" dirty="0">
                <a:latin typeface="Bahnschrift SemiLight Condensed"/>
                <a:cs typeface="Bahnschrift SemiLight Condensed"/>
              </a:rPr>
              <a:t>Sou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10" dirty="0">
                <a:latin typeface="Bahnschrift SemiLight Condensed"/>
                <a:cs typeface="Bahnschrift SemiLight Condensed"/>
              </a:rPr>
              <a:t>ce</a:t>
            </a:r>
            <a:r>
              <a:rPr sz="1600" spc="-90" dirty="0">
                <a:latin typeface="Bahnschrift SemiLight Condensed"/>
                <a:cs typeface="Bahnschrift SemiLight Condensed"/>
              </a:rPr>
              <a:t>-</a:t>
            </a:r>
            <a:r>
              <a:rPr sz="1600" spc="25" dirty="0">
                <a:latin typeface="Bahnschrift SemiLight Condensed"/>
                <a:cs typeface="Bahnschrift SemiLight Condensed"/>
              </a:rPr>
              <a:t>r</a:t>
            </a:r>
            <a:r>
              <a:rPr sz="1600" spc="145" dirty="0">
                <a:latin typeface="Bahnschrift SemiLight Condensed"/>
                <a:cs typeface="Bahnschrift SemiLight Condensed"/>
              </a:rPr>
              <a:t>e</a:t>
            </a:r>
            <a:r>
              <a:rPr sz="1600" spc="45" dirty="0">
                <a:latin typeface="Bahnschrift SemiLight Condensed"/>
                <a:cs typeface="Bahnschrift SemiLight Condensed"/>
              </a:rPr>
              <a:t>f</a:t>
            </a:r>
            <a:r>
              <a:rPr sz="1600" spc="114" dirty="0">
                <a:latin typeface="Bahnschrift SemiLight Condensed"/>
                <a:cs typeface="Bahnschrift SemiLight Condensed"/>
              </a:rPr>
              <a:t>e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35" dirty="0">
                <a:latin typeface="Bahnschrift SemiLight Condensed"/>
                <a:cs typeface="Bahnschrift SemiLight Condensed"/>
              </a:rPr>
              <a:t>en</a:t>
            </a:r>
            <a:r>
              <a:rPr sz="1600" spc="130" dirty="0">
                <a:latin typeface="Bahnschrift SemiLight Condensed"/>
                <a:cs typeface="Bahnschrift SemiLight Condensed"/>
              </a:rPr>
              <a:t>c</a:t>
            </a:r>
            <a:r>
              <a:rPr sz="1600" spc="160" dirty="0">
                <a:latin typeface="Bahnschrift SemiLight Condensed"/>
                <a:cs typeface="Bahnschrift SemiLight Condensed"/>
              </a:rPr>
              <a:t>e</a:t>
            </a:r>
            <a:r>
              <a:rPr sz="1600" spc="90" dirty="0">
                <a:latin typeface="Bahnschrift SemiLight Condensed"/>
                <a:cs typeface="Bahnschrift SemiLight Condensed"/>
              </a:rPr>
              <a:t> </a:t>
            </a:r>
            <a:r>
              <a:rPr sz="1600" spc="254" dirty="0">
                <a:latin typeface="Bahnschrift SemiLight Condensed"/>
                <a:cs typeface="Bahnschrift SemiLight Condensed"/>
              </a:rPr>
              <a:t>N</a:t>
            </a:r>
            <a:r>
              <a:rPr sz="1600" spc="210" dirty="0">
                <a:latin typeface="Bahnschrift SemiLight Condensed"/>
                <a:cs typeface="Bahnschrift SemiLight Condensed"/>
              </a:rPr>
              <a:t>e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210" dirty="0">
                <a:latin typeface="Bahnschrift SemiLight Condensed"/>
                <a:cs typeface="Bahnschrift SemiLight Condensed"/>
              </a:rPr>
              <a:t>w</a:t>
            </a:r>
            <a:r>
              <a:rPr sz="1600" spc="155" dirty="0"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latin typeface="Bahnschrift SemiLight Condensed"/>
                <a:cs typeface="Bahnschrift SemiLight Condensed"/>
              </a:rPr>
              <a:t>r</a:t>
            </a:r>
            <a:r>
              <a:rPr sz="1600" spc="75" dirty="0">
                <a:latin typeface="Bahnschrift SemiLight Condensed"/>
                <a:cs typeface="Bahnschrift SemiLight Condensed"/>
              </a:rPr>
              <a:t>k</a:t>
            </a:r>
            <a:endParaRPr sz="1600">
              <a:latin typeface="Bahnschrift SemiLight Condensed"/>
              <a:cs typeface="Bahnschrift SemiLight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3333" y="4203700"/>
            <a:ext cx="54102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285" dirty="0">
                <a:latin typeface="Bahnschrift SemiLight Condensed"/>
                <a:cs typeface="Bahnschrift SemiLight Condensed"/>
              </a:rPr>
              <a:t>O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105" dirty="0">
                <a:latin typeface="Bahnschrift SemiLight Condensed"/>
                <a:cs typeface="Bahnschrift SemiLight Condensed"/>
              </a:rPr>
              <a:t>t</a:t>
            </a:r>
            <a:r>
              <a:rPr sz="1400" spc="150" dirty="0">
                <a:latin typeface="Bahnschrift SemiLight Condensed"/>
                <a:cs typeface="Bahnschrift SemiLight Condensed"/>
              </a:rPr>
              <a:t>p</a:t>
            </a:r>
            <a:r>
              <a:rPr sz="1400" spc="155" dirty="0">
                <a:latin typeface="Bahnschrift SemiLight Condensed"/>
                <a:cs typeface="Bahnschrift SemiLight Condensed"/>
              </a:rPr>
              <a:t>u</a:t>
            </a:r>
            <a:r>
              <a:rPr sz="1400" spc="95" dirty="0">
                <a:latin typeface="Bahnschrift SemiLight Condensed"/>
                <a:cs typeface="Bahnschrift SemiLight Condensed"/>
              </a:rPr>
              <a:t>t</a:t>
            </a:r>
            <a:endParaRPr sz="1400">
              <a:latin typeface="Bahnschrift SemiLight Condensed"/>
              <a:cs typeface="Bahnschrift SemiLight Condens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5484" y="2743200"/>
            <a:ext cx="1189736" cy="488061"/>
          </a:xfrm>
          <a:custGeom>
            <a:avLst/>
            <a:gdLst/>
            <a:ahLst/>
            <a:cxnLst/>
            <a:rect l="l" t="t" r="r" b="b"/>
            <a:pathLst>
              <a:path w="1189736" h="488061">
                <a:moveTo>
                  <a:pt x="1189736" y="0"/>
                </a:moveTo>
                <a:lnTo>
                  <a:pt x="0" y="488061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72376" y="1563496"/>
            <a:ext cx="129921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3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400" spc="10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6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en</a:t>
            </a:r>
            <a:r>
              <a:rPr sz="1400" spc="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400" spc="1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i</a:t>
            </a:r>
            <a:r>
              <a:rPr sz="1400" spc="2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1400" spc="9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400" spc="8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g</a:t>
            </a:r>
            <a:r>
              <a:rPr sz="1400" spc="9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es</a:t>
            </a:r>
            <a:endParaRPr sz="1400" dirty="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Our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0" dirty="0">
                <a:latin typeface="Calibri"/>
                <a:cs typeface="Calibri"/>
              </a:rPr>
              <a:t>N</a:t>
            </a:r>
            <a:r>
              <a:rPr sz="3600" b="1" spc="-20" dirty="0">
                <a:latin typeface="Calibri"/>
                <a:cs typeface="Calibri"/>
              </a:rPr>
              <a:t>e</a:t>
            </a:r>
            <a:r>
              <a:rPr sz="3600" b="1" spc="0" dirty="0">
                <a:latin typeface="Calibri"/>
                <a:cs typeface="Calibri"/>
              </a:rPr>
              <a:t>t</a:t>
            </a:r>
            <a:r>
              <a:rPr sz="3600" b="1" spc="-25" dirty="0">
                <a:latin typeface="Calibri"/>
                <a:cs typeface="Calibri"/>
              </a:rPr>
              <a:t>w</a:t>
            </a:r>
            <a:r>
              <a:rPr sz="3600" b="1" spc="0" dirty="0">
                <a:latin typeface="Calibri"/>
                <a:cs typeface="Calibri"/>
              </a:rPr>
              <a:t>ork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788" y="1406652"/>
            <a:ext cx="8726424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3333" y="4203700"/>
            <a:ext cx="54102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28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400" spc="1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u</a:t>
            </a:r>
            <a:r>
              <a:rPr sz="1400" spc="10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400" spc="1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400" spc="1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u</a:t>
            </a:r>
            <a:r>
              <a:rPr sz="1400" spc="9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endParaRPr sz="140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04203" y="2574035"/>
            <a:ext cx="2473452" cy="277368"/>
          </a:xfrm>
          <a:custGeom>
            <a:avLst/>
            <a:gdLst/>
            <a:ahLst/>
            <a:cxnLst/>
            <a:rect l="l" t="t" r="r" b="b"/>
            <a:pathLst>
              <a:path w="2473452" h="277368">
                <a:moveTo>
                  <a:pt x="0" y="277368"/>
                </a:moveTo>
                <a:lnTo>
                  <a:pt x="2473452" y="277368"/>
                </a:lnTo>
                <a:lnTo>
                  <a:pt x="2473452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2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868" y="2612135"/>
            <a:ext cx="8238490" cy="1218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200" spc="6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200" spc="17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em</a:t>
            </a:r>
            <a:r>
              <a:rPr sz="1200" spc="1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200" spc="114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2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al</a:t>
            </a:r>
            <a:r>
              <a:rPr sz="1200" spc="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200" spc="1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so</a:t>
            </a:r>
            <a:r>
              <a:rPr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u</a:t>
            </a:r>
            <a:r>
              <a:rPr sz="1200" spc="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-6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1200" spc="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1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200" spc="9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2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200" spc="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2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200" spc="6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2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tt</a:t>
            </a:r>
            <a:r>
              <a:rPr sz="12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2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200" spc="8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200" spc="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i</a:t>
            </a:r>
            <a:r>
              <a:rPr sz="1200" spc="1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on</a:t>
            </a:r>
            <a:endParaRPr sz="120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>
              <a:solidFill>
                <a:schemeClr val="bg2"/>
              </a:solidFill>
            </a:endParaRPr>
          </a:p>
          <a:p>
            <a:pPr marL="12700">
              <a:lnSpc>
                <a:spcPct val="100000"/>
              </a:lnSpc>
            </a:pPr>
            <a:r>
              <a:rPr sz="1400" spc="1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Input</a:t>
            </a:r>
            <a:endParaRPr sz="140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>
              <a:solidFill>
                <a:schemeClr val="bg2"/>
              </a:solidFill>
            </a:endParaRPr>
          </a:p>
          <a:p>
            <a:pPr>
              <a:lnSpc>
                <a:spcPts val="1000"/>
              </a:lnSpc>
            </a:pPr>
            <a:endParaRPr sz="1000">
              <a:solidFill>
                <a:schemeClr val="bg2"/>
              </a:solidFill>
            </a:endParaRPr>
          </a:p>
          <a:p>
            <a:pPr>
              <a:lnSpc>
                <a:spcPts val="1000"/>
              </a:lnSpc>
            </a:pPr>
            <a:endParaRPr sz="1000">
              <a:solidFill>
                <a:schemeClr val="bg2"/>
              </a:solidFill>
            </a:endParaRPr>
          </a:p>
          <a:p>
            <a:pPr>
              <a:lnSpc>
                <a:spcPts val="1000"/>
              </a:lnSpc>
            </a:pPr>
            <a:endParaRPr sz="1000">
              <a:solidFill>
                <a:schemeClr val="bg2"/>
              </a:solidFill>
            </a:endParaRPr>
          </a:p>
          <a:p>
            <a:pPr marL="291465">
              <a:lnSpc>
                <a:spcPct val="100000"/>
              </a:lnSpc>
            </a:pPr>
            <a:r>
              <a:rPr sz="1600" spc="10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600" spc="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1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-9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-</a:t>
            </a:r>
            <a:r>
              <a:rPr sz="1600" spc="1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p</a:t>
            </a:r>
            <a:r>
              <a:rPr sz="16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1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oc</a:t>
            </a:r>
            <a:r>
              <a:rPr sz="1600" spc="1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ssi</a:t>
            </a:r>
            <a:r>
              <a:rPr sz="1600" spc="1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ng</a:t>
            </a:r>
            <a:r>
              <a:rPr sz="1600" spc="6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600" spc="254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N</a:t>
            </a:r>
            <a:r>
              <a:rPr sz="1600" spc="2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600" spc="1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t</a:t>
            </a:r>
            <a:r>
              <a:rPr sz="1600" spc="21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w</a:t>
            </a:r>
            <a:r>
              <a:rPr sz="1600" spc="15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600" spc="7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k</a:t>
            </a:r>
            <a:endParaRPr sz="160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9153" y="4135932"/>
            <a:ext cx="219900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35" dirty="0">
                <a:latin typeface="Bahnschrift SemiLight Condensed"/>
                <a:cs typeface="Bahnschrift SemiLight Condensed"/>
              </a:rPr>
              <a:t>Sou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10" dirty="0">
                <a:latin typeface="Bahnschrift SemiLight Condensed"/>
                <a:cs typeface="Bahnschrift SemiLight Condensed"/>
              </a:rPr>
              <a:t>ce</a:t>
            </a:r>
            <a:r>
              <a:rPr sz="1600" spc="-90" dirty="0">
                <a:latin typeface="Bahnschrift SemiLight Condensed"/>
                <a:cs typeface="Bahnschrift SemiLight Condensed"/>
              </a:rPr>
              <a:t>-</a:t>
            </a:r>
            <a:r>
              <a:rPr sz="1600" spc="25" dirty="0">
                <a:latin typeface="Bahnschrift SemiLight Condensed"/>
                <a:cs typeface="Bahnschrift SemiLight Condensed"/>
              </a:rPr>
              <a:t>r</a:t>
            </a:r>
            <a:r>
              <a:rPr sz="1600" spc="145" dirty="0">
                <a:latin typeface="Bahnschrift SemiLight Condensed"/>
                <a:cs typeface="Bahnschrift SemiLight Condensed"/>
              </a:rPr>
              <a:t>e</a:t>
            </a:r>
            <a:r>
              <a:rPr sz="1600" spc="45" dirty="0">
                <a:latin typeface="Bahnschrift SemiLight Condensed"/>
                <a:cs typeface="Bahnschrift SemiLight Condensed"/>
              </a:rPr>
              <a:t>f</a:t>
            </a:r>
            <a:r>
              <a:rPr sz="1600" spc="114" dirty="0">
                <a:latin typeface="Bahnschrift SemiLight Condensed"/>
                <a:cs typeface="Bahnschrift SemiLight Condensed"/>
              </a:rPr>
              <a:t>e</a:t>
            </a:r>
            <a:r>
              <a:rPr sz="1600" spc="75" dirty="0">
                <a:latin typeface="Bahnschrift SemiLight Condensed"/>
                <a:cs typeface="Bahnschrift SemiLight Condensed"/>
              </a:rPr>
              <a:t>r</a:t>
            </a:r>
            <a:r>
              <a:rPr sz="1600" spc="135" dirty="0">
                <a:latin typeface="Bahnschrift SemiLight Condensed"/>
                <a:cs typeface="Bahnschrift SemiLight Condensed"/>
              </a:rPr>
              <a:t>en</a:t>
            </a:r>
            <a:r>
              <a:rPr sz="1600" spc="130" dirty="0">
                <a:latin typeface="Bahnschrift SemiLight Condensed"/>
                <a:cs typeface="Bahnschrift SemiLight Condensed"/>
              </a:rPr>
              <a:t>c</a:t>
            </a:r>
            <a:r>
              <a:rPr sz="1600" spc="160" dirty="0">
                <a:latin typeface="Bahnschrift SemiLight Condensed"/>
                <a:cs typeface="Bahnschrift SemiLight Condensed"/>
              </a:rPr>
              <a:t>e</a:t>
            </a:r>
            <a:r>
              <a:rPr sz="1600" spc="90" dirty="0">
                <a:latin typeface="Bahnschrift SemiLight Condensed"/>
                <a:cs typeface="Bahnschrift SemiLight Condensed"/>
              </a:rPr>
              <a:t> </a:t>
            </a:r>
            <a:r>
              <a:rPr sz="1600" spc="254" dirty="0">
                <a:latin typeface="Bahnschrift SemiLight Condensed"/>
                <a:cs typeface="Bahnschrift SemiLight Condensed"/>
              </a:rPr>
              <a:t>N</a:t>
            </a:r>
            <a:r>
              <a:rPr sz="1600" spc="210" dirty="0">
                <a:latin typeface="Bahnschrift SemiLight Condensed"/>
                <a:cs typeface="Bahnschrift SemiLight Condensed"/>
              </a:rPr>
              <a:t>e</a:t>
            </a:r>
            <a:r>
              <a:rPr sz="1600" spc="110" dirty="0">
                <a:latin typeface="Bahnschrift SemiLight Condensed"/>
                <a:cs typeface="Bahnschrift SemiLight Condensed"/>
              </a:rPr>
              <a:t>t</a:t>
            </a:r>
            <a:r>
              <a:rPr sz="1600" spc="210" dirty="0">
                <a:latin typeface="Bahnschrift SemiLight Condensed"/>
                <a:cs typeface="Bahnschrift SemiLight Condensed"/>
              </a:rPr>
              <a:t>w</a:t>
            </a:r>
            <a:r>
              <a:rPr sz="1600" spc="155" dirty="0">
                <a:latin typeface="Bahnschrift SemiLight Condensed"/>
                <a:cs typeface="Bahnschrift SemiLight Condensed"/>
              </a:rPr>
              <a:t>o</a:t>
            </a:r>
            <a:r>
              <a:rPr sz="1600" spc="120" dirty="0">
                <a:latin typeface="Bahnschrift SemiLight Condensed"/>
                <a:cs typeface="Bahnschrift SemiLight Condensed"/>
              </a:rPr>
              <a:t>r</a:t>
            </a:r>
            <a:r>
              <a:rPr sz="1600" spc="75" dirty="0">
                <a:latin typeface="Bahnschrift SemiLight Condensed"/>
                <a:cs typeface="Bahnschrift SemiLight Condensed"/>
              </a:rPr>
              <a:t>k</a:t>
            </a:r>
            <a:endParaRPr sz="16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5484" y="2743200"/>
            <a:ext cx="1189736" cy="488061"/>
          </a:xfrm>
          <a:custGeom>
            <a:avLst/>
            <a:gdLst/>
            <a:ahLst/>
            <a:cxnLst/>
            <a:rect l="l" t="t" r="r" b="b"/>
            <a:pathLst>
              <a:path w="1189736" h="488061">
                <a:moveTo>
                  <a:pt x="1189736" y="0"/>
                </a:moveTo>
                <a:lnTo>
                  <a:pt x="0" y="488061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2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686" y="1521713"/>
            <a:ext cx="3537204" cy="2580132"/>
          </a:xfrm>
          <a:custGeom>
            <a:avLst/>
            <a:gdLst/>
            <a:ahLst/>
            <a:cxnLst/>
            <a:rect l="l" t="t" r="r" b="b"/>
            <a:pathLst>
              <a:path w="3537204" h="2580132">
                <a:moveTo>
                  <a:pt x="0" y="430022"/>
                </a:moveTo>
                <a:lnTo>
                  <a:pt x="5628" y="360271"/>
                </a:lnTo>
                <a:lnTo>
                  <a:pt x="21923" y="294103"/>
                </a:lnTo>
                <a:lnTo>
                  <a:pt x="47999" y="232404"/>
                </a:lnTo>
                <a:lnTo>
                  <a:pt x="82971" y="176058"/>
                </a:lnTo>
                <a:lnTo>
                  <a:pt x="125953" y="125952"/>
                </a:lnTo>
                <a:lnTo>
                  <a:pt x="176061" y="82970"/>
                </a:lnTo>
                <a:lnTo>
                  <a:pt x="232408" y="47999"/>
                </a:lnTo>
                <a:lnTo>
                  <a:pt x="294110" y="21923"/>
                </a:lnTo>
                <a:lnTo>
                  <a:pt x="360280" y="5628"/>
                </a:lnTo>
                <a:lnTo>
                  <a:pt x="430034" y="0"/>
                </a:lnTo>
                <a:lnTo>
                  <a:pt x="3107181" y="0"/>
                </a:lnTo>
                <a:lnTo>
                  <a:pt x="3176932" y="5628"/>
                </a:lnTo>
                <a:lnTo>
                  <a:pt x="3243100" y="21923"/>
                </a:lnTo>
                <a:lnTo>
                  <a:pt x="3304799" y="47999"/>
                </a:lnTo>
                <a:lnTo>
                  <a:pt x="3361145" y="82970"/>
                </a:lnTo>
                <a:lnTo>
                  <a:pt x="3411251" y="125952"/>
                </a:lnTo>
                <a:lnTo>
                  <a:pt x="3454233" y="176058"/>
                </a:lnTo>
                <a:lnTo>
                  <a:pt x="3489204" y="232404"/>
                </a:lnTo>
                <a:lnTo>
                  <a:pt x="3515280" y="294103"/>
                </a:lnTo>
                <a:lnTo>
                  <a:pt x="3531575" y="360271"/>
                </a:lnTo>
                <a:lnTo>
                  <a:pt x="3537204" y="430022"/>
                </a:lnTo>
                <a:lnTo>
                  <a:pt x="3537204" y="2150110"/>
                </a:lnTo>
                <a:lnTo>
                  <a:pt x="3531575" y="2219860"/>
                </a:lnTo>
                <a:lnTo>
                  <a:pt x="3515280" y="2286028"/>
                </a:lnTo>
                <a:lnTo>
                  <a:pt x="3489204" y="2347727"/>
                </a:lnTo>
                <a:lnTo>
                  <a:pt x="3454233" y="2404073"/>
                </a:lnTo>
                <a:lnTo>
                  <a:pt x="3411251" y="2454179"/>
                </a:lnTo>
                <a:lnTo>
                  <a:pt x="3361145" y="2497161"/>
                </a:lnTo>
                <a:lnTo>
                  <a:pt x="3304799" y="2532132"/>
                </a:lnTo>
                <a:lnTo>
                  <a:pt x="3243100" y="2558208"/>
                </a:lnTo>
                <a:lnTo>
                  <a:pt x="3176932" y="2574503"/>
                </a:lnTo>
                <a:lnTo>
                  <a:pt x="3107181" y="2580132"/>
                </a:lnTo>
                <a:lnTo>
                  <a:pt x="430034" y="2580132"/>
                </a:lnTo>
                <a:lnTo>
                  <a:pt x="360280" y="2574503"/>
                </a:lnTo>
                <a:lnTo>
                  <a:pt x="294110" y="2558208"/>
                </a:lnTo>
                <a:lnTo>
                  <a:pt x="232408" y="2532132"/>
                </a:lnTo>
                <a:lnTo>
                  <a:pt x="176061" y="2497161"/>
                </a:lnTo>
                <a:lnTo>
                  <a:pt x="125953" y="2454179"/>
                </a:lnTo>
                <a:lnTo>
                  <a:pt x="82971" y="2404073"/>
                </a:lnTo>
                <a:lnTo>
                  <a:pt x="47999" y="2347727"/>
                </a:lnTo>
                <a:lnTo>
                  <a:pt x="21923" y="2286028"/>
                </a:lnTo>
                <a:lnTo>
                  <a:pt x="5628" y="2219860"/>
                </a:lnTo>
                <a:lnTo>
                  <a:pt x="0" y="2150110"/>
                </a:lnTo>
                <a:lnTo>
                  <a:pt x="0" y="430022"/>
                </a:lnTo>
                <a:close/>
              </a:path>
            </a:pathLst>
          </a:custGeom>
          <a:ln w="25908">
            <a:solidFill>
              <a:srgbClr val="1F85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bg2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2376" y="1563496"/>
            <a:ext cx="129921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3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f</a:t>
            </a:r>
            <a:r>
              <a:rPr sz="1400" spc="10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6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r</a:t>
            </a:r>
            <a:r>
              <a:rPr sz="1400" spc="1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en</a:t>
            </a:r>
            <a:r>
              <a:rPr sz="1400" spc="5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c</a:t>
            </a:r>
            <a:r>
              <a:rPr sz="1400" spc="14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</a:t>
            </a:r>
            <a:r>
              <a:rPr sz="1400" spc="3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 </a:t>
            </a:r>
            <a:r>
              <a:rPr sz="1400" spc="4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i</a:t>
            </a:r>
            <a:r>
              <a:rPr sz="1400" spc="22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m</a:t>
            </a:r>
            <a:r>
              <a:rPr sz="1400" spc="95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a</a:t>
            </a:r>
            <a:r>
              <a:rPr sz="1400" spc="8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g</a:t>
            </a:r>
            <a:r>
              <a:rPr sz="1400" spc="90" dirty="0">
                <a:solidFill>
                  <a:schemeClr val="bg2"/>
                </a:solidFill>
                <a:latin typeface="Bahnschrift SemiLight Condensed"/>
                <a:cs typeface="Bahnschrift SemiLight Condensed"/>
              </a:rPr>
              <a:t>es</a:t>
            </a:r>
            <a:endParaRPr sz="1400">
              <a:solidFill>
                <a:schemeClr val="bg2"/>
              </a:solidFill>
              <a:latin typeface="Bahnschrift SemiLight Condensed"/>
              <a:cs typeface="Bahnschrift SemiLight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P</a:t>
            </a:r>
            <a:r>
              <a:rPr sz="3600" b="1" spc="-35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e-p</a:t>
            </a:r>
            <a:r>
              <a:rPr sz="3600" b="1" spc="-50" dirty="0">
                <a:latin typeface="Calibri"/>
                <a:cs typeface="Calibri"/>
              </a:rPr>
              <a:t>r</a:t>
            </a:r>
            <a:r>
              <a:rPr sz="3600" b="1" spc="0" dirty="0">
                <a:latin typeface="Calibri"/>
                <a:cs typeface="Calibri"/>
              </a:rPr>
              <a:t>ocessing N</a:t>
            </a:r>
            <a:r>
              <a:rPr sz="3600" b="1" spc="-35" dirty="0">
                <a:latin typeface="Calibri"/>
                <a:cs typeface="Calibri"/>
              </a:rPr>
              <a:t>e</a:t>
            </a:r>
            <a:r>
              <a:rPr sz="3600" b="1" spc="0" dirty="0">
                <a:latin typeface="Calibri"/>
                <a:cs typeface="Calibri"/>
              </a:rPr>
              <a:t>t</a:t>
            </a:r>
            <a:r>
              <a:rPr sz="3600" b="1" spc="-25" dirty="0">
                <a:latin typeface="Calibri"/>
                <a:cs typeface="Calibri"/>
              </a:rPr>
              <a:t>w</a:t>
            </a:r>
            <a:r>
              <a:rPr sz="3600" b="1" spc="0" dirty="0">
                <a:latin typeface="Calibri"/>
                <a:cs typeface="Calibri"/>
              </a:rPr>
              <a:t>ork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8971"/>
            <a:ext cx="7521575" cy="786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180" dirty="0">
                <a:latin typeface="Bahnschrift SemiLight Condensed"/>
                <a:cs typeface="Bahnschrift SemiLight Condensed"/>
              </a:rPr>
              <a:t>R</a:t>
            </a:r>
            <a:r>
              <a:rPr sz="2400" spc="365" dirty="0">
                <a:latin typeface="Bahnschrift SemiLight Condensed"/>
                <a:cs typeface="Bahnschrift SemiLight Condensed"/>
              </a:rPr>
              <a:t>em</a:t>
            </a:r>
            <a:r>
              <a:rPr sz="2400" spc="254" dirty="0">
                <a:latin typeface="Bahnschrift SemiLight Condensed"/>
                <a:cs typeface="Bahnschrift SemiLight Condensed"/>
              </a:rPr>
              <a:t>o</a:t>
            </a:r>
            <a:r>
              <a:rPr sz="2400" spc="114" dirty="0">
                <a:latin typeface="Bahnschrift SemiLight Condensed"/>
                <a:cs typeface="Bahnschrift SemiLight Condensed"/>
              </a:rPr>
              <a:t>v</a:t>
            </a:r>
            <a:r>
              <a:rPr sz="2400" spc="160" dirty="0">
                <a:latin typeface="Bahnschrift SemiLight Condensed"/>
                <a:cs typeface="Bahnschrift SemiLight Condensed"/>
              </a:rPr>
              <a:t>es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125" dirty="0">
                <a:latin typeface="Bahnschrift SemiLight Condensed"/>
                <a:cs typeface="Bahnschrift SemiLight Condensed"/>
              </a:rPr>
              <a:t>arti</a:t>
            </a:r>
            <a:r>
              <a:rPr sz="2400" spc="55" dirty="0">
                <a:latin typeface="Bahnschrift SemiLight Condensed"/>
                <a:cs typeface="Bahnschrift SemiLight Condensed"/>
              </a:rPr>
              <a:t>f</a:t>
            </a:r>
            <a:r>
              <a:rPr sz="2400" spc="125" dirty="0">
                <a:latin typeface="Bahnschrift SemiLight Condensed"/>
                <a:cs typeface="Bahnschrift SemiLight Condensed"/>
              </a:rPr>
              <a:t>acts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235" dirty="0">
                <a:latin typeface="Bahnschrift SemiLight Condensed"/>
                <a:cs typeface="Bahnschrift SemiLight Condensed"/>
              </a:rPr>
              <a:t>and</a:t>
            </a:r>
            <a:r>
              <a:rPr sz="2400" spc="55" dirty="0">
                <a:latin typeface="Bahnschrift SemiLight Condensed"/>
                <a:cs typeface="Bahnschrift SemiLight Condensed"/>
              </a:rPr>
              <a:t> </a:t>
            </a:r>
            <a:r>
              <a:rPr sz="2400" spc="320" dirty="0">
                <a:latin typeface="Bahnschrift SemiLight Condensed"/>
                <a:cs typeface="Bahnschrift SemiLight Condensed"/>
              </a:rPr>
              <a:t>n</a:t>
            </a:r>
            <a:r>
              <a:rPr sz="2400" spc="275" dirty="0">
                <a:latin typeface="Bahnschrift SemiLight Condensed"/>
                <a:cs typeface="Bahnschrift SemiLight Condensed"/>
              </a:rPr>
              <a:t>o</a:t>
            </a:r>
            <a:r>
              <a:rPr sz="2400" spc="125" dirty="0">
                <a:latin typeface="Bahnschrift SemiLight Condensed"/>
                <a:cs typeface="Bahnschrift SemiLight Condensed"/>
              </a:rPr>
              <a:t>ise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90" dirty="0">
                <a:latin typeface="Bahnschrift SemiLight Condensed"/>
                <a:cs typeface="Bahnschrift SemiLight Condensed"/>
              </a:rPr>
              <a:t>f</a:t>
            </a:r>
            <a:r>
              <a:rPr sz="2400" spc="70" dirty="0">
                <a:latin typeface="Bahnschrift SemiLight Condensed"/>
                <a:cs typeface="Bahnschrift SemiLight Condensed"/>
              </a:rPr>
              <a:t>r</a:t>
            </a:r>
            <a:r>
              <a:rPr sz="2400" spc="370" dirty="0">
                <a:latin typeface="Bahnschrift SemiLight Condensed"/>
                <a:cs typeface="Bahnschrift SemiLight Condensed"/>
              </a:rPr>
              <a:t>om</a:t>
            </a:r>
            <a:r>
              <a:rPr sz="2400" spc="40" dirty="0">
                <a:latin typeface="Bahnschrift SemiLight Condensed"/>
                <a:cs typeface="Bahnschrift SemiLight Condensed"/>
              </a:rPr>
              <a:t> </a:t>
            </a:r>
            <a:r>
              <a:rPr sz="2400" spc="220" dirty="0">
                <a:latin typeface="Bahnschrift SemiLight Condensed"/>
                <a:cs typeface="Bahnschrift SemiLight Condensed"/>
              </a:rPr>
              <a:t>the</a:t>
            </a:r>
            <a:r>
              <a:rPr sz="2400" spc="60" dirty="0">
                <a:latin typeface="Bahnschrift SemiLight Condensed"/>
                <a:cs typeface="Bahnschrift SemiLight Condensed"/>
              </a:rPr>
              <a:t> </a:t>
            </a:r>
            <a:r>
              <a:rPr sz="2400" spc="215" dirty="0">
                <a:latin typeface="Bahnschrift SemiLight Condensed"/>
                <a:cs typeface="Bahnschrift SemiLight Condensed"/>
              </a:rPr>
              <a:t>input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135" dirty="0">
                <a:latin typeface="Bahnschrift SemiLight Condensed"/>
                <a:cs typeface="Bahnschrift SemiLight Condensed"/>
              </a:rPr>
              <a:t>g</a:t>
            </a:r>
            <a:r>
              <a:rPr sz="2400" spc="55" dirty="0">
                <a:latin typeface="Bahnschrift SemiLight Condensed"/>
                <a:cs typeface="Bahnschrift SemiLight Condensed"/>
              </a:rPr>
              <a:t>r</a:t>
            </a:r>
            <a:r>
              <a:rPr sz="2400" spc="114" dirty="0">
                <a:latin typeface="Bahnschrift SemiLight Condensed"/>
                <a:cs typeface="Bahnschrift SemiLight Condensed"/>
              </a:rPr>
              <a:t>a</a:t>
            </a:r>
            <a:r>
              <a:rPr sz="2400" spc="160" dirty="0">
                <a:latin typeface="Bahnschrift SemiLight Condensed"/>
                <a:cs typeface="Bahnschrift SemiLight Condensed"/>
              </a:rPr>
              <a:t>y</a:t>
            </a:r>
            <a:r>
              <a:rPr sz="2400" spc="85" dirty="0">
                <a:latin typeface="Bahnschrift SemiLight Condensed"/>
                <a:cs typeface="Bahnschrift SemiLight Condensed"/>
              </a:rPr>
              <a:t>s</a:t>
            </a:r>
            <a:r>
              <a:rPr sz="2400" spc="65" dirty="0">
                <a:latin typeface="Bahnschrift SemiLight Condensed"/>
                <a:cs typeface="Bahnschrift SemiLight Condensed"/>
              </a:rPr>
              <a:t>c</a:t>
            </a:r>
            <a:r>
              <a:rPr sz="2400" spc="140" dirty="0">
                <a:latin typeface="Bahnschrift SemiLight Condensed"/>
                <a:cs typeface="Bahnschrift SemiLight Condensed"/>
              </a:rPr>
              <a:t>ale</a:t>
            </a:r>
            <a:r>
              <a:rPr sz="2400" spc="40" dirty="0">
                <a:latin typeface="Bahnschrift SemiLight Condensed"/>
                <a:cs typeface="Bahnschrift SemiLight Condensed"/>
              </a:rPr>
              <a:t> </a:t>
            </a:r>
            <a:r>
              <a:rPr sz="2400" spc="150" dirty="0">
                <a:latin typeface="Bahnschrift SemiLight Condensed"/>
                <a:cs typeface="Bahnschrift SemiLight Condensed"/>
              </a:rPr>
              <a:t>vi</a:t>
            </a:r>
            <a:r>
              <a:rPr sz="2400" spc="200" dirty="0">
                <a:latin typeface="Bahnschrift SemiLight Condensed"/>
                <a:cs typeface="Bahnschrift SemiLight Condensed"/>
              </a:rPr>
              <a:t>d</a:t>
            </a:r>
            <a:r>
              <a:rPr sz="2400" spc="305" dirty="0">
                <a:latin typeface="Bahnschrift SemiLight Condensed"/>
                <a:cs typeface="Bahnschrift SemiLight Condensed"/>
              </a:rPr>
              <a:t>eo</a:t>
            </a:r>
            <a:endParaRPr sz="2400">
              <a:latin typeface="Bahnschrift SemiLight Condensed"/>
              <a:cs typeface="Bahnschrift SemiLight Condensed"/>
            </a:endParaRPr>
          </a:p>
          <a:p>
            <a:pPr marL="228600" indent="-216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175" dirty="0">
                <a:latin typeface="Bahnschrift SemiLight Condensed"/>
                <a:cs typeface="Bahnschrift SemiLight Condensed"/>
              </a:rPr>
              <a:t>F</a:t>
            </a:r>
            <a:r>
              <a:rPr sz="2400" spc="270" dirty="0">
                <a:latin typeface="Bahnschrift SemiLight Condensed"/>
                <a:cs typeface="Bahnschrift SemiLight Condensed"/>
              </a:rPr>
              <a:t>ormed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204" dirty="0">
                <a:latin typeface="Bahnschrift SemiLight Condensed"/>
                <a:cs typeface="Bahnschrift SemiLight Condensed"/>
              </a:rPr>
              <a:t>e</a:t>
            </a:r>
            <a:r>
              <a:rPr sz="2400" spc="45" dirty="0">
                <a:latin typeface="Bahnschrift SemiLight Condensed"/>
                <a:cs typeface="Bahnschrift SemiLight Condensed"/>
              </a:rPr>
              <a:t>x</a:t>
            </a:r>
            <a:r>
              <a:rPr sz="2400" spc="105" dirty="0">
                <a:latin typeface="Bahnschrift SemiLight Condensed"/>
                <a:cs typeface="Bahnschrift SemiLight Condensed"/>
              </a:rPr>
              <a:t>clusiv</a:t>
            </a:r>
            <a:r>
              <a:rPr sz="2400" spc="140" dirty="0">
                <a:latin typeface="Bahnschrift SemiLight Condensed"/>
                <a:cs typeface="Bahnschrift SemiLight Condensed"/>
              </a:rPr>
              <a:t>ely</a:t>
            </a:r>
            <a:r>
              <a:rPr sz="2400" spc="55" dirty="0">
                <a:latin typeface="Bahnschrift SemiLight Condensed"/>
                <a:cs typeface="Bahnschrift SemiLight Condensed"/>
              </a:rPr>
              <a:t> </a:t>
            </a:r>
            <a:r>
              <a:rPr sz="2400" spc="270" dirty="0">
                <a:latin typeface="Bahnschrift SemiLight Condensed"/>
                <a:cs typeface="Bahnschrift SemiLight Condensed"/>
              </a:rPr>
              <a:t>b</a:t>
            </a:r>
            <a:r>
              <a:rPr sz="2400" spc="180" dirty="0">
                <a:latin typeface="Bahnschrift SemiLight Condensed"/>
                <a:cs typeface="Bahnschrift SemiLight Condensed"/>
              </a:rPr>
              <a:t>y</a:t>
            </a:r>
            <a:r>
              <a:rPr sz="2400" spc="50" dirty="0">
                <a:latin typeface="Bahnschrift SemiLight Condensed"/>
                <a:cs typeface="Bahnschrift SemiLight Condensed"/>
              </a:rPr>
              <a:t> </a:t>
            </a:r>
            <a:r>
              <a:rPr sz="2400" spc="145" dirty="0">
                <a:latin typeface="Bahnschrift SemiLight Condensed"/>
                <a:cs typeface="Bahnschrift SemiLight Condensed"/>
              </a:rPr>
              <a:t>t</a:t>
            </a:r>
            <a:r>
              <a:rPr sz="2400" spc="250" dirty="0">
                <a:latin typeface="Bahnschrift SemiLight Condensed"/>
                <a:cs typeface="Bahnschrift SemiLight Condensed"/>
              </a:rPr>
              <a:t>e</a:t>
            </a:r>
            <a:r>
              <a:rPr sz="2400" spc="409" dirty="0">
                <a:latin typeface="Bahnschrift SemiLight Condensed"/>
                <a:cs typeface="Bahnschrift SemiLight Condensed"/>
              </a:rPr>
              <a:t>m</a:t>
            </a:r>
            <a:r>
              <a:rPr sz="2400" spc="260" dirty="0">
                <a:latin typeface="Bahnschrift SemiLight Condensed"/>
                <a:cs typeface="Bahnschrift SemiLight Condensed"/>
              </a:rPr>
              <a:t>po</a:t>
            </a:r>
            <a:r>
              <a:rPr sz="2400" spc="155" dirty="0">
                <a:latin typeface="Bahnschrift SemiLight Condensed"/>
                <a:cs typeface="Bahnschrift SemiLight Condensed"/>
              </a:rPr>
              <a:t>r</a:t>
            </a:r>
            <a:r>
              <a:rPr sz="2400" spc="75" dirty="0">
                <a:latin typeface="Bahnschrift SemiLight Condensed"/>
                <a:cs typeface="Bahnschrift SemiLight Condensed"/>
              </a:rPr>
              <a:t>al</a:t>
            </a:r>
            <a:r>
              <a:rPr sz="2400" spc="45" dirty="0">
                <a:latin typeface="Bahnschrift SemiLight Condensed"/>
                <a:cs typeface="Bahnschrift SemiLight Condensed"/>
              </a:rPr>
              <a:t> </a:t>
            </a:r>
            <a:r>
              <a:rPr sz="2400" spc="85" dirty="0">
                <a:latin typeface="Bahnschrift SemiLight Condensed"/>
                <a:cs typeface="Bahnschrift SemiLight Condensed"/>
              </a:rPr>
              <a:t>c</a:t>
            </a:r>
            <a:r>
              <a:rPr sz="2400" spc="290" dirty="0">
                <a:latin typeface="Bahnschrift SemiLight Condensed"/>
                <a:cs typeface="Bahnschrift SemiLight Condensed"/>
              </a:rPr>
              <a:t>o</a:t>
            </a:r>
            <a:r>
              <a:rPr sz="2400" spc="275" dirty="0">
                <a:latin typeface="Bahnschrift SemiLight Condensed"/>
                <a:cs typeface="Bahnschrift SemiLight Condensed"/>
              </a:rPr>
              <a:t>n</a:t>
            </a:r>
            <a:r>
              <a:rPr sz="2400" spc="114" dirty="0">
                <a:latin typeface="Bahnschrift SemiLight Condensed"/>
                <a:cs typeface="Bahnschrift SemiLight Condensed"/>
              </a:rPr>
              <a:t>v</a:t>
            </a:r>
            <a:r>
              <a:rPr sz="2400" spc="190" dirty="0">
                <a:latin typeface="Bahnschrift SemiLight Condensed"/>
                <a:cs typeface="Bahnschrift SemiLight Condensed"/>
              </a:rPr>
              <a:t>oluti</a:t>
            </a:r>
            <a:r>
              <a:rPr sz="2400" spc="235" dirty="0">
                <a:latin typeface="Bahnschrift SemiLight Condensed"/>
                <a:cs typeface="Bahnschrift SemiLight Condensed"/>
              </a:rPr>
              <a:t>o</a:t>
            </a:r>
            <a:r>
              <a:rPr sz="2400" spc="155" dirty="0">
                <a:latin typeface="Bahnschrift SemiLight Condensed"/>
                <a:cs typeface="Bahnschrift SemiLight Condensed"/>
              </a:rPr>
              <a:t>ns</a:t>
            </a:r>
            <a:endParaRPr sz="2400">
              <a:latin typeface="Bahnschrift SemiLight Condensed"/>
              <a:cs typeface="Bahnschrift SemiLigh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4500" y="2011679"/>
            <a:ext cx="5085588" cy="214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0588" y="3812133"/>
            <a:ext cx="377317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75" dirty="0">
                <a:latin typeface="Bahnschrift SemiLight Condensed"/>
                <a:cs typeface="Bahnschrift SemiLight Condensed"/>
              </a:rPr>
              <a:t>Input</a:t>
            </a:r>
            <a:endParaRPr sz="1800" dirty="0">
              <a:latin typeface="Bahnschrift SemiLight Condensed"/>
              <a:cs typeface="Bahnschrift SemiLight Condensed"/>
            </a:endParaRP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400" dirty="0"/>
          </a:p>
          <a:p>
            <a:pPr marL="1540510">
              <a:lnSpc>
                <a:spcPct val="100000"/>
              </a:lnSpc>
            </a:pPr>
            <a:r>
              <a:rPr sz="1800" spc="130" dirty="0">
                <a:latin typeface="Bahnschrift SemiLight Condensed"/>
                <a:cs typeface="Bahnschrift SemiLight Condensed"/>
              </a:rPr>
              <a:t>P</a:t>
            </a:r>
            <a:r>
              <a:rPr sz="1800" spc="30" dirty="0">
                <a:latin typeface="Bahnschrift SemiLight Condensed"/>
                <a:cs typeface="Bahnschrift SemiLight Condensed"/>
              </a:rPr>
              <a:t>r</a:t>
            </a:r>
            <a:r>
              <a:rPr sz="1800" spc="185" dirty="0">
                <a:latin typeface="Bahnschrift SemiLight Condensed"/>
                <a:cs typeface="Bahnschrift SemiLight Condensed"/>
              </a:rPr>
              <a:t>e</a:t>
            </a:r>
            <a:r>
              <a:rPr sz="1800" spc="-100" dirty="0">
                <a:latin typeface="Bahnschrift SemiLight Condensed"/>
                <a:cs typeface="Bahnschrift SemiLight Condensed"/>
              </a:rPr>
              <a:t>-</a:t>
            </a:r>
            <a:r>
              <a:rPr sz="1800" spc="155" dirty="0">
                <a:latin typeface="Bahnschrift SemiLight Condensed"/>
                <a:cs typeface="Bahnschrift SemiLight Condensed"/>
              </a:rPr>
              <a:t>p</a:t>
            </a:r>
            <a:r>
              <a:rPr sz="1800" spc="90" dirty="0">
                <a:latin typeface="Bahnschrift SemiLight Condensed"/>
                <a:cs typeface="Bahnschrift SemiLight Condensed"/>
              </a:rPr>
              <a:t>r</a:t>
            </a:r>
            <a:r>
              <a:rPr sz="1800" spc="170" dirty="0">
                <a:latin typeface="Bahnschrift SemiLight Condensed"/>
                <a:cs typeface="Bahnschrift SemiLight Condensed"/>
              </a:rPr>
              <a:t>o</a:t>
            </a:r>
            <a:r>
              <a:rPr sz="1800" spc="155" dirty="0">
                <a:latin typeface="Bahnschrift SemiLight Condensed"/>
                <a:cs typeface="Bahnschrift SemiLight Condensed"/>
              </a:rPr>
              <a:t>c</a:t>
            </a:r>
            <a:r>
              <a:rPr sz="1800" spc="125" dirty="0">
                <a:latin typeface="Bahnschrift SemiLight Condensed"/>
                <a:cs typeface="Bahnschrift SemiLight Condensed"/>
              </a:rPr>
              <a:t>e</a:t>
            </a:r>
            <a:r>
              <a:rPr sz="1800" spc="120" dirty="0">
                <a:latin typeface="Bahnschrift SemiLight Condensed"/>
                <a:cs typeface="Bahnschrift SemiLight Condensed"/>
              </a:rPr>
              <a:t>s</a:t>
            </a:r>
            <a:r>
              <a:rPr sz="1800" spc="105" dirty="0">
                <a:latin typeface="Bahnschrift SemiLight Condensed"/>
                <a:cs typeface="Bahnschrift SemiLight Condensed"/>
              </a:rPr>
              <a:t>sing</a:t>
            </a:r>
            <a:r>
              <a:rPr sz="1800" spc="45" dirty="0">
                <a:latin typeface="Bahnschrift SemiLight Condensed"/>
                <a:cs typeface="Bahnschrift SemiLight Condensed"/>
              </a:rPr>
              <a:t> </a:t>
            </a:r>
            <a:r>
              <a:rPr sz="1800" spc="285" dirty="0">
                <a:latin typeface="Bahnschrift SemiLight Condensed"/>
                <a:cs typeface="Bahnschrift SemiLight Condensed"/>
              </a:rPr>
              <a:t>N</a:t>
            </a:r>
            <a:r>
              <a:rPr sz="1800" spc="245" dirty="0">
                <a:latin typeface="Bahnschrift SemiLight Condensed"/>
                <a:cs typeface="Bahnschrift SemiLight Condensed"/>
              </a:rPr>
              <a:t>e</a:t>
            </a:r>
            <a:r>
              <a:rPr sz="1800" spc="120" dirty="0">
                <a:latin typeface="Bahnschrift SemiLight Condensed"/>
                <a:cs typeface="Bahnschrift SemiLight Condensed"/>
              </a:rPr>
              <a:t>t</a:t>
            </a:r>
            <a:r>
              <a:rPr sz="1800" spc="245" dirty="0">
                <a:latin typeface="Bahnschrift SemiLight Condensed"/>
                <a:cs typeface="Bahnschrift SemiLight Condensed"/>
              </a:rPr>
              <a:t>w</a:t>
            </a:r>
            <a:r>
              <a:rPr sz="1800" spc="135" dirty="0">
                <a:latin typeface="Bahnschrift SemiLight Condensed"/>
                <a:cs typeface="Bahnschrift SemiLight Condensed"/>
              </a:rPr>
              <a:t>ork</a:t>
            </a:r>
            <a:endParaRPr sz="18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5800" y="2132813"/>
            <a:ext cx="141795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90" dirty="0">
                <a:latin typeface="Bahnschrift SemiLight Condensed"/>
                <a:cs typeface="Bahnschrift SemiLight Condensed"/>
              </a:rPr>
              <a:t>T</a:t>
            </a:r>
            <a:r>
              <a:rPr sz="1800" spc="254" dirty="0">
                <a:latin typeface="Bahnschrift SemiLight Condensed"/>
                <a:cs typeface="Bahnschrift SemiLight Condensed"/>
              </a:rPr>
              <a:t>em</a:t>
            </a:r>
            <a:r>
              <a:rPr sz="1800" spc="204" dirty="0">
                <a:latin typeface="Bahnschrift SemiLight Condensed"/>
                <a:cs typeface="Bahnschrift SemiLight Condensed"/>
              </a:rPr>
              <a:t>p</a:t>
            </a:r>
            <a:r>
              <a:rPr sz="1800" spc="175" dirty="0">
                <a:latin typeface="Bahnschrift SemiLight Condensed"/>
                <a:cs typeface="Bahnschrift SemiLight Condensed"/>
              </a:rPr>
              <a:t>o</a:t>
            </a:r>
            <a:r>
              <a:rPr sz="1800" spc="100" dirty="0">
                <a:latin typeface="Bahnschrift SemiLight Condensed"/>
                <a:cs typeface="Bahnschrift SemiLight Condensed"/>
              </a:rPr>
              <a:t>r</a:t>
            </a:r>
            <a:r>
              <a:rPr sz="1800" spc="55" dirty="0">
                <a:latin typeface="Bahnschrift SemiLight Condensed"/>
                <a:cs typeface="Bahnschrift SemiLight Condensed"/>
              </a:rPr>
              <a:t>al</a:t>
            </a:r>
            <a:r>
              <a:rPr sz="1800" spc="45" dirty="0">
                <a:latin typeface="Bahnschrift SemiLight Condensed"/>
                <a:cs typeface="Bahnschrift SemiLight Condensed"/>
              </a:rPr>
              <a:t> </a:t>
            </a:r>
            <a:r>
              <a:rPr sz="1800" spc="60" dirty="0">
                <a:latin typeface="Bahnschrift SemiLight Condensed"/>
                <a:cs typeface="Bahnschrift SemiLight Condensed"/>
              </a:rPr>
              <a:t>c</a:t>
            </a:r>
            <a:r>
              <a:rPr sz="1800" spc="215" dirty="0">
                <a:latin typeface="Bahnschrift SemiLight Condensed"/>
                <a:cs typeface="Bahnschrift SemiLight Condensed"/>
              </a:rPr>
              <a:t>on</a:t>
            </a:r>
            <a:r>
              <a:rPr sz="1800" spc="-35" dirty="0">
                <a:latin typeface="Bahnschrift SemiLight Condensed"/>
                <a:cs typeface="Bahnschrift SemiLight Condensed"/>
              </a:rPr>
              <a:t>v</a:t>
            </a:r>
            <a:r>
              <a:rPr sz="1800" spc="145" dirty="0">
                <a:latin typeface="Bahnschrift SemiLight Condensed"/>
                <a:cs typeface="Bahnschrift SemiLight Condensed"/>
              </a:rPr>
              <a:t>.</a:t>
            </a:r>
            <a:endParaRPr sz="1800" dirty="0">
              <a:latin typeface="Bahnschrift SemiLight Condensed"/>
              <a:cs typeface="Bahnschrift SemiLight Condense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56403" y="2366771"/>
            <a:ext cx="425197" cy="869060"/>
          </a:xfrm>
          <a:custGeom>
            <a:avLst/>
            <a:gdLst/>
            <a:ahLst/>
            <a:cxnLst/>
            <a:rect l="l" t="t" r="r" b="b"/>
            <a:pathLst>
              <a:path w="222123" h="510920">
                <a:moveTo>
                  <a:pt x="222123" y="0"/>
                </a:moveTo>
                <a:lnTo>
                  <a:pt x="0" y="510920"/>
                </a:lnTo>
              </a:path>
            </a:pathLst>
          </a:custGeom>
          <a:ln w="9144">
            <a:solidFill>
              <a:srgbClr val="F7C8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684</Words>
  <Application>Microsoft Office PowerPoint</Application>
  <PresentationFormat>On-screen Show (16:9)</PresentationFormat>
  <Paragraphs>199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Bahnschrift SemiLight Condensed</vt:lpstr>
      <vt:lpstr>Calibri</vt:lpstr>
      <vt:lpstr>Trebuchet MS</vt:lpstr>
      <vt:lpstr>Wingdings 3</vt:lpstr>
      <vt:lpstr>Facet</vt:lpstr>
      <vt:lpstr>PowerPoint Presentation</vt:lpstr>
      <vt:lpstr>Background</vt:lpstr>
      <vt:lpstr>Our Goal</vt:lpstr>
      <vt:lpstr>Related Work</vt:lpstr>
      <vt:lpstr>Related Work</vt:lpstr>
      <vt:lpstr>Our Method</vt:lpstr>
      <vt:lpstr>Our Network</vt:lpstr>
      <vt:lpstr>Our Network</vt:lpstr>
      <vt:lpstr>Pre-processing Network</vt:lpstr>
      <vt:lpstr>Our Network</vt:lpstr>
      <vt:lpstr>Source-reference Network</vt:lpstr>
      <vt:lpstr>Temporal Source-reference Attention</vt:lpstr>
      <vt:lpstr>Advantages of Source-Reference Attention</vt:lpstr>
      <vt:lpstr>Optimization</vt:lpstr>
      <vt:lpstr>Training Data Generation</vt:lpstr>
      <vt:lpstr>PowerPoint Presentation</vt:lpstr>
      <vt:lpstr>Comparisons</vt:lpstr>
      <vt:lpstr>PowerPoint Presentation</vt:lpstr>
      <vt:lpstr>Quantitative Results</vt:lpstr>
      <vt:lpstr>Comparisons</vt:lpstr>
      <vt:lpstr>Results</vt:lpstr>
      <vt:lpstr>Results</vt:lpstr>
      <vt:lpstr>Results</vt:lpstr>
      <vt:lpstr>Restoration Results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sok klang</dc:creator>
  <cp:lastModifiedBy>MSI-PC</cp:lastModifiedBy>
  <cp:revision>20</cp:revision>
  <dcterms:created xsi:type="dcterms:W3CDTF">2020-12-29T01:34:35Z</dcterms:created>
  <dcterms:modified xsi:type="dcterms:W3CDTF">2022-04-24T05:45:19Z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2020-01-09T00:00:00Z</vt:filetime>
  </property>
  <property fmtid="{D5CDD505-2E9C-101B-9397-08002B2CF9AE}" pid="3" name="LastSaved">
    <vt:filetime>2020-12-28T00:00:00Z</vt:filetime>
  </property>
</Properties>
</file>