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izh selvan" userId="a503891d22b11417" providerId="LiveId" clId="{5CBE6E1E-6E43-4845-A650-24F9BF8C6C6A}"/>
    <pc:docChg chg="custSel modSld">
      <pc:chgData name="Thamizh selvan" userId="a503891d22b11417" providerId="LiveId" clId="{5CBE6E1E-6E43-4845-A650-24F9BF8C6C6A}" dt="2024-03-20T15:44:25.455" v="9" actId="20577"/>
      <pc:docMkLst>
        <pc:docMk/>
      </pc:docMkLst>
      <pc:sldChg chg="modSp mod">
        <pc:chgData name="Thamizh selvan" userId="a503891d22b11417" providerId="LiveId" clId="{5CBE6E1E-6E43-4845-A650-24F9BF8C6C6A}" dt="2024-03-20T15:44:00.220" v="7" actId="20577"/>
        <pc:sldMkLst>
          <pc:docMk/>
          <pc:sldMk cId="2634862040" sldId="266"/>
        </pc:sldMkLst>
        <pc:spChg chg="mod">
          <ac:chgData name="Thamizh selvan" userId="a503891d22b11417" providerId="LiveId" clId="{5CBE6E1E-6E43-4845-A650-24F9BF8C6C6A}" dt="2024-03-20T15:44:00.220" v="7" actId="20577"/>
          <ac:spMkLst>
            <pc:docMk/>
            <pc:sldMk cId="2634862040" sldId="266"/>
            <ac:spMk id="3" creationId="{BE6C7906-6474-16D2-ED8D-22E57DD09FEF}"/>
          </ac:spMkLst>
        </pc:spChg>
      </pc:sldChg>
      <pc:sldChg chg="modSp mod">
        <pc:chgData name="Thamizh selvan" userId="a503891d22b11417" providerId="LiveId" clId="{5CBE6E1E-6E43-4845-A650-24F9BF8C6C6A}" dt="2024-03-20T15:44:25.455" v="9" actId="20577"/>
        <pc:sldMkLst>
          <pc:docMk/>
          <pc:sldMk cId="2634505048" sldId="271"/>
        </pc:sldMkLst>
        <pc:spChg chg="mod">
          <ac:chgData name="Thamizh selvan" userId="a503891d22b11417" providerId="LiveId" clId="{5CBE6E1E-6E43-4845-A650-24F9BF8C6C6A}" dt="2024-03-20T15:44:25.455" v="9" actId="20577"/>
          <ac:spMkLst>
            <pc:docMk/>
            <pc:sldMk cId="2634505048" sldId="271"/>
            <ac:spMk id="3" creationId="{8518285B-1B5C-26F6-62A5-FFA683DCD2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 of computer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Part 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Date: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242563"/>
            <a:ext cx="2628482" cy="1858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33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5D3BE-7FF3-E117-DF14-648A08AE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C7906-6474-16D2-ED8D-22E57DD0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Basic Syntax –</a:t>
            </a:r>
          </a:p>
          <a:p>
            <a:endParaRPr lang="en-IN" sz="2400" b="1" dirty="0"/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term used to refer to the arrangement of words, phrases and clauses in a sentence to make them sound and look meaningful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b="1" i="0" dirty="0">
              <a:solidFill>
                <a:srgbClr val="474747"/>
              </a:solidFill>
              <a:effectLst/>
              <a:latin typeface="Google Sans"/>
            </a:endParaRPr>
          </a:p>
          <a:p>
            <a:endParaRPr lang="en-IN" b="1" dirty="0"/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rules that define the combinations of symbols 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hat are considered to be correctly structured statements or expressions in that language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E9C57-64B5-9243-9402-EB66E34B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67AE29-4837-A8B4-0D28-5DE87D6A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Data Types –</a:t>
            </a:r>
          </a:p>
          <a:p>
            <a:endParaRPr lang="en-IN" sz="2400" b="1" dirty="0"/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Basic data types are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used in the C language for storing the available values in decimal as well as integer forms.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Data types are important because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they are essentially attributes of data that inform a computer system how to interpret its value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data type (or simply type) is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 collection or grouping of data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49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EACB6-8DDD-7D23-F56F-C2E0B5F6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0E503-DF21-996E-ACCA-F03ED516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Variables –</a:t>
            </a:r>
          </a:p>
          <a:p>
            <a:endParaRPr lang="en-IN" sz="2400" b="1" dirty="0"/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variable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abstract storage location paired with an associated symbolic name</a:t>
            </a:r>
            <a:r>
              <a:rPr lang="en-IN" b="1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IN" b="1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It contains some known or unknown quantity of data or object referred to as a values.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The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variable is a named container for a particular set of bits or type of data (like integer, float, ...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00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98FBB-E4C4-EF48-5AB5-8F0DEA18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4E85F-BB4A-B444-1685-3458119E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Keywords –</a:t>
            </a:r>
          </a:p>
          <a:p>
            <a:endParaRPr lang="en-IN" sz="2400" b="1" dirty="0"/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 keyword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term used in digital marketing to describe a word or a group of word. 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n Internet user uses to perform a search in a search engine or search bar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significant word from a title or document used especially as an index to content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921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A68F7-07D0-28FF-2979-B7BC405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344601-B8DF-B87E-7ACE-586D4C40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Decision Making –</a:t>
            </a:r>
          </a:p>
          <a:p>
            <a:endParaRPr lang="en-IN" sz="2400" b="1" dirty="0"/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Decision-making software (DM software)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software for computer applications.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process of making choices by identifying a decision, gathering information, and assessing alternative resolutions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hat help individuals and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organisations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make choices and take decisions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504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13066-FDE5-346B-4CE3-030A9A0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Basics of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18285B-1B5C-26F6-62A5-FFA683DC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 </a:t>
            </a:r>
            <a:r>
              <a:rPr lang="en-IN" sz="2600" b="1" dirty="0"/>
              <a:t>Loops –</a:t>
            </a:r>
          </a:p>
          <a:p>
            <a:endParaRPr lang="en-IN" sz="2400" b="1" dirty="0"/>
          </a:p>
          <a:p>
            <a:r>
              <a:rPr lang="en-US" sz="2400" dirty="0">
                <a:solidFill>
                  <a:srgbClr val="1F1F1F"/>
                </a:solidFill>
                <a:latin typeface="Google Sans"/>
              </a:rPr>
              <a:t>A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loop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sequence of instruction s that is continually repeated until a certain condition is reached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en-IN" sz="2400" b="1" dirty="0"/>
          </a:p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 A loop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curved or circular shape in something long, for example in a piece of string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endParaRPr lang="en-US" sz="2400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sz="2400" b="0" i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R</a:t>
            </a:r>
            <a:r>
              <a:rPr lang="en-US" sz="2400" b="0" i="0">
                <a:solidFill>
                  <a:srgbClr val="040C28"/>
                </a:solidFill>
                <a:effectLst/>
                <a:latin typeface="Google Sans"/>
              </a:rPr>
              <a:t>epeating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something over and over until a particular condition is satisfied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50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queries 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99327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Contact: +91 8940940853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Instagram</a:t>
            </a:r>
            <a:r>
              <a:rPr lang="en-US" sz="2000" dirty="0" smtClean="0">
                <a:solidFill>
                  <a:schemeClr val="tx1"/>
                </a:solidFill>
              </a:rPr>
              <a:t> :@</a:t>
            </a:r>
            <a:r>
              <a:rPr lang="en-US" sz="2800" b="1" dirty="0" smtClean="0">
                <a:solidFill>
                  <a:schemeClr val="tx1"/>
                </a:solidFill>
              </a:rPr>
              <a:t>captech2024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Facebook: </a:t>
            </a:r>
            <a:r>
              <a:rPr lang="en-US" sz="2400" b="1" dirty="0" err="1">
                <a:solidFill>
                  <a:schemeClr val="tx1"/>
                </a:solidFill>
              </a:rPr>
              <a:t>Captech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Ghm</a:t>
            </a:r>
            <a:r>
              <a:rPr lang="en-US" sz="2000" b="1" dirty="0">
                <a:solidFill>
                  <a:schemeClr val="tx1"/>
                </a:solidFill>
              </a:rPr>
              <a:t> 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Email: </a:t>
            </a:r>
            <a:r>
              <a:rPr lang="en-US" sz="2400" b="1" dirty="0">
                <a:solidFill>
                  <a:schemeClr val="tx1"/>
                </a:solidFill>
              </a:rPr>
              <a:t>captech2024@gmail.com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28" y="272544"/>
            <a:ext cx="2628482" cy="1858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0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9E77D-02C0-9F19-52B3-2D140D86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69939-8BA1-EB84-2CF0-2028508C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 ROM – </a:t>
            </a:r>
          </a:p>
          <a:p>
            <a:r>
              <a:rPr lang="en-US" dirty="0"/>
              <a:t>Read Only Memory (ROM) as the name suggests is a special type of memory chip that holds software that can be read but not written to.</a:t>
            </a:r>
          </a:p>
          <a:p>
            <a:endParaRPr lang="en-US" dirty="0"/>
          </a:p>
          <a:p>
            <a:r>
              <a:rPr lang="en-US" dirty="0"/>
              <a:t>A good example is the ROM-BIOS chip, which contains </a:t>
            </a:r>
            <a:r>
              <a:rPr lang="en-US" dirty="0" err="1"/>
              <a:t>readonly</a:t>
            </a:r>
            <a:r>
              <a:rPr lang="en-US" dirty="0"/>
              <a:t> software.</a:t>
            </a:r>
          </a:p>
          <a:p>
            <a:endParaRPr lang="en-US" dirty="0"/>
          </a:p>
          <a:p>
            <a:r>
              <a:rPr lang="en-US" dirty="0"/>
              <a:t>Often network cards and video cards also contain ROM chips</a:t>
            </a:r>
          </a:p>
        </p:txBody>
      </p:sp>
    </p:spTree>
    <p:extLst>
      <p:ext uri="{BB962C8B-B14F-4D97-AF65-F5344CB8AC3E}">
        <p14:creationId xmlns:p14="http://schemas.microsoft.com/office/powerpoint/2010/main" val="26787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6CC19-9AE1-1AB1-3D55-4F616F31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0D163-D32F-4819-9DA0-99C74817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800" b="1" dirty="0"/>
              <a:t>How Computer Memory Is Measured ?</a:t>
            </a:r>
          </a:p>
          <a:p>
            <a:pPr algn="just"/>
            <a:r>
              <a:rPr lang="en-US" sz="2400" b="1" dirty="0"/>
              <a:t>Bit </a:t>
            </a:r>
            <a:r>
              <a:rPr lang="en-US" dirty="0"/>
              <a:t> </a:t>
            </a:r>
            <a:r>
              <a:rPr lang="en-US" sz="3200" dirty="0"/>
              <a:t>-</a:t>
            </a:r>
            <a:r>
              <a:rPr lang="en-US" dirty="0"/>
              <a:t>All computers work on a binary numbering </a:t>
            </a:r>
            <a:r>
              <a:rPr lang="en-US" dirty="0" err="1"/>
              <a:t>system,This</a:t>
            </a:r>
            <a:r>
              <a:rPr lang="en-US" dirty="0"/>
              <a:t> 1 or 0 level of storage is called a bit.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/>
              <a:t>Byte</a:t>
            </a:r>
            <a:r>
              <a:rPr lang="en-US" b="1" dirty="0"/>
              <a:t> </a:t>
            </a:r>
            <a:r>
              <a:rPr lang="en-US" sz="2400" b="1" dirty="0"/>
              <a:t>-</a:t>
            </a:r>
            <a:r>
              <a:rPr lang="en-US" dirty="0"/>
              <a:t>A byte consists of eight bits</a:t>
            </a:r>
          </a:p>
          <a:p>
            <a:pPr algn="just"/>
            <a:endParaRPr lang="en-US" dirty="0"/>
          </a:p>
          <a:p>
            <a:pPr algn="just"/>
            <a:r>
              <a:rPr lang="en-IN" sz="2400" b="1" dirty="0"/>
              <a:t>Kilobyte - </a:t>
            </a:r>
            <a:r>
              <a:rPr lang="en-IN" dirty="0"/>
              <a:t>A kilobyte (KB) consists of 1024 bytes. </a:t>
            </a:r>
          </a:p>
          <a:p>
            <a:pPr algn="just"/>
            <a:endParaRPr lang="en-IN" dirty="0"/>
          </a:p>
          <a:p>
            <a:pPr algn="just"/>
            <a:r>
              <a:rPr lang="en-IN" sz="2400" b="1" dirty="0"/>
              <a:t>Megabyte -</a:t>
            </a:r>
            <a:r>
              <a:rPr lang="en-IN" dirty="0"/>
              <a:t> A megabyte (MB) consists of 1024 kilobytes.</a:t>
            </a:r>
          </a:p>
          <a:p>
            <a:pPr algn="just"/>
            <a:endParaRPr lang="en-IN" dirty="0"/>
          </a:p>
          <a:p>
            <a:pPr algn="just"/>
            <a:r>
              <a:rPr lang="en-IN" sz="2400" b="1" dirty="0"/>
              <a:t>Gigabyte - </a:t>
            </a:r>
            <a:r>
              <a:rPr lang="en-IN" dirty="0"/>
              <a:t>A gigabyte (GB) consists of 1024 megabytes. 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52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2806E-805F-5F29-D432-B846ED07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433FE-6FB5-F8CC-0371-40AA25E9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b="1" dirty="0"/>
              <a:t>Microprocessors –</a:t>
            </a:r>
          </a:p>
          <a:p>
            <a:r>
              <a:rPr lang="en-US" dirty="0"/>
              <a:t>PCs primarily use microprocessors (sometimes called the chip). The older Intel versions include the 386, 486 and now the Pentium line.</a:t>
            </a:r>
          </a:p>
          <a:p>
            <a:endParaRPr lang="en-US" dirty="0"/>
          </a:p>
          <a:p>
            <a:r>
              <a:rPr lang="en-US" dirty="0"/>
              <a:t>The CPU (Central Processing Unit) is normally an Intel Pentium (or equivalent) and it is one of the most important components within your computer.</a:t>
            </a:r>
          </a:p>
          <a:p>
            <a:endParaRPr lang="en-US" dirty="0"/>
          </a:p>
          <a:p>
            <a:r>
              <a:rPr lang="en-US" dirty="0"/>
              <a:t>It determines how fast your computer will run and is measured by its MHz speed.</a:t>
            </a:r>
          </a:p>
          <a:p>
            <a:endParaRPr lang="en-US" dirty="0"/>
          </a:p>
          <a:p>
            <a:r>
              <a:rPr lang="en-US" dirty="0"/>
              <a:t>Thus a 600 MHz Pentium is much faster than say a 400 MHz Pentium CPU.</a:t>
            </a:r>
          </a:p>
          <a:p>
            <a:endParaRPr lang="en-US" dirty="0"/>
          </a:p>
          <a:p>
            <a:r>
              <a:rPr lang="en-US" dirty="0"/>
              <a:t>It is the CPU that performs all the calculations within the computer.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9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B4256-3735-CB31-49F7-4E598520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D049E-6646-37C8-1FEA-29ADD001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Some of the Factors That Impact on a Computer's Performance</a:t>
            </a:r>
          </a:p>
          <a:p>
            <a:r>
              <a:rPr lang="en-US" sz="2400" dirty="0"/>
              <a:t>CPU speed  </a:t>
            </a:r>
          </a:p>
          <a:p>
            <a:endParaRPr lang="en-US" sz="2400" dirty="0"/>
          </a:p>
          <a:p>
            <a:r>
              <a:rPr lang="en-US" sz="2400" dirty="0"/>
              <a:t>RAM size  </a:t>
            </a:r>
          </a:p>
          <a:p>
            <a:endParaRPr lang="en-US" sz="2400" dirty="0"/>
          </a:p>
          <a:p>
            <a:r>
              <a:rPr lang="en-US" sz="2400" dirty="0"/>
              <a:t>Hard disk speed and capacity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587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A6170-C786-F18D-72D4-D539C62E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Software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2B97A7-C303-E033-725F-D55D90F7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b="1" dirty="0"/>
              <a:t>Operating systems software –</a:t>
            </a:r>
          </a:p>
          <a:p>
            <a:endParaRPr lang="en-IN" sz="2400" b="1" dirty="0"/>
          </a:p>
          <a:p>
            <a:r>
              <a:rPr lang="en-US" sz="2400" dirty="0"/>
              <a:t>The operating system is a special type of program that loads automatically when you start your computer.</a:t>
            </a:r>
          </a:p>
          <a:p>
            <a:endParaRPr lang="en-IN" sz="2400" b="1" dirty="0"/>
          </a:p>
          <a:p>
            <a:r>
              <a:rPr lang="en-US" sz="2400" dirty="0"/>
              <a:t>The operating system allows you to use the advanced features of a modern computer without having to learn all the details of how the hardware works</a:t>
            </a:r>
            <a:r>
              <a:rPr lang="en-IN" sz="2400" b="1" dirty="0"/>
              <a:t>.</a:t>
            </a:r>
          </a:p>
          <a:p>
            <a:endParaRPr lang="en-IN" sz="2400" b="1" dirty="0"/>
          </a:p>
          <a:p>
            <a:r>
              <a:rPr lang="en-US" sz="2400" dirty="0"/>
              <a:t>The link between the hardware and you, the user</a:t>
            </a:r>
            <a:r>
              <a:rPr lang="en-IN" sz="2400" b="1" dirty="0"/>
              <a:t>.</a:t>
            </a:r>
          </a:p>
          <a:p>
            <a:endParaRPr lang="en-IN" sz="2400" b="1" dirty="0"/>
          </a:p>
          <a:p>
            <a:r>
              <a:rPr lang="en-US" sz="2400" dirty="0"/>
              <a:t>Makes the computer easy to use without having to understand bits and bytes!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025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52045-5501-67DD-E685-16A6B30B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Software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735A9-6385-253C-B1AB-D13015BE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Applications software –</a:t>
            </a:r>
          </a:p>
          <a:p>
            <a:endParaRPr lang="en-IN" sz="2400" b="1" dirty="0"/>
          </a:p>
          <a:p>
            <a:r>
              <a:rPr lang="en-US" dirty="0"/>
              <a:t>An application program is the type of program that you use once the operating system has been loaded.</a:t>
            </a:r>
          </a:p>
          <a:p>
            <a:endParaRPr lang="en-US" dirty="0"/>
          </a:p>
          <a:p>
            <a:r>
              <a:rPr lang="en-US" dirty="0"/>
              <a:t>Examples include word-processing programs, spreadsheets and databases 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66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958E8-1113-DF07-BACA-D48857B0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Software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E204C-FE3E-8F9E-7C3D-C4D025D8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Application Software –</a:t>
            </a:r>
          </a:p>
          <a:p>
            <a:r>
              <a:rPr lang="en-US" sz="1400" b="1" dirty="0"/>
              <a:t>Word processing applications :</a:t>
            </a:r>
          </a:p>
          <a:p>
            <a:r>
              <a:rPr lang="en-US" sz="1400" dirty="0"/>
              <a:t> Microsoft Word </a:t>
            </a:r>
          </a:p>
          <a:p>
            <a:r>
              <a:rPr lang="en-US" sz="1400" dirty="0"/>
              <a:t> Lotus Word Pro  </a:t>
            </a:r>
          </a:p>
          <a:p>
            <a:r>
              <a:rPr lang="en-US" sz="1400" dirty="0"/>
              <a:t> WordPerfect</a:t>
            </a:r>
          </a:p>
          <a:p>
            <a:endParaRPr lang="en-US" sz="1400" dirty="0"/>
          </a:p>
          <a:p>
            <a:r>
              <a:rPr lang="en-US" sz="1400" b="1" dirty="0"/>
              <a:t>Spreadsheets :</a:t>
            </a:r>
          </a:p>
          <a:p>
            <a:r>
              <a:rPr lang="en-US" sz="1400" dirty="0"/>
              <a:t> Microsoft Excel</a:t>
            </a:r>
          </a:p>
          <a:p>
            <a:r>
              <a:rPr lang="en-US" sz="1400" dirty="0"/>
              <a:t> Lotus 123 </a:t>
            </a:r>
          </a:p>
          <a:p>
            <a:endParaRPr lang="en-US" sz="1400" dirty="0"/>
          </a:p>
          <a:p>
            <a:r>
              <a:rPr lang="en-US" sz="1400" b="1" dirty="0"/>
              <a:t>Database :</a:t>
            </a:r>
          </a:p>
          <a:p>
            <a:r>
              <a:rPr lang="en-US" sz="1400" dirty="0"/>
              <a:t>Microsoft Access </a:t>
            </a:r>
          </a:p>
          <a:p>
            <a:r>
              <a:rPr lang="en-US" sz="1400" dirty="0"/>
              <a:t>Lotus Approach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65930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665A5-13DA-CAA4-7821-21753C3A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Software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A2F12-00EF-8387-B960-7E5504A4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Application Software –</a:t>
            </a:r>
          </a:p>
          <a:p>
            <a:r>
              <a:rPr lang="en-IN" sz="1400" b="1" dirty="0"/>
              <a:t>Payroll :</a:t>
            </a:r>
          </a:p>
          <a:p>
            <a:r>
              <a:rPr lang="en-IN" sz="1400" dirty="0"/>
              <a:t>Sage software</a:t>
            </a:r>
          </a:p>
          <a:p>
            <a:endParaRPr lang="en-IN" sz="1400" dirty="0"/>
          </a:p>
          <a:p>
            <a:r>
              <a:rPr lang="en-US" sz="1400" b="1" dirty="0"/>
              <a:t>Presentation tools :</a:t>
            </a:r>
          </a:p>
          <a:p>
            <a:r>
              <a:rPr lang="en-US" sz="1400" dirty="0"/>
              <a:t>Microsoft PowerPoint</a:t>
            </a:r>
          </a:p>
          <a:p>
            <a:r>
              <a:rPr lang="en-US" sz="1400" dirty="0"/>
              <a:t>Lotus Freelance</a:t>
            </a:r>
          </a:p>
          <a:p>
            <a:endParaRPr lang="en-US" sz="1400" dirty="0"/>
          </a:p>
          <a:p>
            <a:r>
              <a:rPr lang="en-IN" sz="1400" b="1" dirty="0"/>
              <a:t>Desktop publishing :</a:t>
            </a:r>
          </a:p>
          <a:p>
            <a:r>
              <a:rPr lang="en-IN" sz="1400" dirty="0"/>
              <a:t>Abode Photoshop </a:t>
            </a:r>
          </a:p>
          <a:p>
            <a:endParaRPr lang="en-IN" sz="1400" dirty="0"/>
          </a:p>
          <a:p>
            <a:r>
              <a:rPr lang="pt-BR" sz="1400" b="1" dirty="0"/>
              <a:t>Multimedia applications :</a:t>
            </a:r>
          </a:p>
          <a:p>
            <a:r>
              <a:rPr lang="pt-BR" sz="1400" dirty="0"/>
              <a:t>Microsoft's Encarta CD-ROM based encyclopaedias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649533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549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Google Sans</vt:lpstr>
      <vt:lpstr>Trebuchet MS</vt:lpstr>
      <vt:lpstr>Wingdings 3</vt:lpstr>
      <vt:lpstr>Facet</vt:lpstr>
      <vt:lpstr>Basics of computer and Programming</vt:lpstr>
      <vt:lpstr>Hardware Components</vt:lpstr>
      <vt:lpstr>Hardware Components</vt:lpstr>
      <vt:lpstr>Hardware Components</vt:lpstr>
      <vt:lpstr>Hardware Components</vt:lpstr>
      <vt:lpstr>Software Component</vt:lpstr>
      <vt:lpstr>Software Component</vt:lpstr>
      <vt:lpstr>Software Component</vt:lpstr>
      <vt:lpstr>Software Component</vt:lpstr>
      <vt:lpstr>Basics of programs</vt:lpstr>
      <vt:lpstr>Basics of programs </vt:lpstr>
      <vt:lpstr>Basics of programs</vt:lpstr>
      <vt:lpstr>Basics of programs</vt:lpstr>
      <vt:lpstr>Basics of programs</vt:lpstr>
      <vt:lpstr>Basics of programs</vt:lpstr>
      <vt:lpstr>Any queries ?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Thamizh selvan</dc:creator>
  <cp:lastModifiedBy>admin</cp:lastModifiedBy>
  <cp:revision>3</cp:revision>
  <dcterms:created xsi:type="dcterms:W3CDTF">2024-03-20T13:43:31Z</dcterms:created>
  <dcterms:modified xsi:type="dcterms:W3CDTF">2024-03-20T16:15:56Z</dcterms:modified>
</cp:coreProperties>
</file>