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1593-351B-4F47-BB5D-6A224278F9A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D0C-C415-4FD8-B44A-BBED71FD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1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1593-351B-4F47-BB5D-6A224278F9A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D0C-C415-4FD8-B44A-BBED71FD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9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1593-351B-4F47-BB5D-6A224278F9A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D0C-C415-4FD8-B44A-BBED71FD030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2734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1593-351B-4F47-BB5D-6A224278F9A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D0C-C415-4FD8-B44A-BBED71FD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8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1593-351B-4F47-BB5D-6A224278F9A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D0C-C415-4FD8-B44A-BBED71FD03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4343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1593-351B-4F47-BB5D-6A224278F9A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D0C-C415-4FD8-B44A-BBED71FD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9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1593-351B-4F47-BB5D-6A224278F9A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D0C-C415-4FD8-B44A-BBED71FD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08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1593-351B-4F47-BB5D-6A224278F9A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D0C-C415-4FD8-B44A-BBED71FD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8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1593-351B-4F47-BB5D-6A224278F9A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D0C-C415-4FD8-B44A-BBED71FD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2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1593-351B-4F47-BB5D-6A224278F9A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D0C-C415-4FD8-B44A-BBED71FD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1593-351B-4F47-BB5D-6A224278F9A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D0C-C415-4FD8-B44A-BBED71FD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0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1593-351B-4F47-BB5D-6A224278F9A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D0C-C415-4FD8-B44A-BBED71FD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7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1593-351B-4F47-BB5D-6A224278F9A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D0C-C415-4FD8-B44A-BBED71FD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4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1593-351B-4F47-BB5D-6A224278F9A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D0C-C415-4FD8-B44A-BBED71FD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1593-351B-4F47-BB5D-6A224278F9A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D0C-C415-4FD8-B44A-BBED71FD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1593-351B-4F47-BB5D-6A224278F9A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5D0C-C415-4FD8-B44A-BBED71FD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1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51593-351B-4F47-BB5D-6A224278F9A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4C5D0C-C415-4FD8-B44A-BBED71FD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6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6952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Module1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Introduction for </a:t>
            </a:r>
            <a:r>
              <a:rPr lang="en-US" sz="2800" dirty="0" err="1" smtClean="0">
                <a:solidFill>
                  <a:schemeClr val="tx1"/>
                </a:solidFill>
              </a:rPr>
              <a:t>mongodb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Presentation by: </a:t>
            </a:r>
            <a:r>
              <a:rPr lang="en-US" sz="2800" dirty="0" err="1" smtClean="0">
                <a:solidFill>
                  <a:schemeClr val="tx1"/>
                </a:solidFill>
              </a:rPr>
              <a:t>Gopinath</a:t>
            </a:r>
            <a:r>
              <a:rPr lang="en-US" sz="2800" dirty="0" smtClean="0">
                <a:solidFill>
                  <a:schemeClr val="tx1"/>
                </a:solidFill>
              </a:rPr>
              <a:t> G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7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MongoDB</a:t>
            </a:r>
            <a:r>
              <a:rPr lang="en-US" b="1" dirty="0"/>
              <a:t>: An </a:t>
            </a:r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, the most popular </a:t>
            </a:r>
            <a:r>
              <a:rPr lang="en-US" dirty="0" err="1"/>
              <a:t>NoSQL</a:t>
            </a:r>
            <a:r>
              <a:rPr lang="en-US" dirty="0"/>
              <a:t> database, is an open-source document-oriented database. The term ‘</a:t>
            </a:r>
            <a:r>
              <a:rPr lang="en-US" dirty="0" err="1"/>
              <a:t>NoSQL</a:t>
            </a:r>
            <a:r>
              <a:rPr lang="en-US" dirty="0"/>
              <a:t>’ means ‘non-relational’. It means that </a:t>
            </a:r>
            <a:r>
              <a:rPr lang="en-US" dirty="0" err="1"/>
              <a:t>MongoDB</a:t>
            </a:r>
            <a:r>
              <a:rPr lang="en-US" dirty="0"/>
              <a:t> isn’t based on the table-like relational database structure but provides an altogether different mechanism for storage and retrieval of data. This format of storage is called BSON</a:t>
            </a:r>
          </a:p>
          <a:p>
            <a:r>
              <a:rPr lang="en-US" dirty="0"/>
              <a:t> ( similar to JSON format).</a:t>
            </a:r>
          </a:p>
        </p:txBody>
      </p:sp>
    </p:spTree>
    <p:extLst>
      <p:ext uri="{BB962C8B-B14F-4D97-AF65-F5344CB8AC3E}">
        <p14:creationId xmlns:p14="http://schemas.microsoft.com/office/powerpoint/2010/main" val="164315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MongoDB</a:t>
            </a:r>
            <a:r>
              <a:rPr lang="en-US" b="1" dirty="0"/>
              <a:t>: Getting Started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Terminologies</a:t>
            </a:r>
            <a:r>
              <a:rPr lang="en-US" dirty="0"/>
              <a:t>: 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MongoDB</a:t>
            </a:r>
            <a:r>
              <a:rPr lang="en-US" dirty="0"/>
              <a:t> </a:t>
            </a:r>
            <a:r>
              <a:rPr lang="en-US" b="1" dirty="0"/>
              <a:t>Database </a:t>
            </a:r>
            <a:r>
              <a:rPr lang="en-US" dirty="0"/>
              <a:t>can be called as the container for all the collections. </a:t>
            </a:r>
          </a:p>
          <a:p>
            <a:pPr fontAlgn="base"/>
            <a:r>
              <a:rPr lang="en-US" b="1" dirty="0"/>
              <a:t>Collection </a:t>
            </a:r>
            <a:r>
              <a:rPr lang="en-US" dirty="0"/>
              <a:t>is a bunch of </a:t>
            </a:r>
            <a:r>
              <a:rPr lang="en-US" dirty="0" err="1"/>
              <a:t>MongoDB</a:t>
            </a:r>
            <a:r>
              <a:rPr lang="en-US" dirty="0"/>
              <a:t> documents. It is similar to tables in RDBMS.</a:t>
            </a:r>
          </a:p>
          <a:p>
            <a:pPr fontAlgn="base"/>
            <a:r>
              <a:rPr lang="en-US" b="1" dirty="0"/>
              <a:t>Document </a:t>
            </a:r>
            <a:r>
              <a:rPr lang="en-US" dirty="0"/>
              <a:t>is made of fields. It is similar to a tuple in RDBMS, but it has dynamic schema here. Documents of the same collection need not have the same set of fields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5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What is </a:t>
            </a:r>
            <a:r>
              <a:rPr lang="en-US" b="1" dirty="0" err="1"/>
              <a:t>MongoDB</a:t>
            </a:r>
            <a:r>
              <a:rPr lang="en-US" b="1" dirty="0"/>
              <a:t> – Working and Features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MongoDB</a:t>
            </a:r>
            <a:r>
              <a:rPr lang="en-US" dirty="0"/>
              <a:t> is an open-source document-oriented database that is designed to store a large scale of data and also allows you to work with that data very efficiently. It is categorized under the </a:t>
            </a:r>
            <a:r>
              <a:rPr lang="en-US" dirty="0" err="1"/>
              <a:t>NoSQL</a:t>
            </a:r>
            <a:r>
              <a:rPr lang="en-US" dirty="0"/>
              <a:t> (Not only SQL) database because the storage and retrieval of data in the </a:t>
            </a:r>
            <a:r>
              <a:rPr lang="en-US" dirty="0" err="1"/>
              <a:t>MongoDB</a:t>
            </a:r>
            <a:r>
              <a:rPr lang="en-US" dirty="0"/>
              <a:t> are not in the form of tables. </a:t>
            </a:r>
          </a:p>
          <a:p>
            <a:pPr fontAlgn="base"/>
            <a:r>
              <a:rPr lang="en-US" dirty="0"/>
              <a:t>The </a:t>
            </a:r>
            <a:r>
              <a:rPr lang="en-US" dirty="0" err="1"/>
              <a:t>MongoDB</a:t>
            </a:r>
            <a:r>
              <a:rPr lang="en-US" dirty="0"/>
              <a:t> database is developed and managed by </a:t>
            </a:r>
            <a:r>
              <a:rPr lang="en-US" dirty="0" err="1"/>
              <a:t>MongoDB.Inc</a:t>
            </a:r>
            <a:r>
              <a:rPr lang="en-US" dirty="0"/>
              <a:t> under SSPL(Server Side Public License) and initially released in February 2009. It also provides official driver support for all the popular languages like C, C++, C#, and </a:t>
            </a:r>
            <a:r>
              <a:rPr lang="en-US" dirty="0" err="1"/>
              <a:t>.Net</a:t>
            </a:r>
            <a:r>
              <a:rPr lang="en-US" dirty="0"/>
              <a:t>, Go, Java, Node.js, Perl, PHP, Python, Motor, Ruby, </a:t>
            </a:r>
            <a:r>
              <a:rPr lang="en-US" dirty="0" err="1"/>
              <a:t>Scala</a:t>
            </a:r>
            <a:r>
              <a:rPr lang="en-US" dirty="0"/>
              <a:t>, Swift, </a:t>
            </a:r>
            <a:r>
              <a:rPr lang="en-US" dirty="0" err="1"/>
              <a:t>Mongoid</a:t>
            </a:r>
            <a:r>
              <a:rPr lang="en-US" dirty="0"/>
              <a:t>. So, that you can create an application using any of these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it works 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Now</a:t>
            </a:r>
            <a:r>
              <a:rPr lang="en-US" dirty="0"/>
              <a:t>, we will see how actually thing happens behind the scene. As we know that </a:t>
            </a:r>
            <a:r>
              <a:rPr lang="en-US" dirty="0" err="1"/>
              <a:t>MongoDB</a:t>
            </a:r>
            <a:r>
              <a:rPr lang="en-US" dirty="0"/>
              <a:t> is a database server and the data is stored in these databases. Or in other words, </a:t>
            </a:r>
            <a:r>
              <a:rPr lang="en-US" dirty="0" err="1"/>
              <a:t>MongoDB</a:t>
            </a:r>
            <a:r>
              <a:rPr lang="en-US" dirty="0"/>
              <a:t> environment gives you a server that you can start and then create multiple databases on it using </a:t>
            </a:r>
            <a:r>
              <a:rPr lang="en-US" dirty="0" err="1"/>
              <a:t>MongoDB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>Because of its </a:t>
            </a:r>
            <a:r>
              <a:rPr lang="en-US" dirty="0" err="1"/>
              <a:t>NoSQL</a:t>
            </a:r>
            <a:r>
              <a:rPr lang="en-US" dirty="0"/>
              <a:t> database, the data is stored in the collections and documents. Hence the database, collection, and documents are related to each other as shown below: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Pictorial representation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69" y="2160588"/>
            <a:ext cx="6704300" cy="3881437"/>
          </a:xfrm>
        </p:spPr>
      </p:pic>
    </p:spTree>
    <p:extLst>
      <p:ext uri="{BB962C8B-B14F-4D97-AF65-F5344CB8AC3E}">
        <p14:creationId xmlns:p14="http://schemas.microsoft.com/office/powerpoint/2010/main" val="27138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903" y="394692"/>
            <a:ext cx="773365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</a:t>
            </a:r>
          </a:p>
          <a:p>
            <a:pPr fontAlgn="base"/>
            <a:r>
              <a:rPr lang="en-US" b="1" dirty="0"/>
              <a:t>Advantages of </a:t>
            </a:r>
            <a:r>
              <a:rPr lang="en-US" b="1" dirty="0" err="1"/>
              <a:t>MongoDB</a:t>
            </a:r>
            <a:r>
              <a:rPr lang="en-US" b="1" dirty="0"/>
              <a:t> :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It is a schema-less </a:t>
            </a:r>
            <a:r>
              <a:rPr lang="en-US" dirty="0" err="1"/>
              <a:t>NoSQL</a:t>
            </a:r>
            <a:r>
              <a:rPr lang="en-US" dirty="0"/>
              <a:t> database. You need not to design the schema of the database when you are working with </a:t>
            </a:r>
            <a:r>
              <a:rPr lang="en-US" dirty="0" err="1"/>
              <a:t>MongoDB</a:t>
            </a:r>
            <a:r>
              <a:rPr lang="en-US" dirty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It does not support join operation.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It provides great flexibility to the fields in the documents.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It contains heterogeneous data.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It provides high performance, availability, scalability.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It supports Geospatial efficiently.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It is a document oriented database and the data is stored in BSON documents.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It also supports multiple document ACID transition(string from </a:t>
            </a:r>
            <a:r>
              <a:rPr lang="en-US" dirty="0" err="1"/>
              <a:t>MongoDB</a:t>
            </a:r>
            <a:r>
              <a:rPr lang="en-US" dirty="0"/>
              <a:t> 4.0).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It does not require any SQL injection.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It is easily integrated with Big Data </a:t>
            </a:r>
            <a:r>
              <a:rPr lang="en-US" dirty="0" err="1"/>
              <a:t>Hadoop</a:t>
            </a:r>
            <a:endParaRPr lang="en-US" dirty="0"/>
          </a:p>
          <a:p>
            <a:pPr fontAlgn="base"/>
            <a:r>
              <a:rPr lang="en-US" b="1" dirty="0"/>
              <a:t>Disadvantages of </a:t>
            </a:r>
            <a:r>
              <a:rPr lang="en-US" b="1" dirty="0" err="1"/>
              <a:t>MongoDB</a:t>
            </a:r>
            <a:r>
              <a:rPr lang="en-US" b="1" dirty="0"/>
              <a:t> :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It uses high memory for data storage.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You are not allowed to store more than 16MB data in the documents.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nesting of data in BSON is also limited you are not allowed to nest data more than 100 levels.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6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9328" y="2231756"/>
            <a:ext cx="8596668" cy="1691258"/>
          </a:xfrm>
        </p:spPr>
        <p:txBody>
          <a:bodyPr/>
          <a:lstStyle/>
          <a:p>
            <a:pPr algn="ctr"/>
            <a:r>
              <a:rPr lang="en-US" dirty="0" err="1" smtClean="0"/>
              <a:t>Thankyou</a:t>
            </a:r>
            <a:r>
              <a:rPr lang="en-US" dirty="0" smtClean="0"/>
              <a:t>..!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3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211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MongoDB</vt:lpstr>
      <vt:lpstr>MongoDB: An introduction</vt:lpstr>
      <vt:lpstr>MongoDB: Getting Started </vt:lpstr>
      <vt:lpstr>What is MongoDB – Working and Features </vt:lpstr>
      <vt:lpstr>How it works ? </vt:lpstr>
      <vt:lpstr>Pictorial representation </vt:lpstr>
      <vt:lpstr>PowerPoint Presentation</vt:lpstr>
      <vt:lpstr>Thankyou..!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2023-12-12T12:30:00Z</dcterms:created>
  <dcterms:modified xsi:type="dcterms:W3CDTF">2023-12-12T12:42:43Z</dcterms:modified>
</cp:coreProperties>
</file>