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8417-BB7C-40D8-ADEA-81A8E7F72E48}"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1F797-A870-4E28-916A-D00F1A54D1FC}" type="slidenum">
              <a:rPr lang="en-US" smtClean="0"/>
              <a:t>‹#›</a:t>
            </a:fld>
            <a:endParaRPr lang="en-US"/>
          </a:p>
        </p:txBody>
      </p:sp>
    </p:spTree>
    <p:extLst>
      <p:ext uri="{BB962C8B-B14F-4D97-AF65-F5344CB8AC3E}">
        <p14:creationId xmlns:p14="http://schemas.microsoft.com/office/powerpoint/2010/main" val="68873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11F797-A870-4E28-916A-D00F1A54D1FC}" type="slidenum">
              <a:rPr lang="en-US" smtClean="0"/>
              <a:t>1</a:t>
            </a:fld>
            <a:endParaRPr lang="en-US"/>
          </a:p>
        </p:txBody>
      </p:sp>
    </p:spTree>
    <p:extLst>
      <p:ext uri="{BB962C8B-B14F-4D97-AF65-F5344CB8AC3E}">
        <p14:creationId xmlns:p14="http://schemas.microsoft.com/office/powerpoint/2010/main" val="142438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2C7748-9707-44D6-8BAE-CEE642C9E204}"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HORUS EDUCATIONS</a:t>
            </a:r>
            <a:endParaRPr lang="en-US"/>
          </a:p>
        </p:txBody>
      </p:sp>
      <p:sp>
        <p:nvSpPr>
          <p:cNvPr id="6" name="Slide Number Placeholder 5"/>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397004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071F21-D29D-4CAA-A710-5D106E821A48}"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HORUS EDUCATIONS</a:t>
            </a:r>
            <a:endParaRPr lang="en-US"/>
          </a:p>
        </p:txBody>
      </p:sp>
      <p:sp>
        <p:nvSpPr>
          <p:cNvPr id="6" name="Slide Number Placeholder 5"/>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181219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B2CA02-C639-4D87-9C71-DE11DD43A07D}"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HORUS EDUCATIONS</a:t>
            </a:r>
            <a:endParaRPr lang="en-US"/>
          </a:p>
        </p:txBody>
      </p:sp>
      <p:sp>
        <p:nvSpPr>
          <p:cNvPr id="6" name="Slide Number Placeholder 5"/>
          <p:cNvSpPr>
            <a:spLocks noGrp="1"/>
          </p:cNvSpPr>
          <p:nvPr>
            <p:ph type="sldNum" sz="quarter" idx="12"/>
          </p:nvPr>
        </p:nvSpPr>
        <p:spPr/>
        <p:txBody>
          <a:bodyPr/>
          <a:lstStyle/>
          <a:p>
            <a:fld id="{D129C310-6681-4B5F-8162-75F1B1A72A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30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87C4C-9821-48DD-B7A5-AEAD7AC97017}"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HORUS EDUCATIONS</a:t>
            </a:r>
            <a:endParaRPr lang="en-US"/>
          </a:p>
        </p:txBody>
      </p:sp>
      <p:sp>
        <p:nvSpPr>
          <p:cNvPr id="6" name="Slide Number Placeholder 5"/>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3844641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7F8F5-FA0F-47B3-99A8-1CE4D35AB5F1}"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HORUS EDUCATIONS</a:t>
            </a:r>
            <a:endParaRPr lang="en-US"/>
          </a:p>
        </p:txBody>
      </p:sp>
      <p:sp>
        <p:nvSpPr>
          <p:cNvPr id="6" name="Slide Number Placeholder 5"/>
          <p:cNvSpPr>
            <a:spLocks noGrp="1"/>
          </p:cNvSpPr>
          <p:nvPr>
            <p:ph type="sldNum" sz="quarter" idx="12"/>
          </p:nvPr>
        </p:nvSpPr>
        <p:spPr/>
        <p:txBody>
          <a:bodyPr/>
          <a:lstStyle/>
          <a:p>
            <a:fld id="{D129C310-6681-4B5F-8162-75F1B1A72A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234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73DB4-2644-4EE4-8F48-3831BA870F57}"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HORUS EDUCATIONS</a:t>
            </a:r>
            <a:endParaRPr lang="en-US"/>
          </a:p>
        </p:txBody>
      </p:sp>
      <p:sp>
        <p:nvSpPr>
          <p:cNvPr id="6" name="Slide Number Placeholder 5"/>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366077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F7DAE0-5B2F-47FD-B5E9-365893A9BF16}"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HORUS EDUCATIONS</a:t>
            </a:r>
            <a:endParaRPr lang="en-US"/>
          </a:p>
        </p:txBody>
      </p:sp>
      <p:sp>
        <p:nvSpPr>
          <p:cNvPr id="6" name="Slide Number Placeholder 5"/>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1185121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1F92D9-DB33-472C-BEC0-78E8E4E4F5FC}"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HORUS EDUCATIONS</a:t>
            </a:r>
            <a:endParaRPr lang="en-US"/>
          </a:p>
        </p:txBody>
      </p:sp>
      <p:sp>
        <p:nvSpPr>
          <p:cNvPr id="6" name="Slide Number Placeholder 5"/>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112337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A3CDDF-3C03-4C5C-9F12-D2447A48F4A5}"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HORUS EDUCATIONS</a:t>
            </a:r>
            <a:endParaRPr lang="en-US"/>
          </a:p>
        </p:txBody>
      </p:sp>
      <p:sp>
        <p:nvSpPr>
          <p:cNvPr id="6" name="Slide Number Placeholder 5"/>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217200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88826-3C0C-4AF7-9294-2FE74A48FACE}"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HORUS EDUCATIONS</a:t>
            </a:r>
            <a:endParaRPr lang="en-US"/>
          </a:p>
        </p:txBody>
      </p:sp>
      <p:sp>
        <p:nvSpPr>
          <p:cNvPr id="6" name="Slide Number Placeholder 5"/>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318916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E471FE-E055-47D1-9419-167F0DE7DFF5}" type="datetime1">
              <a:rPr lang="en-US" smtClean="0"/>
              <a:t>12/12/2023</a:t>
            </a:fld>
            <a:endParaRPr lang="en-US"/>
          </a:p>
        </p:txBody>
      </p:sp>
      <p:sp>
        <p:nvSpPr>
          <p:cNvPr id="6" name="Footer Placeholder 5"/>
          <p:cNvSpPr>
            <a:spLocks noGrp="1"/>
          </p:cNvSpPr>
          <p:nvPr>
            <p:ph type="ftr" sz="quarter" idx="11"/>
          </p:nvPr>
        </p:nvSpPr>
        <p:spPr/>
        <p:txBody>
          <a:bodyPr/>
          <a:lstStyle/>
          <a:p>
            <a:r>
              <a:rPr lang="en-US" smtClean="0"/>
              <a:t>HORUS EDUCATIONS</a:t>
            </a:r>
            <a:endParaRPr lang="en-US"/>
          </a:p>
        </p:txBody>
      </p:sp>
      <p:sp>
        <p:nvSpPr>
          <p:cNvPr id="7" name="Slide Number Placeholder 6"/>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358459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3C76F8-3922-4BF7-A422-44F1D68AF299}" type="datetime1">
              <a:rPr lang="en-US" smtClean="0"/>
              <a:t>12/12/2023</a:t>
            </a:fld>
            <a:endParaRPr lang="en-US"/>
          </a:p>
        </p:txBody>
      </p:sp>
      <p:sp>
        <p:nvSpPr>
          <p:cNvPr id="8" name="Footer Placeholder 7"/>
          <p:cNvSpPr>
            <a:spLocks noGrp="1"/>
          </p:cNvSpPr>
          <p:nvPr>
            <p:ph type="ftr" sz="quarter" idx="11"/>
          </p:nvPr>
        </p:nvSpPr>
        <p:spPr/>
        <p:txBody>
          <a:bodyPr/>
          <a:lstStyle/>
          <a:p>
            <a:r>
              <a:rPr lang="en-US" smtClean="0"/>
              <a:t>HORUS EDUCATIONS</a:t>
            </a:r>
            <a:endParaRPr lang="en-US"/>
          </a:p>
        </p:txBody>
      </p:sp>
      <p:sp>
        <p:nvSpPr>
          <p:cNvPr id="9" name="Slide Number Placeholder 8"/>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284933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677B1C-81A9-41D4-9C98-B2A26C0C2CBA}" type="datetime1">
              <a:rPr lang="en-US" smtClean="0"/>
              <a:t>12/12/2023</a:t>
            </a:fld>
            <a:endParaRPr lang="en-US"/>
          </a:p>
        </p:txBody>
      </p:sp>
      <p:sp>
        <p:nvSpPr>
          <p:cNvPr id="4" name="Footer Placeholder 3"/>
          <p:cNvSpPr>
            <a:spLocks noGrp="1"/>
          </p:cNvSpPr>
          <p:nvPr>
            <p:ph type="ftr" sz="quarter" idx="11"/>
          </p:nvPr>
        </p:nvSpPr>
        <p:spPr/>
        <p:txBody>
          <a:bodyPr/>
          <a:lstStyle/>
          <a:p>
            <a:r>
              <a:rPr lang="en-US" smtClean="0"/>
              <a:t>HORUS EDUCATIONS</a:t>
            </a:r>
            <a:endParaRPr lang="en-US"/>
          </a:p>
        </p:txBody>
      </p:sp>
      <p:sp>
        <p:nvSpPr>
          <p:cNvPr id="5" name="Slide Number Placeholder 4"/>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224327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3D169-82FD-472D-BC0C-6680E211C76C}" type="datetime1">
              <a:rPr lang="en-US" smtClean="0"/>
              <a:t>12/12/2023</a:t>
            </a:fld>
            <a:endParaRPr lang="en-US"/>
          </a:p>
        </p:txBody>
      </p:sp>
      <p:sp>
        <p:nvSpPr>
          <p:cNvPr id="3" name="Footer Placeholder 2"/>
          <p:cNvSpPr>
            <a:spLocks noGrp="1"/>
          </p:cNvSpPr>
          <p:nvPr>
            <p:ph type="ftr" sz="quarter" idx="11"/>
          </p:nvPr>
        </p:nvSpPr>
        <p:spPr/>
        <p:txBody>
          <a:bodyPr/>
          <a:lstStyle/>
          <a:p>
            <a:r>
              <a:rPr lang="en-US" smtClean="0"/>
              <a:t>HORUS EDUCATIONS</a:t>
            </a:r>
            <a:endParaRPr lang="en-US"/>
          </a:p>
        </p:txBody>
      </p:sp>
      <p:sp>
        <p:nvSpPr>
          <p:cNvPr id="4" name="Slide Number Placeholder 3"/>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262538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FB518-938B-4C11-8BAF-98961DE5D04B}" type="datetime1">
              <a:rPr lang="en-US" smtClean="0"/>
              <a:t>12/12/2023</a:t>
            </a:fld>
            <a:endParaRPr lang="en-US"/>
          </a:p>
        </p:txBody>
      </p:sp>
      <p:sp>
        <p:nvSpPr>
          <p:cNvPr id="6" name="Footer Placeholder 5"/>
          <p:cNvSpPr>
            <a:spLocks noGrp="1"/>
          </p:cNvSpPr>
          <p:nvPr>
            <p:ph type="ftr" sz="quarter" idx="11"/>
          </p:nvPr>
        </p:nvSpPr>
        <p:spPr/>
        <p:txBody>
          <a:bodyPr/>
          <a:lstStyle/>
          <a:p>
            <a:r>
              <a:rPr lang="en-US" smtClean="0"/>
              <a:t>HORUS EDUCATIONS</a:t>
            </a:r>
            <a:endParaRPr lang="en-US"/>
          </a:p>
        </p:txBody>
      </p:sp>
      <p:sp>
        <p:nvSpPr>
          <p:cNvPr id="7" name="Slide Number Placeholder 6"/>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66426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B031C-4C93-45DD-A1A0-C2B8F9AD6042}" type="datetime1">
              <a:rPr lang="en-US" smtClean="0"/>
              <a:t>12/12/2023</a:t>
            </a:fld>
            <a:endParaRPr lang="en-US"/>
          </a:p>
        </p:txBody>
      </p:sp>
      <p:sp>
        <p:nvSpPr>
          <p:cNvPr id="6" name="Footer Placeholder 5"/>
          <p:cNvSpPr>
            <a:spLocks noGrp="1"/>
          </p:cNvSpPr>
          <p:nvPr>
            <p:ph type="ftr" sz="quarter" idx="11"/>
          </p:nvPr>
        </p:nvSpPr>
        <p:spPr/>
        <p:txBody>
          <a:bodyPr/>
          <a:lstStyle/>
          <a:p>
            <a:r>
              <a:rPr lang="en-US" smtClean="0"/>
              <a:t>HORUS EDUCATIONS</a:t>
            </a:r>
            <a:endParaRPr lang="en-US"/>
          </a:p>
        </p:txBody>
      </p:sp>
      <p:sp>
        <p:nvSpPr>
          <p:cNvPr id="7" name="Slide Number Placeholder 6"/>
          <p:cNvSpPr>
            <a:spLocks noGrp="1"/>
          </p:cNvSpPr>
          <p:nvPr>
            <p:ph type="sldNum" sz="quarter" idx="12"/>
          </p:nvPr>
        </p:nvSpPr>
        <p:spPr/>
        <p:txBody>
          <a:bodyPr/>
          <a:lstStyle/>
          <a:p>
            <a:fld id="{D129C310-6681-4B5F-8162-75F1B1A72AFF}" type="slidenum">
              <a:rPr lang="en-US" smtClean="0"/>
              <a:t>‹#›</a:t>
            </a:fld>
            <a:endParaRPr lang="en-US"/>
          </a:p>
        </p:txBody>
      </p:sp>
    </p:spTree>
    <p:extLst>
      <p:ext uri="{BB962C8B-B14F-4D97-AF65-F5344CB8AC3E}">
        <p14:creationId xmlns:p14="http://schemas.microsoft.com/office/powerpoint/2010/main" val="126195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B008A4-D005-4EBD-87A6-01BB3DD2CFDC}" type="datetime1">
              <a:rPr lang="en-US" smtClean="0"/>
              <a:t>12/12/2023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HORUS EDUCATIONS</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29C310-6681-4B5F-8162-75F1B1A72AFF}" type="slidenum">
              <a:rPr lang="en-US" smtClean="0"/>
              <a:t>‹#›</a:t>
            </a:fld>
            <a:endParaRPr lang="en-US"/>
          </a:p>
        </p:txBody>
      </p:sp>
    </p:spTree>
    <p:extLst>
      <p:ext uri="{BB962C8B-B14F-4D97-AF65-F5344CB8AC3E}">
        <p14:creationId xmlns:p14="http://schemas.microsoft.com/office/powerpoint/2010/main" val="619581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err="1" smtClean="0"/>
              <a:t>MongoDB</a:t>
            </a:r>
            <a:endParaRPr lang="en-US" dirty="0"/>
          </a:p>
        </p:txBody>
      </p:sp>
      <p:sp>
        <p:nvSpPr>
          <p:cNvPr id="3" name="Subtitle 2"/>
          <p:cNvSpPr>
            <a:spLocks noGrp="1"/>
          </p:cNvSpPr>
          <p:nvPr>
            <p:ph type="subTitle" idx="1"/>
          </p:nvPr>
        </p:nvSpPr>
        <p:spPr>
          <a:xfrm>
            <a:off x="1507067" y="4050832"/>
            <a:ext cx="7766936" cy="2256977"/>
          </a:xfrm>
        </p:spPr>
        <p:txBody>
          <a:bodyPr>
            <a:noAutofit/>
          </a:bodyPr>
          <a:lstStyle/>
          <a:p>
            <a:pPr algn="ctr"/>
            <a:r>
              <a:rPr lang="en-US" sz="2800" dirty="0" smtClean="0">
                <a:solidFill>
                  <a:schemeClr val="tx1"/>
                </a:solidFill>
              </a:rPr>
              <a:t>Module2</a:t>
            </a:r>
          </a:p>
          <a:p>
            <a:pPr algn="ctr"/>
            <a:r>
              <a:rPr lang="en-US" sz="2800" dirty="0">
                <a:solidFill>
                  <a:schemeClr val="tx1"/>
                </a:solidFill>
              </a:rPr>
              <a:t>How to Install and Configure </a:t>
            </a:r>
            <a:r>
              <a:rPr lang="en-US" sz="2800" dirty="0" err="1" smtClean="0">
                <a:solidFill>
                  <a:schemeClr val="tx1"/>
                </a:solidFill>
              </a:rPr>
              <a:t>MongoDB</a:t>
            </a:r>
            <a:endParaRPr lang="en-US" sz="2800" dirty="0" smtClean="0">
              <a:solidFill>
                <a:schemeClr val="tx1"/>
              </a:solidFill>
            </a:endParaRPr>
          </a:p>
          <a:p>
            <a:pPr algn="ctr"/>
            <a:r>
              <a:rPr lang="en-US" sz="2800" dirty="0" smtClean="0">
                <a:solidFill>
                  <a:schemeClr val="tx1"/>
                </a:solidFill>
              </a:rPr>
              <a:t>And basics of </a:t>
            </a:r>
            <a:r>
              <a:rPr lang="en-US" sz="2800" dirty="0" err="1" smtClean="0">
                <a:solidFill>
                  <a:schemeClr val="tx1"/>
                </a:solidFill>
              </a:rPr>
              <a:t>mongodb</a:t>
            </a:r>
            <a:endParaRPr lang="en-US" sz="2800" dirty="0">
              <a:solidFill>
                <a:schemeClr val="tx1"/>
              </a:solidFill>
            </a:endParaRPr>
          </a:p>
          <a:p>
            <a:pPr algn="ctr"/>
            <a:r>
              <a:rPr lang="en-US" sz="2800" dirty="0" smtClean="0">
                <a:solidFill>
                  <a:schemeClr val="tx1"/>
                </a:solidFill>
              </a:rPr>
              <a:t>Presentation by: </a:t>
            </a:r>
            <a:r>
              <a:rPr lang="en-US" sz="2800" dirty="0" err="1" smtClean="0">
                <a:solidFill>
                  <a:schemeClr val="tx1"/>
                </a:solidFill>
              </a:rPr>
              <a:t>Gopinath</a:t>
            </a:r>
            <a:r>
              <a:rPr lang="en-US" sz="2800" dirty="0" smtClean="0">
                <a:solidFill>
                  <a:schemeClr val="tx1"/>
                </a:solidFill>
              </a:rPr>
              <a:t> G</a:t>
            </a:r>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smtClean="0"/>
              <a:t>HORUS EDUCATIONS</a:t>
            </a:r>
            <a:endParaRPr lang="en-US"/>
          </a:p>
        </p:txBody>
      </p:sp>
    </p:spTree>
    <p:extLst>
      <p:ext uri="{BB962C8B-B14F-4D97-AF65-F5344CB8AC3E}">
        <p14:creationId xmlns:p14="http://schemas.microsoft.com/office/powerpoint/2010/main" val="167379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3769"/>
          </a:xfrm>
        </p:spPr>
        <p:txBody>
          <a:bodyPr>
            <a:normAutofit fontScale="90000"/>
          </a:bodyPr>
          <a:lstStyle/>
          <a:p>
            <a:pPr algn="ctr"/>
            <a:r>
              <a:rPr lang="en-US" dirty="0">
                <a:solidFill>
                  <a:schemeClr val="tx1"/>
                </a:solidFill>
              </a:rPr>
              <a:t>How to Install and Configure </a:t>
            </a:r>
            <a:r>
              <a:rPr lang="en-US" dirty="0" err="1">
                <a:solidFill>
                  <a:schemeClr val="tx1"/>
                </a:solidFill>
              </a:rPr>
              <a:t>MongoDB</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a:xfrm>
            <a:off x="677334" y="1394847"/>
            <a:ext cx="8596668" cy="4646515"/>
          </a:xfrm>
        </p:spPr>
        <p:txBody>
          <a:bodyPr>
            <a:normAutofit/>
          </a:bodyPr>
          <a:lstStyle/>
          <a:p>
            <a:r>
              <a:rPr lang="en-US" b="1" dirty="0"/>
              <a:t>Step 1:</a:t>
            </a:r>
            <a:r>
              <a:rPr lang="en-US" dirty="0"/>
              <a:t> Go to </a:t>
            </a:r>
            <a:r>
              <a:rPr lang="en-US" u="sng" dirty="0" err="1">
                <a:hlinkClick r:id="rId2"/>
              </a:rPr>
              <a:t>MongoDB</a:t>
            </a:r>
            <a:r>
              <a:rPr lang="en-US" u="sng" dirty="0">
                <a:hlinkClick r:id="rId2"/>
              </a:rPr>
              <a:t> Download Center</a:t>
            </a:r>
            <a:r>
              <a:rPr lang="en-US" dirty="0"/>
              <a:t> to download </a:t>
            </a:r>
            <a:r>
              <a:rPr lang="en-US" dirty="0" err="1"/>
              <a:t>MongoDB</a:t>
            </a:r>
            <a:r>
              <a:rPr lang="en-US" dirty="0"/>
              <a:t> Community Server</a:t>
            </a:r>
            <a:r>
              <a:rPr lang="en-US" dirty="0" smtClean="0"/>
              <a:t>.</a:t>
            </a:r>
          </a:p>
          <a:p>
            <a:r>
              <a:rPr lang="en-US" b="1" dirty="0"/>
              <a:t>Step 2:</a:t>
            </a:r>
            <a:r>
              <a:rPr lang="en-US" dirty="0"/>
              <a:t> When the download is complete open the </a:t>
            </a:r>
            <a:r>
              <a:rPr lang="en-US" dirty="0" err="1"/>
              <a:t>msi</a:t>
            </a:r>
            <a:r>
              <a:rPr lang="en-US" dirty="0"/>
              <a:t> file and click the </a:t>
            </a:r>
            <a:r>
              <a:rPr lang="en-US" i="1" dirty="0"/>
              <a:t>next button</a:t>
            </a:r>
            <a:r>
              <a:rPr lang="en-US" dirty="0"/>
              <a:t> in the startup </a:t>
            </a:r>
            <a:r>
              <a:rPr lang="en-US" dirty="0" smtClean="0"/>
              <a:t>screen</a:t>
            </a:r>
          </a:p>
          <a:p>
            <a:r>
              <a:rPr lang="en-US" b="1" dirty="0"/>
              <a:t>Step 3:</a:t>
            </a:r>
            <a:r>
              <a:rPr lang="en-US" dirty="0"/>
              <a:t> Now accept the End-User License Agreement and click the next </a:t>
            </a:r>
            <a:r>
              <a:rPr lang="en-US" dirty="0" smtClean="0"/>
              <a:t>button</a:t>
            </a:r>
          </a:p>
          <a:p>
            <a:r>
              <a:rPr lang="en-US" b="1" dirty="0"/>
              <a:t>Step 4:</a:t>
            </a:r>
            <a:r>
              <a:rPr lang="en-US" dirty="0"/>
              <a:t> Now select the </a:t>
            </a:r>
            <a:r>
              <a:rPr lang="en-US" i="1" dirty="0"/>
              <a:t>complete option </a:t>
            </a:r>
            <a:r>
              <a:rPr lang="en-US" dirty="0"/>
              <a:t>to install all the program features. Here, if you can want to install only selected program features and want to select the location of the installation, then use the</a:t>
            </a:r>
            <a:r>
              <a:rPr lang="en-US" i="1" dirty="0"/>
              <a:t> Custom </a:t>
            </a:r>
            <a:r>
              <a:rPr lang="en-US" i="1" dirty="0" smtClean="0"/>
              <a:t>option</a:t>
            </a:r>
          </a:p>
          <a:p>
            <a:r>
              <a:rPr lang="en-US" b="1" dirty="0"/>
              <a:t>Step 5: </a:t>
            </a:r>
            <a:r>
              <a:rPr lang="en-US" dirty="0"/>
              <a:t>Select “Run service as Network Service user” and copy the path of the data directory. Click </a:t>
            </a:r>
            <a:r>
              <a:rPr lang="en-US" dirty="0" smtClean="0"/>
              <a:t>Next</a:t>
            </a:r>
          </a:p>
          <a:p>
            <a:r>
              <a:rPr lang="en-US" b="1" dirty="0"/>
              <a:t>Step 6:</a:t>
            </a:r>
            <a:r>
              <a:rPr lang="en-US" dirty="0"/>
              <a:t> Click the</a:t>
            </a:r>
            <a:r>
              <a:rPr lang="en-US" i="1" dirty="0"/>
              <a:t> Install button</a:t>
            </a:r>
            <a:r>
              <a:rPr lang="en-US" dirty="0"/>
              <a:t> to start the installation </a:t>
            </a:r>
            <a:r>
              <a:rPr lang="en-US" dirty="0" smtClean="0"/>
              <a:t>process</a:t>
            </a:r>
          </a:p>
          <a:p>
            <a:r>
              <a:rPr lang="en-US" b="1" dirty="0"/>
              <a:t>Step 7: </a:t>
            </a:r>
            <a:r>
              <a:rPr lang="en-US" dirty="0"/>
              <a:t>After clicking on the install button installation of </a:t>
            </a:r>
            <a:r>
              <a:rPr lang="en-US" dirty="0" err="1"/>
              <a:t>MongoDB</a:t>
            </a:r>
            <a:r>
              <a:rPr lang="en-US" dirty="0"/>
              <a:t> begins</a:t>
            </a:r>
          </a:p>
        </p:txBody>
      </p:sp>
      <p:sp>
        <p:nvSpPr>
          <p:cNvPr id="4" name="Footer Placeholder 3"/>
          <p:cNvSpPr>
            <a:spLocks noGrp="1"/>
          </p:cNvSpPr>
          <p:nvPr>
            <p:ph type="ftr" sz="quarter" idx="11"/>
          </p:nvPr>
        </p:nvSpPr>
        <p:spPr/>
        <p:txBody>
          <a:bodyPr/>
          <a:lstStyle/>
          <a:p>
            <a:r>
              <a:rPr lang="en-US" smtClean="0"/>
              <a:t>HORUS EDUCATIONS</a:t>
            </a:r>
            <a:endParaRPr lang="en-US"/>
          </a:p>
        </p:txBody>
      </p:sp>
    </p:spTree>
    <p:extLst>
      <p:ext uri="{BB962C8B-B14F-4D97-AF65-F5344CB8AC3E}">
        <p14:creationId xmlns:p14="http://schemas.microsoft.com/office/powerpoint/2010/main" val="42013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0447"/>
            <a:ext cx="8596668" cy="5560915"/>
          </a:xfrm>
        </p:spPr>
        <p:txBody>
          <a:bodyPr/>
          <a:lstStyle/>
          <a:p>
            <a:r>
              <a:rPr lang="en-US" b="1" dirty="0"/>
              <a:t>Step 8:</a:t>
            </a:r>
            <a:r>
              <a:rPr lang="en-US" dirty="0"/>
              <a:t> Now click</a:t>
            </a:r>
            <a:r>
              <a:rPr lang="en-US" i="1" dirty="0"/>
              <a:t> </a:t>
            </a:r>
            <a:r>
              <a:rPr lang="en-US" dirty="0"/>
              <a:t>the </a:t>
            </a:r>
            <a:r>
              <a:rPr lang="en-US" i="1" dirty="0"/>
              <a:t>Finish button </a:t>
            </a:r>
            <a:r>
              <a:rPr lang="en-US" dirty="0"/>
              <a:t>to complete the installation </a:t>
            </a:r>
            <a:r>
              <a:rPr lang="en-US" dirty="0" smtClean="0"/>
              <a:t>process</a:t>
            </a:r>
          </a:p>
          <a:p>
            <a:r>
              <a:rPr lang="en-US" b="1" dirty="0"/>
              <a:t>Step 9:</a:t>
            </a:r>
            <a:r>
              <a:rPr lang="en-US" dirty="0"/>
              <a:t> Now we go to the location where </a:t>
            </a:r>
            <a:r>
              <a:rPr lang="en-US" dirty="0" err="1"/>
              <a:t>MongoDB</a:t>
            </a:r>
            <a:r>
              <a:rPr lang="en-US" dirty="0"/>
              <a:t> installed in step 5 in your system and copy the bin </a:t>
            </a:r>
            <a:r>
              <a:rPr lang="en-US" dirty="0" smtClean="0"/>
              <a:t>path</a:t>
            </a:r>
          </a:p>
          <a:p>
            <a:r>
              <a:rPr lang="en-US" b="1" dirty="0"/>
              <a:t>Step 10:</a:t>
            </a:r>
            <a:r>
              <a:rPr lang="en-US" dirty="0"/>
              <a:t> Now, to create an environment variable open system properties &lt;&lt; Environment Variable &lt;&lt; System variable &lt;&lt; path &lt;&lt; Edit Environment variable and paste the copied link to your environment system and click </a:t>
            </a:r>
            <a:r>
              <a:rPr lang="en-US" dirty="0" smtClean="0"/>
              <a:t>Ok</a:t>
            </a:r>
          </a:p>
          <a:p>
            <a:r>
              <a:rPr lang="en-US" b="1" dirty="0"/>
              <a:t>Step 11: </a:t>
            </a:r>
            <a:r>
              <a:rPr lang="en-US" dirty="0"/>
              <a:t>After setting the environment variable, we will run the </a:t>
            </a:r>
            <a:r>
              <a:rPr lang="en-US" dirty="0" err="1"/>
              <a:t>MongoDB</a:t>
            </a:r>
            <a:r>
              <a:rPr lang="en-US" dirty="0"/>
              <a:t> server, i.e. </a:t>
            </a:r>
            <a:r>
              <a:rPr lang="en-US" dirty="0" err="1"/>
              <a:t>mongod</a:t>
            </a:r>
            <a:r>
              <a:rPr lang="en-US" dirty="0"/>
              <a:t>.  So, open the command prompt and run the following </a:t>
            </a:r>
            <a:r>
              <a:rPr lang="en-US" dirty="0" smtClean="0"/>
              <a:t>command</a:t>
            </a:r>
          </a:p>
          <a:p>
            <a:r>
              <a:rPr lang="en-US" b="1" dirty="0"/>
              <a:t>Step 12:</a:t>
            </a:r>
            <a:r>
              <a:rPr lang="en-US" dirty="0"/>
              <a:t> Now, Open C drive and create a folder named “data” inside this folder create another folder named “</a:t>
            </a:r>
            <a:r>
              <a:rPr lang="en-US" dirty="0" err="1"/>
              <a:t>db</a:t>
            </a:r>
            <a:r>
              <a:rPr lang="en-US" dirty="0"/>
              <a:t>”. After creating these folders. Again open the command prompt and run the following </a:t>
            </a:r>
            <a:r>
              <a:rPr lang="en-US" dirty="0" smtClean="0"/>
              <a:t>command</a:t>
            </a:r>
          </a:p>
          <a:p>
            <a:r>
              <a:rPr lang="en-US" b="1" dirty="0"/>
              <a:t>Step 13: </a:t>
            </a:r>
            <a:r>
              <a:rPr lang="en-US" dirty="0"/>
              <a:t>Now we are going to connect our server (</a:t>
            </a:r>
            <a:r>
              <a:rPr lang="en-US" dirty="0" err="1"/>
              <a:t>mongod</a:t>
            </a:r>
            <a:r>
              <a:rPr lang="en-US" dirty="0"/>
              <a:t>) with the mongo shell. So, keep that </a:t>
            </a:r>
            <a:r>
              <a:rPr lang="en-US" dirty="0" err="1"/>
              <a:t>mongod</a:t>
            </a:r>
            <a:r>
              <a:rPr lang="en-US" dirty="0"/>
              <a:t> window and open a new command prompt window and write </a:t>
            </a:r>
            <a:r>
              <a:rPr lang="en-US" b="1" dirty="0"/>
              <a:t>mongo.</a:t>
            </a:r>
            <a:r>
              <a:rPr lang="en-US" dirty="0"/>
              <a:t> Now, our mongo shell will successfully connect to the </a:t>
            </a:r>
            <a:r>
              <a:rPr lang="en-US" dirty="0" err="1"/>
              <a:t>mongod</a:t>
            </a:r>
            <a:r>
              <a:rPr lang="en-US" dirty="0"/>
              <a:t>.</a:t>
            </a:r>
          </a:p>
        </p:txBody>
      </p:sp>
      <p:sp>
        <p:nvSpPr>
          <p:cNvPr id="2" name="Footer Placeholder 1"/>
          <p:cNvSpPr>
            <a:spLocks noGrp="1"/>
          </p:cNvSpPr>
          <p:nvPr>
            <p:ph type="ftr" sz="quarter" idx="11"/>
          </p:nvPr>
        </p:nvSpPr>
        <p:spPr/>
        <p:txBody>
          <a:bodyPr/>
          <a:lstStyle/>
          <a:p>
            <a:r>
              <a:rPr lang="en-US" smtClean="0"/>
              <a:t>HORUS EDUCATIONS</a:t>
            </a:r>
            <a:endParaRPr lang="en-US"/>
          </a:p>
        </p:txBody>
      </p:sp>
    </p:spTree>
    <p:extLst>
      <p:ext uri="{BB962C8B-B14F-4D97-AF65-F5344CB8AC3E}">
        <p14:creationId xmlns:p14="http://schemas.microsoft.com/office/powerpoint/2010/main" val="69881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Basics of </a:t>
            </a:r>
            <a:r>
              <a:rPr lang="en-US" dirty="0" err="1" smtClean="0"/>
              <a:t>Mongodb</a:t>
            </a:r>
            <a:endParaRPr lang="en-US" dirty="0"/>
          </a:p>
        </p:txBody>
      </p:sp>
      <p:sp>
        <p:nvSpPr>
          <p:cNvPr id="3" name="Content Placeholder 2"/>
          <p:cNvSpPr>
            <a:spLocks noGrp="1"/>
          </p:cNvSpPr>
          <p:nvPr>
            <p:ph idx="1"/>
          </p:nvPr>
        </p:nvSpPr>
        <p:spPr/>
        <p:txBody>
          <a:bodyPr/>
          <a:lstStyle/>
          <a:p>
            <a:r>
              <a:rPr lang="en-US" dirty="0"/>
              <a:t>Databases, collections, documents are important parts of </a:t>
            </a:r>
            <a:r>
              <a:rPr lang="en-US" dirty="0" err="1"/>
              <a:t>MongoDB</a:t>
            </a:r>
            <a:r>
              <a:rPr lang="en-US" dirty="0"/>
              <a:t> without them you are not able to store data on the </a:t>
            </a:r>
            <a:r>
              <a:rPr lang="en-US" dirty="0" err="1"/>
              <a:t>MongoDB</a:t>
            </a:r>
            <a:r>
              <a:rPr lang="en-US" dirty="0"/>
              <a:t> server. A Database contains a collection, and a collection contains documents and the documents contain data, they are related to each other</a:t>
            </a:r>
            <a:r>
              <a:rPr lang="en-US" dirty="0" smtClean="0"/>
              <a:t>.</a:t>
            </a:r>
          </a:p>
          <a:p>
            <a:r>
              <a:rPr lang="en-US" dirty="0"/>
              <a:t>Databases, collections, documents are important parts of </a:t>
            </a:r>
            <a:r>
              <a:rPr lang="en-US" dirty="0" err="1"/>
              <a:t>MongoDB</a:t>
            </a:r>
            <a:r>
              <a:rPr lang="en-US" dirty="0"/>
              <a:t> without them you are not able to store data on the </a:t>
            </a:r>
            <a:r>
              <a:rPr lang="en-US" dirty="0" err="1"/>
              <a:t>MongoDB</a:t>
            </a:r>
            <a:r>
              <a:rPr lang="en-US" dirty="0"/>
              <a:t> server. A Database contains a collection, and a collection contains documents and the documents contain data, they are related to each other</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HORUS EDUCATIONS</a:t>
            </a:r>
            <a:endParaRPr lang="en-US"/>
          </a:p>
        </p:txBody>
      </p:sp>
    </p:spTree>
    <p:extLst>
      <p:ext uri="{BB962C8B-B14F-4D97-AF65-F5344CB8AC3E}">
        <p14:creationId xmlns:p14="http://schemas.microsoft.com/office/powerpoint/2010/main" val="88098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3654"/>
            <a:ext cx="8596668" cy="893736"/>
          </a:xfrm>
        </p:spPr>
        <p:txBody>
          <a:bodyPr>
            <a:normAutofit fontScale="90000"/>
          </a:bodyPr>
          <a:lstStyle/>
          <a:p>
            <a:pPr algn="ctr"/>
            <a:r>
              <a:rPr lang="en-US" b="1" dirty="0"/>
              <a:t>Naming Restriction for Database</a:t>
            </a:r>
            <a:br>
              <a:rPr lang="en-US" b="1" dirty="0"/>
            </a:br>
            <a:endParaRPr lang="en-US" dirty="0"/>
          </a:p>
        </p:txBody>
      </p:sp>
      <p:sp>
        <p:nvSpPr>
          <p:cNvPr id="3" name="Content Placeholder 2"/>
          <p:cNvSpPr>
            <a:spLocks noGrp="1"/>
          </p:cNvSpPr>
          <p:nvPr>
            <p:ph idx="1"/>
          </p:nvPr>
        </p:nvSpPr>
        <p:spPr>
          <a:xfrm>
            <a:off x="677334" y="1177871"/>
            <a:ext cx="8596668" cy="5129939"/>
          </a:xfrm>
        </p:spPr>
        <p:txBody>
          <a:bodyPr>
            <a:normAutofit fontScale="92500" lnSpcReduction="10000"/>
          </a:bodyPr>
          <a:lstStyle/>
          <a:p>
            <a:r>
              <a:rPr lang="en-US" dirty="0"/>
              <a:t>Before creating a database you should first learn about the naming restrictions for databases:  </a:t>
            </a:r>
          </a:p>
          <a:p>
            <a:endParaRPr lang="en-US" dirty="0"/>
          </a:p>
          <a:p>
            <a:r>
              <a:rPr lang="en-US" dirty="0"/>
              <a:t>In </a:t>
            </a:r>
            <a:r>
              <a:rPr lang="en-US" dirty="0" err="1"/>
              <a:t>MongoDB</a:t>
            </a:r>
            <a:r>
              <a:rPr lang="en-US" dirty="0"/>
              <a:t>, the names of the database are case insensitive, but you must always remember that the database names cannot differ only by the case of the characters.</a:t>
            </a:r>
          </a:p>
          <a:p>
            <a:r>
              <a:rPr lang="en-US" dirty="0"/>
              <a:t>For windows user, </a:t>
            </a:r>
            <a:r>
              <a:rPr lang="en-US" dirty="0" err="1"/>
              <a:t>MongoDB</a:t>
            </a:r>
            <a:r>
              <a:rPr lang="en-US" dirty="0"/>
              <a:t> database names cannot contain any of these following characters: </a:t>
            </a:r>
          </a:p>
          <a:p>
            <a:r>
              <a:rPr lang="en-US" dirty="0"/>
              <a:t>/\. "$*:|?</a:t>
            </a:r>
          </a:p>
          <a:p>
            <a:r>
              <a:rPr lang="en-US" dirty="0"/>
              <a:t>For Unix and Linux users, </a:t>
            </a:r>
            <a:r>
              <a:rPr lang="en-US" dirty="0" err="1"/>
              <a:t>MongoDB</a:t>
            </a:r>
            <a:r>
              <a:rPr lang="en-US" dirty="0"/>
              <a:t> database names cannot contain any of these following characters: </a:t>
            </a:r>
          </a:p>
          <a:p>
            <a:r>
              <a:rPr lang="en-US" dirty="0"/>
              <a:t>/\. "$</a:t>
            </a:r>
          </a:p>
          <a:p>
            <a:r>
              <a:rPr lang="en-US" dirty="0" err="1"/>
              <a:t>MongoDB</a:t>
            </a:r>
            <a:r>
              <a:rPr lang="en-US" dirty="0"/>
              <a:t> database names cannot contain null characters(in windows, Unix, and Linux systems).</a:t>
            </a:r>
          </a:p>
          <a:p>
            <a:r>
              <a:rPr lang="en-US" dirty="0" err="1"/>
              <a:t>MongoDB</a:t>
            </a:r>
            <a:r>
              <a:rPr lang="en-US" dirty="0"/>
              <a:t> database names cannot be empty and must contain less than 64 characters.</a:t>
            </a:r>
          </a:p>
          <a:p>
            <a:endParaRPr lang="en-US" dirty="0"/>
          </a:p>
        </p:txBody>
      </p:sp>
      <p:sp>
        <p:nvSpPr>
          <p:cNvPr id="4" name="Footer Placeholder 3"/>
          <p:cNvSpPr>
            <a:spLocks noGrp="1"/>
          </p:cNvSpPr>
          <p:nvPr>
            <p:ph type="ftr" sz="quarter" idx="11"/>
          </p:nvPr>
        </p:nvSpPr>
        <p:spPr/>
        <p:txBody>
          <a:bodyPr/>
          <a:lstStyle/>
          <a:p>
            <a:r>
              <a:rPr lang="en-US" smtClean="0"/>
              <a:t>HORUS EDUCATIONS</a:t>
            </a:r>
            <a:endParaRPr lang="en-US"/>
          </a:p>
        </p:txBody>
      </p:sp>
    </p:spTree>
    <p:extLst>
      <p:ext uri="{BB962C8B-B14F-4D97-AF65-F5344CB8AC3E}">
        <p14:creationId xmlns:p14="http://schemas.microsoft.com/office/powerpoint/2010/main" val="122954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In </a:t>
            </a:r>
            <a:r>
              <a:rPr lang="en-US" dirty="0" err="1"/>
              <a:t>MongoDB</a:t>
            </a:r>
            <a:r>
              <a:rPr lang="en-US" dirty="0"/>
              <a:t>, a database contains the collections of documents. One can create multiple databases on the </a:t>
            </a:r>
            <a:r>
              <a:rPr lang="en-US" dirty="0" err="1"/>
              <a:t>MongoDB</a:t>
            </a:r>
            <a:r>
              <a:rPr lang="en-US" dirty="0"/>
              <a:t> server. </a:t>
            </a:r>
            <a:endParaRPr lang="en-US" dirty="0" smtClean="0"/>
          </a:p>
          <a:p>
            <a:pPr fontAlgn="base"/>
            <a:r>
              <a:rPr lang="en-US" b="1" dirty="0" smtClean="0"/>
              <a:t>View:</a:t>
            </a:r>
            <a:r>
              <a:rPr lang="en-US" dirty="0"/>
              <a:t> </a:t>
            </a:r>
            <a:endParaRPr lang="en-US" dirty="0" smtClean="0"/>
          </a:p>
          <a:p>
            <a:pPr marL="0" indent="0" fontAlgn="base">
              <a:buNone/>
            </a:pPr>
            <a:r>
              <a:rPr lang="en-US" dirty="0" smtClean="0"/>
              <a:t>               show </a:t>
            </a:r>
            <a:r>
              <a:rPr lang="en-US" dirty="0" err="1" smtClean="0"/>
              <a:t>dbs</a:t>
            </a:r>
            <a:endParaRPr lang="en-US" dirty="0" smtClean="0"/>
          </a:p>
          <a:p>
            <a:pPr marL="0" indent="0" fontAlgn="base">
              <a:buNone/>
            </a:pPr>
            <a:r>
              <a:rPr lang="en-US" b="1" dirty="0"/>
              <a:t>Creating Database:</a:t>
            </a:r>
          </a:p>
          <a:p>
            <a:pPr marL="0" indent="0" fontAlgn="base">
              <a:buNone/>
            </a:pPr>
            <a:r>
              <a:rPr lang="en-US" dirty="0"/>
              <a:t>In the mongo shell, you can create a database with the help of the following command:  </a:t>
            </a:r>
          </a:p>
          <a:p>
            <a:pPr marL="0" indent="0" fontAlgn="base">
              <a:buNone/>
            </a:pPr>
            <a:endParaRPr lang="en-US" dirty="0"/>
          </a:p>
          <a:p>
            <a:pPr marL="0" indent="0" fontAlgn="base">
              <a:buNone/>
            </a:pPr>
            <a:r>
              <a:rPr lang="en-US" dirty="0"/>
              <a:t>use </a:t>
            </a:r>
            <a:r>
              <a:rPr lang="en-US" dirty="0" err="1"/>
              <a:t>database_name</a:t>
            </a:r>
            <a:r>
              <a:rPr lang="en-US" dirty="0"/>
              <a:t> </a:t>
            </a:r>
          </a:p>
          <a:p>
            <a:endParaRPr lang="en-US" dirty="0"/>
          </a:p>
        </p:txBody>
      </p:sp>
      <p:sp>
        <p:nvSpPr>
          <p:cNvPr id="4" name="Footer Placeholder 3"/>
          <p:cNvSpPr>
            <a:spLocks noGrp="1"/>
          </p:cNvSpPr>
          <p:nvPr>
            <p:ph type="ftr" sz="quarter" idx="11"/>
          </p:nvPr>
        </p:nvSpPr>
        <p:spPr/>
        <p:txBody>
          <a:bodyPr/>
          <a:lstStyle/>
          <a:p>
            <a:r>
              <a:rPr lang="en-US" smtClean="0"/>
              <a:t>HORUS EDUCATIONS</a:t>
            </a:r>
            <a:endParaRPr lang="en-US"/>
          </a:p>
        </p:txBody>
      </p:sp>
    </p:spTree>
    <p:extLst>
      <p:ext uri="{BB962C8B-B14F-4D97-AF65-F5344CB8AC3E}">
        <p14:creationId xmlns:p14="http://schemas.microsoft.com/office/powerpoint/2010/main" val="579849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Collection</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Collections </a:t>
            </a:r>
            <a:r>
              <a:rPr lang="en-US" dirty="0"/>
              <a:t>are just like tables in relational databases, they also store data, but in the form of documents. A single database is allowed to store multiple collections.</a:t>
            </a:r>
          </a:p>
          <a:p>
            <a:pPr marL="0" indent="0">
              <a:buNone/>
            </a:pPr>
            <a:r>
              <a:rPr lang="en-US" b="1" dirty="0"/>
              <a:t>Creating collection:</a:t>
            </a:r>
          </a:p>
          <a:p>
            <a:pPr marL="0" indent="0">
              <a:buNone/>
            </a:pPr>
            <a:r>
              <a:rPr lang="en-US" dirty="0"/>
              <a:t>After creating database now we create a collection to store documents. The collection is created using the following syntax: </a:t>
            </a:r>
          </a:p>
          <a:p>
            <a:pPr marL="0" indent="0">
              <a:buNone/>
            </a:pPr>
            <a:endParaRPr lang="en-US" dirty="0"/>
          </a:p>
          <a:p>
            <a:pPr marL="0" indent="0">
              <a:buNone/>
            </a:pPr>
            <a:r>
              <a:rPr lang="en-US" dirty="0" err="1"/>
              <a:t>db.collection_name.insertOne</a:t>
            </a:r>
            <a:r>
              <a:rPr lang="en-US" dirty="0"/>
              <a:t>({..})</a:t>
            </a:r>
          </a:p>
          <a:p>
            <a:pPr marL="0" indent="0">
              <a:buNone/>
            </a:pPr>
            <a:r>
              <a:rPr lang="en-US" dirty="0"/>
              <a:t>Here, </a:t>
            </a:r>
            <a:r>
              <a:rPr lang="en-US" dirty="0" err="1"/>
              <a:t>insertOne</a:t>
            </a:r>
            <a:r>
              <a:rPr lang="en-US" dirty="0"/>
              <a:t>() function is used to store single data in the specified collection. And in the curly braces {} we store our data or in other words, it is a document. </a:t>
            </a:r>
          </a:p>
          <a:p>
            <a:endParaRPr lang="en-US" dirty="0"/>
          </a:p>
        </p:txBody>
      </p:sp>
      <p:sp>
        <p:nvSpPr>
          <p:cNvPr id="4" name="Footer Placeholder 3"/>
          <p:cNvSpPr>
            <a:spLocks noGrp="1"/>
          </p:cNvSpPr>
          <p:nvPr>
            <p:ph type="ftr" sz="quarter" idx="11"/>
          </p:nvPr>
        </p:nvSpPr>
        <p:spPr/>
        <p:txBody>
          <a:bodyPr/>
          <a:lstStyle/>
          <a:p>
            <a:r>
              <a:rPr lang="en-US" smtClean="0"/>
              <a:t>HORUS EDUCATIONS</a:t>
            </a:r>
            <a:endParaRPr lang="en-US"/>
          </a:p>
        </p:txBody>
      </p:sp>
    </p:spTree>
    <p:extLst>
      <p:ext uri="{BB962C8B-B14F-4D97-AF65-F5344CB8AC3E}">
        <p14:creationId xmlns:p14="http://schemas.microsoft.com/office/powerpoint/2010/main" val="94811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8753"/>
          </a:xfrm>
        </p:spPr>
        <p:txBody>
          <a:bodyPr>
            <a:normAutofit fontScale="90000"/>
          </a:bodyPr>
          <a:lstStyle/>
          <a:p>
            <a:pPr algn="ctr"/>
            <a:r>
              <a:rPr lang="en-US" b="1" dirty="0"/>
              <a:t>Document</a:t>
            </a:r>
            <a:br>
              <a:rPr lang="en-US" b="1" dirty="0"/>
            </a:br>
            <a:endParaRPr lang="en-US" dirty="0"/>
          </a:p>
        </p:txBody>
      </p:sp>
      <p:sp>
        <p:nvSpPr>
          <p:cNvPr id="3" name="Content Placeholder 2"/>
          <p:cNvSpPr>
            <a:spLocks noGrp="1"/>
          </p:cNvSpPr>
          <p:nvPr>
            <p:ph idx="1"/>
          </p:nvPr>
        </p:nvSpPr>
        <p:spPr>
          <a:xfrm>
            <a:off x="677334" y="1348353"/>
            <a:ext cx="8596668" cy="4693009"/>
          </a:xfrm>
        </p:spPr>
        <p:txBody>
          <a:bodyPr/>
          <a:lstStyle/>
          <a:p>
            <a:pPr fontAlgn="base"/>
            <a:r>
              <a:rPr lang="en-US" dirty="0" smtClean="0"/>
              <a:t>In </a:t>
            </a:r>
            <a:r>
              <a:rPr lang="en-US" dirty="0" err="1"/>
              <a:t>MongoDB</a:t>
            </a:r>
            <a:r>
              <a:rPr lang="en-US" dirty="0"/>
              <a:t>, the data records are stored as BSON documents. Here, BSON stands for binary representation of JSON documents, although BSON contains more data types as compared to JSON. The document is created using field-value pairs or key-value pairs and the value of the field can be of any BSON type. </a:t>
            </a:r>
          </a:p>
          <a:p>
            <a:pPr marL="0" indent="0">
              <a:buNone/>
            </a:pPr>
            <a:r>
              <a:rPr lang="en-US" dirty="0"/>
              <a:t>Syntax:  </a:t>
            </a:r>
          </a:p>
          <a:p>
            <a:pPr marL="0" indent="0">
              <a:buNone/>
            </a:pPr>
            <a:endParaRPr lang="en-US" dirty="0"/>
          </a:p>
          <a:p>
            <a:pPr marL="0" indent="0">
              <a:buNone/>
            </a:pPr>
            <a:r>
              <a:rPr lang="en-US" dirty="0"/>
              <a:t>{ </a:t>
            </a:r>
          </a:p>
          <a:p>
            <a:pPr marL="0" indent="0">
              <a:buNone/>
            </a:pPr>
            <a:r>
              <a:rPr lang="en-US" dirty="0"/>
              <a:t>field1: value1</a:t>
            </a:r>
          </a:p>
          <a:p>
            <a:pPr marL="0" indent="0">
              <a:buNone/>
            </a:pPr>
            <a:r>
              <a:rPr lang="en-US" dirty="0"/>
              <a:t>field2: value2</a:t>
            </a:r>
          </a:p>
          <a:p>
            <a:pPr marL="0" indent="0">
              <a:buNone/>
            </a:pPr>
            <a:r>
              <a:rPr lang="en-US" dirty="0"/>
              <a:t>....</a:t>
            </a:r>
          </a:p>
          <a:p>
            <a:pPr marL="0" indent="0">
              <a:buNone/>
            </a:pPr>
            <a:r>
              <a:rPr lang="en-US" dirty="0" err="1"/>
              <a:t>fieldN</a:t>
            </a:r>
            <a:r>
              <a:rPr lang="en-US" dirty="0"/>
              <a:t>: </a:t>
            </a:r>
            <a:r>
              <a:rPr lang="en-US" dirty="0" err="1"/>
              <a:t>valueN</a:t>
            </a:r>
            <a:endParaRPr lang="en-US" dirty="0"/>
          </a:p>
          <a:p>
            <a:pPr marL="0" indent="0">
              <a:buNone/>
            </a:pPr>
            <a:r>
              <a:rPr lang="en-US" dirty="0"/>
              <a:t>}</a:t>
            </a:r>
          </a:p>
        </p:txBody>
      </p:sp>
      <p:sp>
        <p:nvSpPr>
          <p:cNvPr id="4" name="Footer Placeholder 3"/>
          <p:cNvSpPr>
            <a:spLocks noGrp="1"/>
          </p:cNvSpPr>
          <p:nvPr>
            <p:ph type="ftr" sz="quarter" idx="11"/>
          </p:nvPr>
        </p:nvSpPr>
        <p:spPr/>
        <p:txBody>
          <a:bodyPr/>
          <a:lstStyle/>
          <a:p>
            <a:r>
              <a:rPr lang="en-US" smtClean="0"/>
              <a:t>HORUS EDUCATIONS</a:t>
            </a:r>
            <a:endParaRPr lang="en-US"/>
          </a:p>
        </p:txBody>
      </p:sp>
    </p:spTree>
    <p:extLst>
      <p:ext uri="{BB962C8B-B14F-4D97-AF65-F5344CB8AC3E}">
        <p14:creationId xmlns:p14="http://schemas.microsoft.com/office/powerpoint/2010/main" val="369695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324" y="3182319"/>
            <a:ext cx="8596668" cy="1320800"/>
          </a:xfrm>
        </p:spPr>
        <p:txBody>
          <a:bodyPr/>
          <a:lstStyle/>
          <a:p>
            <a:pPr algn="ctr"/>
            <a:r>
              <a:rPr lang="en-US" dirty="0" err="1" smtClean="0"/>
              <a:t>Thankyou</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HORUS EDUCATIONS</a:t>
            </a:r>
            <a:endParaRPr lang="en-US"/>
          </a:p>
        </p:txBody>
      </p:sp>
    </p:spTree>
    <p:extLst>
      <p:ext uri="{BB962C8B-B14F-4D97-AF65-F5344CB8AC3E}">
        <p14:creationId xmlns:p14="http://schemas.microsoft.com/office/powerpoint/2010/main" val="2003480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TotalTime>
  <Words>438</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MongoDB</vt:lpstr>
      <vt:lpstr>How to Install and Configure MongoDB </vt:lpstr>
      <vt:lpstr>PowerPoint Presentation</vt:lpstr>
      <vt:lpstr>Basics of Mongodb</vt:lpstr>
      <vt:lpstr>Naming Restriction for Database </vt:lpstr>
      <vt:lpstr>Database </vt:lpstr>
      <vt:lpstr>Collection </vt:lpstr>
      <vt:lpstr>Document </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admin</dc:creator>
  <cp:lastModifiedBy>admin</cp:lastModifiedBy>
  <cp:revision>3</cp:revision>
  <dcterms:created xsi:type="dcterms:W3CDTF">2023-12-12T12:42:52Z</dcterms:created>
  <dcterms:modified xsi:type="dcterms:W3CDTF">2023-12-12T13:15:55Z</dcterms:modified>
</cp:coreProperties>
</file>