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646D4-1C3A-4216-8E89-232A90D3571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708BB-0A68-41C6-9C53-E4466EA8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708BB-0A68-41C6-9C53-E4466EA87B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C375-FAE1-4F16-A665-CF7F32423AF6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311-0498-4D45-88B6-974CAE1C8213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A9D5-23EC-4BC5-8A92-035B699A020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91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564C-E599-4BC3-8D2F-C13F6068421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5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5B81-3F8F-424D-B35D-F6568B0F701E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77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99B-2CB3-4D8D-9999-636D96A330C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E635-CDAA-44AF-9C81-59F525AF1A5C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4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A80A-9837-412B-B306-EF5EB8F4D9FE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7468-1FBF-4B8A-9C6D-83187AF6EAAE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0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535-8FE9-4743-A6E9-88A2243FDA3E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F7F6-1056-482A-B723-5410954589AD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3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5F-825A-475B-A724-26992E333726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6556-72CD-426C-9E46-DA5223AF8C98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7C13-F240-4F36-B3A8-246483E02088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C2BF-2003-4D98-9D8B-5ABCFD673132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62A9-B169-4114-A9E2-2D38997309A7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1C86-2957-41AC-B942-A740760206F9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HORUS EDUCATIONS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F81AB7-DD32-41AB-AFA2-219572F6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6952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Module3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CREATE, INSERT, UPDATE,DELETE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Presentation by: </a:t>
            </a:r>
            <a:r>
              <a:rPr lang="en-US" sz="2800" dirty="0" err="1" smtClean="0">
                <a:solidFill>
                  <a:schemeClr val="tx1"/>
                </a:solidFill>
              </a:rPr>
              <a:t>Gopinath</a:t>
            </a:r>
            <a:r>
              <a:rPr lang="en-US" sz="2800" dirty="0" smtClean="0">
                <a:solidFill>
                  <a:schemeClr val="tx1"/>
                </a:solidFill>
              </a:rPr>
              <a:t> 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9328" y="2231756"/>
            <a:ext cx="8596668" cy="1691258"/>
          </a:xfrm>
        </p:spPr>
        <p:txBody>
          <a:bodyPr/>
          <a:lstStyle/>
          <a:p>
            <a:pPr algn="ctr"/>
            <a:r>
              <a:rPr lang="en-US" dirty="0" err="1" smtClean="0"/>
              <a:t>Thankyou</a:t>
            </a:r>
            <a:r>
              <a:rPr lang="en-US" dirty="0" smtClean="0"/>
              <a:t>..!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mongosh</a:t>
            </a:r>
            <a:r>
              <a:rPr lang="en-US" dirty="0"/>
              <a:t> Create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Database using </a:t>
            </a:r>
            <a:r>
              <a:rPr lang="en-US" b="1" dirty="0" err="1"/>
              <a:t>mongosh</a:t>
            </a:r>
            <a:endParaRPr lang="en-US" b="1" dirty="0"/>
          </a:p>
          <a:p>
            <a:r>
              <a:rPr lang="en-US" dirty="0"/>
              <a:t>After connecting to your database using </a:t>
            </a:r>
            <a:r>
              <a:rPr lang="en-US" dirty="0" err="1"/>
              <a:t>mongosh</a:t>
            </a:r>
            <a:r>
              <a:rPr lang="en-US" dirty="0"/>
              <a:t>, you can see which database you are using by typing </a:t>
            </a:r>
            <a:r>
              <a:rPr lang="en-US" dirty="0" err="1"/>
              <a:t>db</a:t>
            </a:r>
            <a:r>
              <a:rPr lang="en-US" dirty="0"/>
              <a:t> in your terminal.</a:t>
            </a:r>
          </a:p>
          <a:p>
            <a:endParaRPr lang="en-US" dirty="0"/>
          </a:p>
          <a:p>
            <a:r>
              <a:rPr lang="en-US" dirty="0"/>
              <a:t>If you have used the connection string provided from the </a:t>
            </a:r>
            <a:r>
              <a:rPr lang="en-US" dirty="0" err="1"/>
              <a:t>MongoDB</a:t>
            </a:r>
            <a:r>
              <a:rPr lang="en-US" dirty="0"/>
              <a:t> Atlas dashboard, you should be connected to the </a:t>
            </a:r>
            <a:r>
              <a:rPr lang="en-US" dirty="0" err="1"/>
              <a:t>myFirstDatabase</a:t>
            </a:r>
            <a:r>
              <a:rPr lang="en-US" dirty="0"/>
              <a:t> database.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1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all databases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available databases, in your terminal type show dbs.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dirty="0" err="1"/>
              <a:t>myFirstDatabase</a:t>
            </a:r>
            <a:r>
              <a:rPr lang="en-US" dirty="0"/>
              <a:t> is not listed. This is because the database is empty. An empty database is essentially non-</a:t>
            </a:r>
            <a:r>
              <a:rPr lang="en-US" dirty="0" err="1"/>
              <a:t>existant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6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 or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or create a new database by typing use then the name of the database.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8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mongosh</a:t>
            </a:r>
            <a:r>
              <a:rPr lang="en-US" dirty="0"/>
              <a:t> Create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Collection using </a:t>
            </a:r>
            <a:r>
              <a:rPr lang="en-US" b="1" dirty="0" err="1"/>
              <a:t>mongosh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There are 2 ways to create a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 1</a:t>
            </a:r>
          </a:p>
          <a:p>
            <a:pPr marL="0" indent="0">
              <a:buNone/>
            </a:pPr>
            <a:r>
              <a:rPr lang="en-US" dirty="0"/>
              <a:t>You can create a collection using the </a:t>
            </a:r>
            <a:r>
              <a:rPr lang="en-US" dirty="0" err="1"/>
              <a:t>createCollection</a:t>
            </a:r>
            <a:r>
              <a:rPr lang="en-US" dirty="0"/>
              <a:t>() database method.</a:t>
            </a:r>
          </a:p>
          <a:p>
            <a:pPr marL="0" indent="0">
              <a:buNone/>
            </a:pPr>
            <a:r>
              <a:rPr lang="en-US" dirty="0"/>
              <a:t>Method 2</a:t>
            </a:r>
          </a:p>
          <a:p>
            <a:pPr marL="0" indent="0">
              <a:buNone/>
            </a:pPr>
            <a:r>
              <a:rPr lang="en-US" dirty="0"/>
              <a:t>You can also create a collection during the insert process.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8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7641"/>
            <a:ext cx="8596668" cy="645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mongosh</a:t>
            </a:r>
            <a:r>
              <a:rPr lang="en-US" dirty="0"/>
              <a:t> Insert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9383"/>
            <a:ext cx="8596668" cy="49719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Documents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There are 2 methods to insert documents into a 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database.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insertOne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insert a single document, use the </a:t>
            </a:r>
            <a:r>
              <a:rPr lang="en-US" dirty="0" err="1">
                <a:solidFill>
                  <a:schemeClr val="tx1"/>
                </a:solidFill>
              </a:rPr>
              <a:t>insertOne</a:t>
            </a:r>
            <a:r>
              <a:rPr lang="en-US" dirty="0">
                <a:solidFill>
                  <a:schemeClr val="tx1"/>
                </a:solidFill>
              </a:rPr>
              <a:t>() method.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method inserts a single object into the database.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insertMany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insert multiple documents at once, use the </a:t>
            </a:r>
            <a:r>
              <a:rPr lang="en-US" dirty="0" err="1">
                <a:solidFill>
                  <a:schemeClr val="tx1"/>
                </a:solidFill>
              </a:rPr>
              <a:t>insertMany</a:t>
            </a:r>
            <a:r>
              <a:rPr lang="en-US" dirty="0">
                <a:solidFill>
                  <a:schemeClr val="tx1"/>
                </a:solidFill>
              </a:rPr>
              <a:t>() method.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method inserts an array of objects into the database.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30997"/>
            <a:ext cx="8596668" cy="5992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mongosh</a:t>
            </a:r>
            <a:r>
              <a:rPr lang="en-US" dirty="0"/>
              <a:t>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74915"/>
            <a:ext cx="8596668" cy="59203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Find Data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There are 2 methods to find and select data from a </a:t>
            </a:r>
            <a:r>
              <a:rPr lang="en-US" sz="2200" dirty="0" err="1">
                <a:solidFill>
                  <a:schemeClr val="tx1"/>
                </a:solidFill>
              </a:rPr>
              <a:t>MongoDB</a:t>
            </a:r>
            <a:r>
              <a:rPr lang="en-US" sz="2200" dirty="0">
                <a:solidFill>
                  <a:schemeClr val="tx1"/>
                </a:solidFill>
              </a:rPr>
              <a:t> collection, find() and </a:t>
            </a:r>
            <a:r>
              <a:rPr lang="en-US" sz="2200" dirty="0" err="1">
                <a:solidFill>
                  <a:schemeClr val="tx1"/>
                </a:solidFill>
              </a:rPr>
              <a:t>findOne</a:t>
            </a:r>
            <a:r>
              <a:rPr lang="en-US" sz="2200" dirty="0">
                <a:solidFill>
                  <a:schemeClr val="tx1"/>
                </a:solidFill>
              </a:rPr>
              <a:t>().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find()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To select data from a collection in </a:t>
            </a:r>
            <a:r>
              <a:rPr lang="en-US" sz="2200" dirty="0" err="1">
                <a:solidFill>
                  <a:schemeClr val="tx1"/>
                </a:solidFill>
              </a:rPr>
              <a:t>MongoDB</a:t>
            </a:r>
            <a:r>
              <a:rPr lang="en-US" sz="2200" dirty="0">
                <a:solidFill>
                  <a:schemeClr val="tx1"/>
                </a:solidFill>
              </a:rPr>
              <a:t>, we can use the find() method.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This method accepts a query object. If left empty, all documents will be returned.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</a:rPr>
              <a:t>findOne</a:t>
            </a:r>
            <a:r>
              <a:rPr lang="en-US" sz="22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To select only one document, we can use the </a:t>
            </a:r>
            <a:r>
              <a:rPr lang="en-US" sz="2200" dirty="0" err="1">
                <a:solidFill>
                  <a:schemeClr val="tx1"/>
                </a:solidFill>
              </a:rPr>
              <a:t>findOne</a:t>
            </a:r>
            <a:r>
              <a:rPr lang="en-US" sz="2200" dirty="0">
                <a:solidFill>
                  <a:schemeClr val="tx1"/>
                </a:solidFill>
              </a:rPr>
              <a:t>() method.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This method accepts a query object. If left empty, it will return the first document it finds.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Querying Data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To query, or filter, data we can include a query in our find() or </a:t>
            </a:r>
            <a:r>
              <a:rPr lang="en-US" sz="2200" dirty="0" err="1">
                <a:solidFill>
                  <a:schemeClr val="tx1"/>
                </a:solidFill>
              </a:rPr>
              <a:t>findOne</a:t>
            </a:r>
            <a:r>
              <a:rPr lang="en-US" sz="2200" dirty="0">
                <a:solidFill>
                  <a:schemeClr val="tx1"/>
                </a:solidFill>
              </a:rPr>
              <a:t>() methods.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Projection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Both find methods accept a second parameter called projection.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This parameter is an object that describes which fields to include in the results.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5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02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mongosh</a:t>
            </a:r>
            <a:r>
              <a:rPr lang="en-US" dirty="0"/>
              <a:t>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30265"/>
            <a:ext cx="8596668" cy="5739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Update Document</a:t>
            </a:r>
          </a:p>
          <a:p>
            <a:pPr marL="0" indent="0">
              <a:buNone/>
            </a:pPr>
            <a:r>
              <a:rPr lang="en-US" dirty="0"/>
              <a:t>To update an existing document we can use the </a:t>
            </a:r>
            <a:r>
              <a:rPr lang="en-US" dirty="0" err="1"/>
              <a:t>updateOne</a:t>
            </a:r>
            <a:r>
              <a:rPr lang="en-US" dirty="0"/>
              <a:t>() or </a:t>
            </a:r>
            <a:r>
              <a:rPr lang="en-US" dirty="0" err="1"/>
              <a:t>updateMany</a:t>
            </a:r>
            <a:r>
              <a:rPr lang="en-US" dirty="0"/>
              <a:t>() methods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first parameter is a query object to define which document or documents should be updated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second parameter is an object defining the updated data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updateOne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updateOne</a:t>
            </a:r>
            <a:r>
              <a:rPr lang="en-US" dirty="0"/>
              <a:t>() method will update the first document that is found matching the provided query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Insert if not found</a:t>
            </a:r>
          </a:p>
          <a:p>
            <a:pPr marL="0" indent="0">
              <a:buNone/>
            </a:pPr>
            <a:r>
              <a:rPr lang="en-US" dirty="0"/>
              <a:t>If you would like to insert the document if it is not found, you can use the </a:t>
            </a:r>
            <a:r>
              <a:rPr lang="en-US" dirty="0" err="1"/>
              <a:t>upsert</a:t>
            </a:r>
            <a:r>
              <a:rPr lang="en-US" dirty="0"/>
              <a:t> option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updateMany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updateMany</a:t>
            </a:r>
            <a:r>
              <a:rPr lang="en-US" dirty="0"/>
              <a:t>() method will update all documents that match the provided query.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147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mongosh</a:t>
            </a:r>
            <a:r>
              <a:rPr lang="en-US" dirty="0"/>
              <a:t>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4767"/>
            <a:ext cx="8596668" cy="54265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Delete Documents</a:t>
            </a:r>
          </a:p>
          <a:p>
            <a:pPr marL="0" indent="0">
              <a:buNone/>
            </a:pPr>
            <a:r>
              <a:rPr lang="en-US" dirty="0"/>
              <a:t>We can delete documents by using the methods </a:t>
            </a:r>
            <a:r>
              <a:rPr lang="en-US" dirty="0" err="1"/>
              <a:t>deleteOne</a:t>
            </a:r>
            <a:r>
              <a:rPr lang="en-US" dirty="0"/>
              <a:t>() or </a:t>
            </a:r>
            <a:r>
              <a:rPr lang="en-US" dirty="0" err="1"/>
              <a:t>deleteMany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methods accept a query object. The matching documents will be deleted.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deleteOne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deleteOne</a:t>
            </a:r>
            <a:r>
              <a:rPr lang="en-US" dirty="0"/>
              <a:t>() method will delete the first document that matches the query provided.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deleteMany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deleteMany</a:t>
            </a:r>
            <a:r>
              <a:rPr lang="en-US" dirty="0"/>
              <a:t>() method will delete all documents that match the query provided.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9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580</Words>
  <Application>Microsoft Office PowerPoint</Application>
  <PresentationFormat>Widescreen</PresentationFormat>
  <Paragraphs>93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MongoDB</vt:lpstr>
      <vt:lpstr>MongoDB mongosh Create Database </vt:lpstr>
      <vt:lpstr>Show all databases </vt:lpstr>
      <vt:lpstr>Change or Create a Database</vt:lpstr>
      <vt:lpstr>MongoDB mongosh Create Collection </vt:lpstr>
      <vt:lpstr>MongoDB mongosh Insert </vt:lpstr>
      <vt:lpstr>MongoDB mongosh Find</vt:lpstr>
      <vt:lpstr>MongoDB mongosh Update</vt:lpstr>
      <vt:lpstr>MongoDB mongosh Delete</vt:lpstr>
      <vt:lpstr>Thankyou..!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admin</dc:creator>
  <cp:lastModifiedBy>admin</cp:lastModifiedBy>
  <cp:revision>2</cp:revision>
  <dcterms:created xsi:type="dcterms:W3CDTF">2023-12-12T12:58:23Z</dcterms:created>
  <dcterms:modified xsi:type="dcterms:W3CDTF">2023-12-12T13:16:15Z</dcterms:modified>
</cp:coreProperties>
</file>