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434" autoAdjust="0"/>
  </p:normalViewPr>
  <p:slideViewPr>
    <p:cSldViewPr snapToGrid="0">
      <p:cViewPr varScale="1">
        <p:scale>
          <a:sx n="61" d="100"/>
          <a:sy n="61" d="100"/>
        </p:scale>
        <p:origin x="66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D0725-3B3A-4612-A0C1-EF54ADB077A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7CB84-0692-4B6D-BB0E-D2A8F80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7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CB84-0692-4B6D-BB0E-D2A8F80237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3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0ACE-F093-452D-AD78-BE4FBB52B2C3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E7FD-FD41-42C6-8DEA-DCB48097581A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5CEE-80FF-44E6-8701-5CC3DC78125C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75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ACEF-19BA-4893-9F4D-D7FB2C3DFEA5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0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F5FF-126A-4398-8ABB-EC571F856F6C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962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418F-FBB8-45B9-BC9D-2371A74CC67F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6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79D3-E503-4CE7-BE23-80B60B321937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5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DBE-4889-467B-84F0-727F0F7249C3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9C81-EEE2-4389-B4C5-093BA160EACA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6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22E4-C992-4B8C-A4E1-9B15DEFFC93A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0CE1-E667-4EDF-867B-B94FF4003457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7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D94B-18BF-4A08-9609-471CDA3FBA4D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350B-C184-4E9E-8653-5A64F540BEB4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BC21-4D6F-4B91-A2BB-716D6D2222A2}" type="datetime1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C8DA-5407-473E-9E27-7D92D178D282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D1E4-5216-4C6D-AAD8-95EC067B377E}" type="datetime1">
              <a:rPr lang="en-US" smtClean="0"/>
              <a:t>11/28/2023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1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C86E-BB95-4D34-85D7-9974BE0825B7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HORUS EDUCATION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E94A7F-1AFF-4405-9588-BD47A1C6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geeksforgeeks.org/python-programming-langua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636933" cy="148206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Module 1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An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Introduction to Python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Presentation by: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Gopinath.G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61654" y="6044339"/>
            <a:ext cx="3270143" cy="813661"/>
          </a:xfrm>
        </p:spPr>
        <p:txBody>
          <a:bodyPr/>
          <a:lstStyle/>
          <a:p>
            <a:pPr algn="ctr"/>
            <a:r>
              <a:rPr lang="en-US" sz="2000" dirty="0" smtClean="0"/>
              <a:t>HORUS EDUCATION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92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dobe Garamond Pro Bold" panose="02020702060506020403" pitchFamily="18" charset="0"/>
              </a:rPr>
              <a:t>THANKYOU..!</a:t>
            </a:r>
            <a:r>
              <a:rPr lang="en-US" dirty="0">
                <a:latin typeface="Adobe Garamond Pro Bold" panose="02020702060506020403" pitchFamily="18" charset="0"/>
              </a:rPr>
              <a:t/>
            </a:r>
            <a:br>
              <a:rPr lang="en-US" dirty="0">
                <a:latin typeface="Adobe Garamond Pro Bold" panose="02020702060506020403" pitchFamily="18" charset="0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1: An Introduction to Python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dirty="0"/>
              <a:t>What can Python do? </a:t>
            </a:r>
          </a:p>
          <a:p>
            <a:r>
              <a:rPr lang="en-US" dirty="0"/>
              <a:t>• Why Python? </a:t>
            </a:r>
          </a:p>
          <a:p>
            <a:r>
              <a:rPr lang="en-US" dirty="0"/>
              <a:t>• Good to know </a:t>
            </a:r>
          </a:p>
          <a:p>
            <a:r>
              <a:rPr lang="en-US" dirty="0"/>
              <a:t>• Python Syntax compared to other programming languages </a:t>
            </a:r>
          </a:p>
          <a:p>
            <a:r>
              <a:rPr lang="en-US" dirty="0"/>
              <a:t>• Python Install Module 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HORUS EDUCATION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python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Python is a high-level, interpreted, and general-purpose programming language. It was created by Guido van </a:t>
            </a:r>
            <a:r>
              <a:rPr lang="en-US" sz="2000" dirty="0" err="1">
                <a:solidFill>
                  <a:schemeClr val="tx1"/>
                </a:solidFill>
              </a:rPr>
              <a:t>Rossum</a:t>
            </a:r>
            <a:r>
              <a:rPr lang="en-US" sz="2000" dirty="0">
                <a:solidFill>
                  <a:schemeClr val="tx1"/>
                </a:solidFill>
              </a:rPr>
              <a:t> and first released in 1991. Python emphasizes readability, simplicity, and ease of use, making it a popular choice for beginners as well as experienced developers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607411"/>
          </a:xfrm>
        </p:spPr>
        <p:txBody>
          <a:bodyPr/>
          <a:lstStyle/>
          <a:p>
            <a:r>
              <a:rPr lang="en-US" dirty="0" smtClean="0"/>
              <a:t>HORUS EDUCATION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38" y="4045059"/>
            <a:ext cx="5257586" cy="17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What can Python do?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is an incredibly versatile programming language with a wide range of </a:t>
            </a:r>
            <a:r>
              <a:rPr lang="en-US" dirty="0" smtClean="0"/>
              <a:t>applications</a:t>
            </a:r>
          </a:p>
          <a:p>
            <a:pPr marL="0" indent="0">
              <a:buNone/>
            </a:pPr>
            <a:r>
              <a:rPr lang="en-US" dirty="0" smtClean="0"/>
              <a:t>1. web development</a:t>
            </a:r>
          </a:p>
          <a:p>
            <a:pPr marL="0" indent="0">
              <a:buNone/>
            </a:pPr>
            <a:r>
              <a:rPr lang="en-US" dirty="0" smtClean="0"/>
              <a:t>2. Data science and machine learning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Game development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Cybersecurity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IoT</a:t>
            </a:r>
            <a:r>
              <a:rPr lang="en-US" dirty="0" smtClean="0"/>
              <a:t> (INTERNET OF THINGS)</a:t>
            </a:r>
          </a:p>
          <a:p>
            <a:pPr marL="0" indent="0">
              <a:buNone/>
            </a:pPr>
            <a:r>
              <a:rPr lang="en-US" dirty="0" smtClean="0"/>
              <a:t>6. Robotics</a:t>
            </a:r>
          </a:p>
          <a:p>
            <a:pPr marL="0" indent="0">
              <a:buNone/>
            </a:pPr>
            <a:r>
              <a:rPr lang="en-US" dirty="0" smtClean="0"/>
              <a:t>7. Cloud Computing</a:t>
            </a:r>
          </a:p>
          <a:p>
            <a:pPr marL="0" indent="0">
              <a:buNone/>
            </a:pPr>
            <a:r>
              <a:rPr lang="en-US" dirty="0" smtClean="0"/>
              <a:t>8. Database access</a:t>
            </a:r>
          </a:p>
          <a:p>
            <a:pPr marL="0" indent="0">
              <a:buNone/>
            </a:pPr>
            <a:r>
              <a:rPr lang="en-US" dirty="0" smtClean="0"/>
              <a:t>9. Ethical Hacking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Good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Readability</a:t>
            </a:r>
          </a:p>
          <a:p>
            <a:r>
              <a:rPr lang="en-US" b="1" dirty="0"/>
              <a:t>Interpreted </a:t>
            </a:r>
            <a:r>
              <a:rPr lang="en-US" b="1" dirty="0" smtClean="0"/>
              <a:t>Language</a:t>
            </a:r>
          </a:p>
          <a:p>
            <a:r>
              <a:rPr lang="en-US" b="1" dirty="0" smtClean="0"/>
              <a:t>High level language</a:t>
            </a:r>
          </a:p>
          <a:p>
            <a:r>
              <a:rPr lang="en-US" b="1" dirty="0" smtClean="0"/>
              <a:t>Dynamic typing</a:t>
            </a:r>
          </a:p>
          <a:p>
            <a:r>
              <a:rPr lang="en-US" b="1" dirty="0" smtClean="0"/>
              <a:t>Object oriented programming</a:t>
            </a:r>
          </a:p>
          <a:p>
            <a:r>
              <a:rPr lang="en-US" b="1" dirty="0" smtClean="0"/>
              <a:t>Extensive libraries</a:t>
            </a:r>
          </a:p>
          <a:p>
            <a:r>
              <a:rPr lang="en-US" b="1" dirty="0" smtClean="0"/>
              <a:t>Cross platform</a:t>
            </a:r>
          </a:p>
          <a:p>
            <a:r>
              <a:rPr lang="en-US" b="1" dirty="0" smtClean="0"/>
              <a:t>Open source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Syntax compared to other programming languages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Python</a:t>
            </a:r>
            <a:r>
              <a:rPr lang="en-US" dirty="0"/>
              <a:t> is an easily adaptable programming language that offers a lot of </a:t>
            </a:r>
            <a:r>
              <a:rPr lang="en-US" dirty="0" smtClean="0"/>
              <a:t>features. </a:t>
            </a:r>
          </a:p>
          <a:p>
            <a:pPr marL="0" indent="0">
              <a:buNone/>
            </a:pPr>
            <a:r>
              <a:rPr lang="en-US" dirty="0" smtClean="0"/>
              <a:t>1. Python programming  Hello world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2. C++ programming  Hello world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56" y="3320833"/>
            <a:ext cx="5389890" cy="7242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56" y="4452825"/>
            <a:ext cx="40195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Syntax compared to other programming languages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dirty="0"/>
              <a:t> </a:t>
            </a:r>
            <a:r>
              <a:rPr lang="en-US" dirty="0" smtClean="0"/>
              <a:t>Java programming  </a:t>
            </a: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29" y="3009313"/>
            <a:ext cx="5272001" cy="16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Install Module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b="1" dirty="0">
                <a:solidFill>
                  <a:schemeClr val="tx1"/>
                </a:solidFill>
              </a:rPr>
              <a:t>Download Python Installer: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Visit the official Python website: </a:t>
            </a:r>
            <a:r>
              <a:rPr lang="en-US" u="sng" dirty="0">
                <a:hlinkClick r:id="rId2"/>
              </a:rPr>
              <a:t>Python Downloads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Click on the "Downloads" tab, and select the version that corresponds to your operating Once the installer is downloaded, run the executable file.</a:t>
            </a:r>
          </a:p>
          <a:p>
            <a:pPr lvl="1"/>
            <a:r>
              <a:rPr lang="en-US" dirty="0"/>
              <a:t>Make sure to check the box that says "Add Python to PATH" during installation.</a:t>
            </a:r>
          </a:p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b="1" dirty="0">
                <a:solidFill>
                  <a:schemeClr val="tx1"/>
                </a:solidFill>
              </a:rPr>
              <a:t>Run the </a:t>
            </a:r>
            <a:r>
              <a:rPr lang="en-US" b="1" dirty="0" smtClean="0">
                <a:solidFill>
                  <a:schemeClr val="tx1"/>
                </a:solidFill>
              </a:rPr>
              <a:t>Installer</a:t>
            </a:r>
          </a:p>
          <a:p>
            <a:pPr lvl="0"/>
            <a:r>
              <a:rPr lang="en-US" b="1" dirty="0" smtClean="0">
                <a:solidFill>
                  <a:schemeClr val="tx1"/>
                </a:solidFill>
              </a:rPr>
              <a:t>3. </a:t>
            </a:r>
            <a:r>
              <a:rPr lang="en-US" b="1" dirty="0">
                <a:solidFill>
                  <a:schemeClr val="tx1"/>
                </a:solidFill>
              </a:rPr>
              <a:t>Install </a:t>
            </a:r>
            <a:r>
              <a:rPr lang="en-US" b="1" dirty="0" smtClean="0">
                <a:solidFill>
                  <a:schemeClr val="tx1"/>
                </a:solidFill>
              </a:rPr>
              <a:t>Python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4. </a:t>
            </a:r>
            <a:r>
              <a:rPr lang="en-US" b="1" dirty="0">
                <a:solidFill>
                  <a:schemeClr val="tx1"/>
                </a:solidFill>
              </a:rPr>
              <a:t>Verify Installation: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Open a Command Prompt and type </a:t>
            </a:r>
            <a:r>
              <a:rPr lang="en-US" b="1" dirty="0"/>
              <a:t>python --version</a:t>
            </a:r>
            <a:r>
              <a:rPr lang="en-US" dirty="0"/>
              <a:t> or </a:t>
            </a:r>
            <a:r>
              <a:rPr lang="en-US" b="1" dirty="0"/>
              <a:t>python -V</a:t>
            </a:r>
            <a:r>
              <a:rPr lang="en-US" dirty="0"/>
              <a:t> to check if Python is installed and to see the installed version.</a:t>
            </a:r>
          </a:p>
          <a:p>
            <a:pPr lvl="1"/>
            <a:r>
              <a:rPr lang="en-US" dirty="0"/>
              <a:t>You can also run </a:t>
            </a:r>
            <a:r>
              <a:rPr lang="en-US" b="1" dirty="0"/>
              <a:t>python</a:t>
            </a:r>
            <a:r>
              <a:rPr lang="en-US" dirty="0"/>
              <a:t> to enter the Python interactive shell.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HORUS EDUCATION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" t="5583" r="850" b="6052"/>
          <a:stretch/>
        </p:blipFill>
        <p:spPr>
          <a:xfrm>
            <a:off x="677334" y="588936"/>
            <a:ext cx="8070633" cy="51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337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Garamond Pro Bold</vt:lpstr>
      <vt:lpstr>Arial</vt:lpstr>
      <vt:lpstr>Calibri</vt:lpstr>
      <vt:lpstr>Trebuchet MS</vt:lpstr>
      <vt:lpstr>Wingdings 3</vt:lpstr>
      <vt:lpstr>Facet</vt:lpstr>
      <vt:lpstr>PYTHON</vt:lpstr>
      <vt:lpstr>Module 1: An Introduction to Python  </vt:lpstr>
      <vt:lpstr>What is python ?</vt:lpstr>
      <vt:lpstr> What can Python do?  </vt:lpstr>
      <vt:lpstr>Good to Know</vt:lpstr>
      <vt:lpstr>Python Syntax compared to other programming languages  </vt:lpstr>
      <vt:lpstr>Python Syntax compared to other programming languages  </vt:lpstr>
      <vt:lpstr>Python Install Module  </vt:lpstr>
      <vt:lpstr>PowerPoint Presentation</vt:lpstr>
      <vt:lpstr>THANKYOU..!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2023-11-27T15:11:24Z</dcterms:created>
  <dcterms:modified xsi:type="dcterms:W3CDTF">2023-11-28T14:16:38Z</dcterms:modified>
</cp:coreProperties>
</file>