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266EC65-A80A-47E3-9045-01EFA6F681F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1DEC82-22ED-470A-809A-39721A181E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8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65-A80A-47E3-9045-01EFA6F681F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EC82-22ED-470A-809A-39721A18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65-A80A-47E3-9045-01EFA6F681F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EC82-22ED-470A-809A-39721A181E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551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65-A80A-47E3-9045-01EFA6F681F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EC82-22ED-470A-809A-39721A181E8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93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65-A80A-47E3-9045-01EFA6F681F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EC82-22ED-470A-809A-39721A18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3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65-A80A-47E3-9045-01EFA6F681F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EC82-22ED-470A-809A-39721A181E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17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65-A80A-47E3-9045-01EFA6F681F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EC82-22ED-470A-809A-39721A181E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472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65-A80A-47E3-9045-01EFA6F681F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EC82-22ED-470A-809A-39721A181E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819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65-A80A-47E3-9045-01EFA6F681F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EC82-22ED-470A-809A-39721A181E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09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65-A80A-47E3-9045-01EFA6F681F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EC82-22ED-470A-809A-39721A18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65-A80A-47E3-9045-01EFA6F681F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EC82-22ED-470A-809A-39721A181E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63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65-A80A-47E3-9045-01EFA6F681F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EC82-22ED-470A-809A-39721A18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1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65-A80A-47E3-9045-01EFA6F681F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EC82-22ED-470A-809A-39721A181E8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69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65-A80A-47E3-9045-01EFA6F681F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EC82-22ED-470A-809A-39721A181E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81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65-A80A-47E3-9045-01EFA6F681F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EC82-22ED-470A-809A-39721A18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7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65-A80A-47E3-9045-01EFA6F681F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EC82-22ED-470A-809A-39721A181E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57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65-A80A-47E3-9045-01EFA6F681F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EC82-22ED-470A-809A-39721A18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66EC65-A80A-47E3-9045-01EFA6F681F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1DEC82-22ED-470A-809A-39721A181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0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schools.com/python/python_dictionaries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tuple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schools.com/python/python_dictionaries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3200" dirty="0"/>
              <a:t>Module </a:t>
            </a:r>
            <a:r>
              <a:rPr lang="en-US" sz="3200" dirty="0" smtClean="0"/>
              <a:t>4</a:t>
            </a:r>
          </a:p>
          <a:p>
            <a:pPr algn="ctr"/>
            <a:r>
              <a:rPr lang="en-US" sz="3200" dirty="0" err="1" smtClean="0"/>
              <a:t>List,Tuple,Set,Dictionaries</a:t>
            </a:r>
            <a:endParaRPr lang="en-US" sz="3200" dirty="0"/>
          </a:p>
          <a:p>
            <a:pPr algn="ctr"/>
            <a:r>
              <a:rPr lang="en-US" sz="3200" dirty="0" smtClean="0"/>
              <a:t>Presentation </a:t>
            </a:r>
            <a:r>
              <a:rPr lang="en-US" sz="3200" dirty="0"/>
              <a:t>by: </a:t>
            </a:r>
            <a:r>
              <a:rPr lang="en-US" sz="3200" dirty="0" err="1"/>
              <a:t>Gopinath.G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03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81" y="1555984"/>
            <a:ext cx="10058400" cy="37323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34513" y="960894"/>
            <a:ext cx="5019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Difference between list, tuple, dictionary, set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7716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7016" y="2975674"/>
            <a:ext cx="3577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THANKYOU..!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6065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205" y="1447081"/>
            <a:ext cx="3369588" cy="381719"/>
          </a:xfrm>
        </p:spPr>
        <p:txBody>
          <a:bodyPr>
            <a:normAutofit fontScale="90000"/>
          </a:bodyPr>
          <a:lstStyle/>
          <a:p>
            <a:r>
              <a:rPr lang="en-US"/>
              <a:t>Python - Lists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858" y="2479728"/>
            <a:ext cx="9741329" cy="3704095"/>
          </a:xfrm>
        </p:spPr>
        <p:txBody>
          <a:bodyPr>
            <a:noAutofit/>
          </a:bodyPr>
          <a:lstStyle/>
          <a:p>
            <a:r>
              <a:rPr lang="en-US" sz="1600" dirty="0" smtClean="0"/>
              <a:t>Python </a:t>
            </a:r>
            <a:r>
              <a:rPr lang="en-US" sz="1600" dirty="0"/>
              <a:t>- Access List Items</a:t>
            </a:r>
          </a:p>
          <a:p>
            <a:r>
              <a:rPr lang="en-US" sz="1600" dirty="0"/>
              <a:t>Python - Change List Items</a:t>
            </a:r>
          </a:p>
          <a:p>
            <a:r>
              <a:rPr lang="en-US" sz="1600" dirty="0"/>
              <a:t>Python - Add List Items</a:t>
            </a:r>
          </a:p>
          <a:p>
            <a:r>
              <a:rPr lang="en-US" sz="1600" dirty="0"/>
              <a:t>Python - Remove List Items</a:t>
            </a:r>
          </a:p>
          <a:p>
            <a:r>
              <a:rPr lang="en-US" sz="1600" dirty="0"/>
              <a:t>Python - Loop Lists</a:t>
            </a:r>
          </a:p>
          <a:p>
            <a:r>
              <a:rPr lang="en-US" sz="1600" dirty="0"/>
              <a:t>Python - List Comprehension</a:t>
            </a:r>
          </a:p>
          <a:p>
            <a:r>
              <a:rPr lang="en-US" sz="1600" dirty="0"/>
              <a:t>Python - Sort Lists</a:t>
            </a:r>
          </a:p>
          <a:p>
            <a:r>
              <a:rPr lang="en-US" sz="1600" dirty="0"/>
              <a:t>Python - Copy Lists</a:t>
            </a:r>
          </a:p>
          <a:p>
            <a:r>
              <a:rPr lang="en-US" sz="1600" dirty="0"/>
              <a:t>Python - Join Lists</a:t>
            </a:r>
          </a:p>
          <a:p>
            <a:r>
              <a:rPr lang="en-US" sz="1600" dirty="0"/>
              <a:t>Python - List Methods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491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is one of the built-in data types in Python. A Python list is a sequence of comma separated items, enclosed in square brackets [ ]. The items in a Python list need not be of the same data type</a:t>
            </a:r>
            <a:r>
              <a:rPr lang="en-US" dirty="0" smtClean="0"/>
              <a:t>.</a:t>
            </a:r>
          </a:p>
          <a:p>
            <a:r>
              <a:rPr lang="en-US" dirty="0"/>
              <a:t>a list is a sequence. Each object in the list is accessible with its index. The index starts from 0. Index or the last item in the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a= list[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3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</a:t>
            </a:r>
            <a:r>
              <a:rPr lang="en-US" sz="2400" b="1" dirty="0"/>
              <a:t>Change List </a:t>
            </a:r>
            <a:r>
              <a:rPr lang="en-US" sz="2400" b="1" dirty="0" smtClean="0"/>
              <a:t>Items, Add </a:t>
            </a:r>
            <a:r>
              <a:rPr lang="en-US" sz="2400" b="1" dirty="0"/>
              <a:t>List </a:t>
            </a:r>
            <a:r>
              <a:rPr lang="en-US" sz="2400" b="1" dirty="0" smtClean="0"/>
              <a:t>Items, Remove </a:t>
            </a:r>
            <a:r>
              <a:rPr lang="en-US" sz="2400" b="1" dirty="0"/>
              <a:t>List </a:t>
            </a:r>
            <a:r>
              <a:rPr lang="en-US" sz="2400" b="1" dirty="0" err="1" smtClean="0"/>
              <a:t>Items,for</a:t>
            </a:r>
            <a:r>
              <a:rPr lang="en-US" sz="2400" b="1" dirty="0" smtClean="0"/>
              <a:t> loop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857" y="2572718"/>
            <a:ext cx="9594739" cy="33031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Change Item Value</a:t>
            </a:r>
          </a:p>
          <a:p>
            <a:r>
              <a:rPr lang="en-US" dirty="0"/>
              <a:t>Change a Range of Item Values</a:t>
            </a:r>
          </a:p>
          <a:p>
            <a:r>
              <a:rPr lang="en-US" dirty="0"/>
              <a:t>Insert Items</a:t>
            </a:r>
          </a:p>
          <a:p>
            <a:r>
              <a:rPr lang="en-US" dirty="0" smtClean="0"/>
              <a:t>Add items: </a:t>
            </a:r>
            <a:r>
              <a:rPr lang="en-US" dirty="0"/>
              <a:t>Append </a:t>
            </a:r>
            <a:r>
              <a:rPr lang="en-US" dirty="0" smtClean="0"/>
              <a:t>Items: </a:t>
            </a:r>
            <a:r>
              <a:rPr lang="en-US" dirty="0"/>
              <a:t>add an item to the end of the list, use the </a:t>
            </a:r>
            <a:r>
              <a:rPr lang="en-US" dirty="0" smtClean="0"/>
              <a:t>append() module.</a:t>
            </a:r>
          </a:p>
          <a:p>
            <a:r>
              <a:rPr lang="en-US" dirty="0"/>
              <a:t>To insert a list item at a specified index, use </a:t>
            </a:r>
            <a:r>
              <a:rPr lang="en-US" dirty="0" smtClean="0"/>
              <a:t>the insert() </a:t>
            </a:r>
            <a:r>
              <a:rPr lang="en-US" dirty="0"/>
              <a:t>method</a:t>
            </a:r>
            <a:r>
              <a:rPr lang="en-US" dirty="0" smtClean="0"/>
              <a:t>.</a:t>
            </a:r>
          </a:p>
          <a:p>
            <a:r>
              <a:rPr lang="en-US" dirty="0"/>
              <a:t>append elements from </a:t>
            </a:r>
            <a:r>
              <a:rPr lang="en-US" i="1" dirty="0"/>
              <a:t>another list</a:t>
            </a:r>
            <a:r>
              <a:rPr lang="en-US" dirty="0"/>
              <a:t> to the current list, use </a:t>
            </a:r>
            <a:r>
              <a:rPr lang="en-US" dirty="0" smtClean="0"/>
              <a:t>the extend() method.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6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878" y="836909"/>
            <a:ext cx="923699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Remove Specified </a:t>
            </a:r>
            <a:r>
              <a:rPr lang="en-US" sz="2000" dirty="0" smtClean="0"/>
              <a:t>Item remove().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Remove Specified </a:t>
            </a:r>
            <a:r>
              <a:rPr lang="en-US" sz="2000" dirty="0" smtClean="0"/>
              <a:t>Index pop().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</a:t>
            </a:r>
            <a:r>
              <a:rPr lang="en-US" sz="2000" dirty="0" smtClean="0"/>
              <a:t>el keyword </a:t>
            </a:r>
            <a:r>
              <a:rPr lang="en-US" sz="2000" dirty="0"/>
              <a:t>also removes the specified </a:t>
            </a:r>
            <a:r>
              <a:rPr lang="en-US" sz="2000" dirty="0" smtClean="0"/>
              <a:t>index.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Clear the </a:t>
            </a:r>
            <a:r>
              <a:rPr lang="en-US" sz="2000" dirty="0" smtClean="0"/>
              <a:t>List clear().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Loop Through a </a:t>
            </a:r>
            <a:r>
              <a:rPr lang="en-US" sz="2000" dirty="0" smtClean="0"/>
              <a:t>List for loop.</a:t>
            </a:r>
          </a:p>
          <a:p>
            <a:r>
              <a:rPr lang="en-US" sz="2000" dirty="0"/>
              <a:t>Loop Through the Index </a:t>
            </a:r>
            <a:r>
              <a:rPr lang="en-US" sz="2000" dirty="0" smtClean="0"/>
              <a:t>Numbers.</a:t>
            </a:r>
            <a:endParaRPr lang="en-US" sz="2000" dirty="0"/>
          </a:p>
          <a:p>
            <a:r>
              <a:rPr lang="en-US" sz="2000" dirty="0"/>
              <a:t>You can also loop through the list items by referring to their index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</a:t>
            </a:r>
            <a:r>
              <a:rPr lang="en-US" sz="2000" dirty="0" smtClean="0"/>
              <a:t>ange() and </a:t>
            </a:r>
            <a:r>
              <a:rPr lang="en-US" sz="2000" dirty="0" err="1" smtClean="0"/>
              <a:t>len</a:t>
            </a:r>
            <a:r>
              <a:rPr lang="en-US" sz="2000" dirty="0" smtClean="0"/>
              <a:t>()functions </a:t>
            </a:r>
            <a:r>
              <a:rPr lang="en-US" sz="2000" dirty="0"/>
              <a:t>to create a suitable </a:t>
            </a:r>
            <a:r>
              <a:rPr lang="en-US" sz="2000" dirty="0" err="1" smtClean="0"/>
              <a:t>iterable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a While </a:t>
            </a:r>
            <a:r>
              <a:rPr lang="en-US" sz="2000" dirty="0" smtClean="0"/>
              <a:t>Loop.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Looping Using List </a:t>
            </a:r>
            <a:r>
              <a:rPr lang="en-US" sz="2000" dirty="0" smtClean="0"/>
              <a:t>Comprehension.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List </a:t>
            </a:r>
            <a:r>
              <a:rPr lang="en-US" sz="2000" dirty="0" smtClean="0"/>
              <a:t>Comprehension.</a:t>
            </a:r>
            <a:endParaRPr lang="en-US" sz="2000" dirty="0"/>
          </a:p>
          <a:p>
            <a:r>
              <a:rPr lang="en-US" sz="2000" dirty="0"/>
              <a:t>List comprehension offers a shorter syntax when you want to create a new list based on the values of an existing </a:t>
            </a:r>
            <a:r>
              <a:rPr lang="en-US" sz="2000" dirty="0" smtClean="0"/>
              <a:t>list.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smtClean="0"/>
              <a:t>Syntax: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newlist</a:t>
            </a:r>
            <a:r>
              <a:rPr lang="en-US" sz="2000" dirty="0"/>
              <a:t> = [expression for item in </a:t>
            </a:r>
            <a:r>
              <a:rPr lang="en-US" sz="2000" dirty="0" err="1"/>
              <a:t>iterable</a:t>
            </a:r>
            <a:r>
              <a:rPr lang="en-US" sz="2000" dirty="0"/>
              <a:t> if condition == True</a:t>
            </a:r>
            <a:r>
              <a:rPr lang="en-US" sz="2000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Example for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657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8528" y="976394"/>
            <a:ext cx="1642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Tuples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162373" y="1828800"/>
            <a:ext cx="103063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Tuples are used to store multiple items in a single variable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Tuple is one of 4 built-in data types in Python used to store collections of data,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other 3 are </a:t>
            </a:r>
            <a:r>
              <a:rPr lang="en-US" dirty="0">
                <a:hlinkClick r:id="rId2"/>
              </a:rPr>
              <a:t>List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Set</a:t>
            </a:r>
            <a:r>
              <a:rPr lang="en-US" dirty="0"/>
              <a:t>, and </a:t>
            </a:r>
            <a:r>
              <a:rPr lang="en-US" dirty="0">
                <a:hlinkClick r:id="rId4"/>
              </a:rPr>
              <a:t>Dictionary</a:t>
            </a:r>
            <a:r>
              <a:rPr lang="en-US" dirty="0"/>
              <a:t>, all with different qualities and </a:t>
            </a:r>
            <a:r>
              <a:rPr lang="en-US" dirty="0" smtClean="0"/>
              <a:t>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tuple is a collection which is ordered and </a:t>
            </a:r>
            <a:r>
              <a:rPr lang="en-US" b="1" dirty="0" smtClean="0"/>
              <a:t>unchangeable.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Are written with(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Tuple </a:t>
            </a:r>
            <a:r>
              <a:rPr lang="en-US" dirty="0" smtClean="0"/>
              <a:t>Items:</a:t>
            </a:r>
            <a:r>
              <a:rPr lang="en-US" dirty="0"/>
              <a:t> </a:t>
            </a:r>
            <a:r>
              <a:rPr lang="en-US" dirty="0" smtClean="0"/>
              <a:t>print(a[1])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if Item </a:t>
            </a:r>
            <a:r>
              <a:rPr lang="en-US" dirty="0" smtClean="0"/>
              <a:t>Exists: if</a:t>
            </a:r>
            <a:r>
              <a:rPr lang="en-US" dirty="0"/>
              <a:t> </a:t>
            </a:r>
            <a:r>
              <a:rPr lang="en-US" dirty="0" smtClean="0"/>
              <a:t>“ball"</a:t>
            </a:r>
            <a:r>
              <a:rPr lang="en-US" dirty="0"/>
              <a:t> in </a:t>
            </a:r>
            <a:r>
              <a:rPr lang="en-US" dirty="0" smtClean="0"/>
              <a:t>tuple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</a:t>
            </a:r>
            <a:r>
              <a:rPr lang="en-US" dirty="0"/>
              <a:t>Tuple Values</a:t>
            </a:r>
          </a:p>
          <a:p>
            <a:r>
              <a:rPr lang="en-US" dirty="0"/>
              <a:t>Once a tuple is created, you cannot change its values. Tuples are </a:t>
            </a:r>
            <a:r>
              <a:rPr lang="en-US" b="1" dirty="0"/>
              <a:t>unchangeable</a:t>
            </a:r>
            <a:r>
              <a:rPr lang="en-US" dirty="0"/>
              <a:t>, or </a:t>
            </a:r>
            <a:r>
              <a:rPr lang="en-US" b="1" dirty="0"/>
              <a:t>immutable</a:t>
            </a:r>
            <a:r>
              <a:rPr lang="en-US" dirty="0"/>
              <a:t> as it also is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To insert a element in tuple 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 Convert into a list: Just like the workaround for changing a tuple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you can convert it into a list, add your item(s), and convert it back into a tuple</a:t>
            </a:r>
            <a:r>
              <a:rPr lang="en-US" dirty="0" smtClean="0"/>
              <a:t>.</a:t>
            </a:r>
          </a:p>
          <a:p>
            <a:r>
              <a:rPr lang="en-US" dirty="0"/>
              <a:t>2. Add tuple to a tuple. You are allowed to add tuples to tuples,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if you want to add one item, (or many), create a new tuple with the item(s), and add it to the existing tuple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7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8868" y="1007390"/>
            <a:ext cx="10533974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Unpacking a Tuple</a:t>
            </a:r>
          </a:p>
          <a:p>
            <a:r>
              <a:rPr lang="en-US" sz="2400" dirty="0"/>
              <a:t>When we create a tuple, we normally assign values to it. This is called "packing" a </a:t>
            </a:r>
            <a:r>
              <a:rPr lang="en-US" sz="2400" dirty="0" smtClean="0"/>
              <a:t>tuple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</a:t>
            </a:r>
            <a:r>
              <a:rPr lang="en-US" sz="2400" dirty="0" smtClean="0"/>
              <a:t>Asterisk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 number of variables is less than the number of values, you can add an </a:t>
            </a:r>
            <a:r>
              <a:rPr lang="en-US" sz="2400" dirty="0" smtClean="0"/>
              <a:t>*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to the variable name and the values will be assigned to the variable as a </a:t>
            </a:r>
            <a:r>
              <a:rPr lang="en-US" sz="2400" dirty="0" smtClean="0"/>
              <a:t>list.</a:t>
            </a:r>
          </a:p>
          <a:p>
            <a:r>
              <a:rPr lang="en-US" sz="2400" dirty="0"/>
              <a:t>Loop Through a Tuple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loop through the tuple items by using </a:t>
            </a:r>
            <a:r>
              <a:rPr lang="en-US" sz="2400" dirty="0" smtClean="0"/>
              <a:t>a for loop</a:t>
            </a:r>
          </a:p>
          <a:p>
            <a:r>
              <a:rPr lang="en-US" sz="2400" dirty="0"/>
              <a:t>Loop Through the Index Numbers</a:t>
            </a:r>
          </a:p>
          <a:p>
            <a:r>
              <a:rPr lang="en-US" sz="2400" dirty="0"/>
              <a:t>You can also loop through the tuple items by referring to their index number.</a:t>
            </a:r>
          </a:p>
          <a:p>
            <a:r>
              <a:rPr lang="en-US" sz="2400" dirty="0" smtClean="0"/>
              <a:t>Using range and </a:t>
            </a:r>
            <a:r>
              <a:rPr lang="en-US" sz="2400" dirty="0" err="1" smtClean="0"/>
              <a:t>len</a:t>
            </a:r>
            <a:r>
              <a:rPr lang="en-US" sz="2400" dirty="0" smtClean="0"/>
              <a:t>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a While Loop</a:t>
            </a:r>
          </a:p>
          <a:p>
            <a:r>
              <a:rPr lang="en-US" sz="2400" dirty="0"/>
              <a:t>You can loop through the tuple items by using a </a:t>
            </a:r>
            <a:r>
              <a:rPr lang="en-US" sz="2400" dirty="0" smtClean="0"/>
              <a:t>while loop using </a:t>
            </a:r>
            <a:r>
              <a:rPr lang="en-US" sz="2400" dirty="0" err="1" smtClean="0"/>
              <a:t>len</a:t>
            </a:r>
            <a:r>
              <a:rPr lang="en-US" sz="2400" dirty="0" smtClean="0"/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Example for each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1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2482" y="635430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Python </a:t>
            </a:r>
            <a:r>
              <a:rPr lang="en-US" sz="3600" b="1" dirty="0" smtClean="0"/>
              <a:t>Sets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6909" y="1281761"/>
            <a:ext cx="7981628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Sets </a:t>
            </a:r>
            <a:r>
              <a:rPr lang="en-US" sz="1900" dirty="0"/>
              <a:t>are used to store multiple items in a single variable.</a:t>
            </a:r>
          </a:p>
          <a:p>
            <a:r>
              <a:rPr lang="en-US" sz="1900" dirty="0"/>
              <a:t>Set is one of 4 built-in data types in Python used to store collections of data, </a:t>
            </a:r>
            <a:endParaRPr lang="en-US" sz="1900" dirty="0" smtClean="0"/>
          </a:p>
          <a:p>
            <a:r>
              <a:rPr lang="en-US" sz="1900" dirty="0" smtClean="0"/>
              <a:t>the </a:t>
            </a:r>
            <a:r>
              <a:rPr lang="en-US" sz="1900" dirty="0"/>
              <a:t>other 3 are </a:t>
            </a:r>
            <a:r>
              <a:rPr lang="en-US" sz="1900" dirty="0">
                <a:hlinkClick r:id="rId2"/>
              </a:rPr>
              <a:t>List</a:t>
            </a:r>
            <a:r>
              <a:rPr lang="en-US" sz="1900" dirty="0"/>
              <a:t>, </a:t>
            </a:r>
            <a:r>
              <a:rPr lang="en-US" sz="1900" dirty="0">
                <a:hlinkClick r:id="rId3"/>
              </a:rPr>
              <a:t>Tuple</a:t>
            </a:r>
            <a:r>
              <a:rPr lang="en-US" sz="1900" dirty="0"/>
              <a:t>, and </a:t>
            </a:r>
            <a:r>
              <a:rPr lang="en-US" sz="1900" dirty="0">
                <a:hlinkClick r:id="rId4"/>
              </a:rPr>
              <a:t>Dictionary</a:t>
            </a:r>
            <a:r>
              <a:rPr lang="en-US" sz="1900" dirty="0"/>
              <a:t>, all with different qualities and usage.</a:t>
            </a:r>
          </a:p>
          <a:p>
            <a:r>
              <a:rPr lang="en-US" sz="1900" dirty="0"/>
              <a:t>A set is a collection which is </a:t>
            </a:r>
            <a:r>
              <a:rPr lang="en-US" sz="1900" i="1" dirty="0"/>
              <a:t>unordered</a:t>
            </a:r>
            <a:r>
              <a:rPr lang="en-US" sz="1900" dirty="0"/>
              <a:t>, </a:t>
            </a:r>
            <a:r>
              <a:rPr lang="en-US" sz="1900" i="1" dirty="0"/>
              <a:t>unchangeable*</a:t>
            </a:r>
            <a:r>
              <a:rPr lang="en-US" sz="1900" dirty="0"/>
              <a:t>, and </a:t>
            </a:r>
            <a:r>
              <a:rPr lang="en-US" sz="1900" i="1" dirty="0" smtClean="0"/>
              <a:t>unindexed.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Set </a:t>
            </a:r>
            <a:r>
              <a:rPr lang="en-US" sz="1900" i="1" dirty="0"/>
              <a:t>items</a:t>
            </a:r>
            <a:r>
              <a:rPr lang="en-US" sz="1900" dirty="0"/>
              <a:t> are unchangeable, but you can remove items and add new items</a:t>
            </a:r>
            <a:r>
              <a:rPr lang="en-US" sz="19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 Length of 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type()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Access Items</a:t>
            </a:r>
          </a:p>
          <a:p>
            <a:r>
              <a:rPr lang="en-US" sz="1900" dirty="0" smtClean="0"/>
              <a:t>you </a:t>
            </a:r>
            <a:r>
              <a:rPr lang="en-US" sz="1900" dirty="0"/>
              <a:t>cannot access items in a set by referring to an index or a key</a:t>
            </a:r>
            <a:r>
              <a:rPr lang="en-US" sz="1900" dirty="0" smtClean="0"/>
              <a:t>.</a:t>
            </a:r>
          </a:p>
          <a:p>
            <a:r>
              <a:rPr lang="en-US" sz="1900" dirty="0"/>
              <a:t>But you can loop through the set items using a for loop, or ask if </a:t>
            </a:r>
            <a:r>
              <a:rPr lang="en-US" sz="1900" dirty="0" smtClean="0"/>
              <a:t>a</a:t>
            </a:r>
          </a:p>
          <a:p>
            <a:r>
              <a:rPr lang="en-US" sz="1900" dirty="0" smtClean="0"/>
              <a:t> </a:t>
            </a:r>
            <a:r>
              <a:rPr lang="en-US" sz="1900" dirty="0"/>
              <a:t>specified value is present in a set, by using the in </a:t>
            </a:r>
            <a:r>
              <a:rPr lang="en-US" sz="1900" dirty="0" smtClean="0"/>
              <a:t>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Add </a:t>
            </a:r>
            <a:r>
              <a:rPr lang="en-US" sz="1900" dirty="0" smtClean="0"/>
              <a:t>Items add()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/>
              <a:t>Add sets update()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/>
              <a:t>Remove item in a set remove()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</a:t>
            </a:r>
            <a:r>
              <a:rPr lang="en-US" sz="1900" dirty="0" smtClean="0"/>
              <a:t>iscard()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p</a:t>
            </a:r>
            <a:r>
              <a:rPr lang="en-US" sz="1900" dirty="0" smtClean="0"/>
              <a:t>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smtClean="0"/>
              <a:t>Looping a set is done by for loop.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05994" y="3239146"/>
            <a:ext cx="19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for each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497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1068" y="666427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 </a:t>
            </a:r>
            <a:r>
              <a:rPr lang="en-US" sz="2000" b="1" dirty="0" smtClean="0"/>
              <a:t>Dictionaries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53069" y="1221739"/>
            <a:ext cx="866961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Dictionaries </a:t>
            </a:r>
            <a:r>
              <a:rPr lang="en-US" dirty="0"/>
              <a:t>are used to store data values in </a:t>
            </a:r>
            <a:r>
              <a:rPr lang="en-US" dirty="0" err="1"/>
              <a:t>key:value</a:t>
            </a:r>
            <a:r>
              <a:rPr lang="en-US" dirty="0"/>
              <a:t> pairs.</a:t>
            </a:r>
          </a:p>
          <a:p>
            <a:r>
              <a:rPr lang="en-US" dirty="0"/>
              <a:t>A dictionary is a collection which is ordered*, changeable and do not allow duplicates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Dictionaries are written with curly brackets, and have keys and </a:t>
            </a:r>
            <a:r>
              <a:rPr lang="en-US" dirty="0" smtClean="0"/>
              <a:t>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Dictionary Items</a:t>
            </a:r>
          </a:p>
          <a:p>
            <a:r>
              <a:rPr lang="en-US" dirty="0"/>
              <a:t>Dictionary items are ordered, changeable, and does not allow duplicates.</a:t>
            </a:r>
          </a:p>
          <a:p>
            <a:r>
              <a:rPr lang="en-US" dirty="0"/>
              <a:t>Dictionary items are presented in </a:t>
            </a:r>
            <a:r>
              <a:rPr lang="en-US" dirty="0" err="1"/>
              <a:t>key:value</a:t>
            </a:r>
            <a:r>
              <a:rPr lang="en-US" dirty="0"/>
              <a:t> pairs, and can be referred to by using the key name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Accessing Items</a:t>
            </a:r>
          </a:p>
          <a:p>
            <a:r>
              <a:rPr lang="en-US" dirty="0"/>
              <a:t>You can access the items of a dictionary by referring to its key name, inside square </a:t>
            </a:r>
            <a:r>
              <a:rPr lang="en-US" dirty="0" smtClean="0"/>
              <a:t>brackets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</a:t>
            </a:r>
            <a:r>
              <a:rPr lang="en-US" dirty="0" smtClean="0"/>
              <a:t>Keys: keys() method return list of key in dictionaries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 values: values() method return all the values in list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items() method will return each item in a dictionary, as tuples in a list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</a:t>
            </a:r>
            <a:r>
              <a:rPr lang="en-US" dirty="0" smtClean="0"/>
              <a:t>Dictionary: update()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</a:t>
            </a:r>
            <a:r>
              <a:rPr lang="en-US" dirty="0" err="1" smtClean="0"/>
              <a:t>opitem</a:t>
            </a:r>
            <a:r>
              <a:rPr lang="en-US" dirty="0" smtClean="0"/>
              <a:t>(), del()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 Through a </a:t>
            </a:r>
            <a:r>
              <a:rPr lang="en-US" dirty="0" smtClean="0"/>
              <a:t>Dictionary using for .</a:t>
            </a:r>
          </a:p>
          <a:p>
            <a:r>
              <a:rPr lang="en-US" dirty="0"/>
              <a:t>Nested </a:t>
            </a:r>
            <a:r>
              <a:rPr lang="en-US" dirty="0" err="1" smtClean="0"/>
              <a:t>Dictionaries:</a:t>
            </a:r>
            <a:r>
              <a:rPr lang="en-US" dirty="0" err="1"/>
              <a:t>A</a:t>
            </a:r>
            <a:r>
              <a:rPr lang="en-US" dirty="0"/>
              <a:t> dictionary can contain dictionaries, this is called nested dictionaries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opy() use to copy a dictionaries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Example for each.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54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225</TotalTime>
  <Words>590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PYTHON</vt:lpstr>
      <vt:lpstr>Python - Lists </vt:lpstr>
      <vt:lpstr>Accessing a list </vt:lpstr>
      <vt:lpstr> Change List Items, Add List Items, Remove List Items,for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admin</dc:creator>
  <cp:lastModifiedBy>admin</cp:lastModifiedBy>
  <cp:revision>10</cp:revision>
  <dcterms:created xsi:type="dcterms:W3CDTF">2023-11-30T15:59:14Z</dcterms:created>
  <dcterms:modified xsi:type="dcterms:W3CDTF">2023-12-01T16:55:11Z</dcterms:modified>
</cp:coreProperties>
</file>