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4"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8C31C-EA70-4C6F-BA02-0BD4F6DAFE61}"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E6521B-2B74-4334-A28F-A525404E2319}" type="slidenum">
              <a:rPr lang="en-US" smtClean="0"/>
              <a:t>‹#›</a:t>
            </a:fld>
            <a:endParaRPr lang="en-US"/>
          </a:p>
        </p:txBody>
      </p:sp>
    </p:spTree>
    <p:extLst>
      <p:ext uri="{BB962C8B-B14F-4D97-AF65-F5344CB8AC3E}">
        <p14:creationId xmlns:p14="http://schemas.microsoft.com/office/powerpoint/2010/main" val="19969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E6521B-2B74-4334-A28F-A525404E2319}" type="slidenum">
              <a:rPr lang="en-US" smtClean="0"/>
              <a:t>1</a:t>
            </a:fld>
            <a:endParaRPr lang="en-US"/>
          </a:p>
        </p:txBody>
      </p:sp>
    </p:spTree>
    <p:extLst>
      <p:ext uri="{BB962C8B-B14F-4D97-AF65-F5344CB8AC3E}">
        <p14:creationId xmlns:p14="http://schemas.microsoft.com/office/powerpoint/2010/main" val="3799031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94EA9C-FF3E-4933-9041-987FB6E47D4E}" type="datetime1">
              <a:rPr lang="en-US" smtClean="0"/>
              <a:t>12/3/2023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7B388665-3237-41AD-9C64-0CCD212EE042}" type="slidenum">
              <a:rPr lang="en-US" smtClean="0"/>
              <a:t>‹#›</a:t>
            </a:fld>
            <a:endParaRPr lang="en-US"/>
          </a:p>
        </p:txBody>
      </p:sp>
    </p:spTree>
    <p:extLst>
      <p:ext uri="{BB962C8B-B14F-4D97-AF65-F5344CB8AC3E}">
        <p14:creationId xmlns:p14="http://schemas.microsoft.com/office/powerpoint/2010/main" val="252606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796B22-F5B9-49D0-8E44-1C9C8B551DDF}" type="datetime1">
              <a:rPr lang="en-US" smtClean="0"/>
              <a:t>12/3/2023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7B388665-3237-41AD-9C64-0CCD212EE042}" type="slidenum">
              <a:rPr lang="en-US" smtClean="0"/>
              <a:t>‹#›</a:t>
            </a:fld>
            <a:endParaRPr lang="en-US"/>
          </a:p>
        </p:txBody>
      </p:sp>
    </p:spTree>
    <p:extLst>
      <p:ext uri="{BB962C8B-B14F-4D97-AF65-F5344CB8AC3E}">
        <p14:creationId xmlns:p14="http://schemas.microsoft.com/office/powerpoint/2010/main" val="185517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F9D2CF-DE8E-40BF-A370-C90DFB1FEA8A}" type="datetime1">
              <a:rPr lang="en-US" smtClean="0"/>
              <a:t>12/3/2023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7B388665-3237-41AD-9C64-0CCD212EE04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9002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D897A2-5CA4-4EB4-83F2-C320EE5D1671}" type="datetime1">
              <a:rPr lang="en-US" smtClean="0"/>
              <a:t>12/3/2023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7B388665-3237-41AD-9C64-0CCD212EE042}" type="slidenum">
              <a:rPr lang="en-US" smtClean="0"/>
              <a:t>‹#›</a:t>
            </a:fld>
            <a:endParaRPr lang="en-US"/>
          </a:p>
        </p:txBody>
      </p:sp>
    </p:spTree>
    <p:extLst>
      <p:ext uri="{BB962C8B-B14F-4D97-AF65-F5344CB8AC3E}">
        <p14:creationId xmlns:p14="http://schemas.microsoft.com/office/powerpoint/2010/main" val="2087241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C71292-4403-48C2-876E-CE61A87AA351}" type="datetime1">
              <a:rPr lang="en-US" smtClean="0"/>
              <a:t>12/3/2023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7B388665-3237-41AD-9C64-0CCD212EE04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2400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D97F1-D21D-40E6-B7AC-EDE7BE02BADE}" type="datetime1">
              <a:rPr lang="en-US" smtClean="0"/>
              <a:t>12/3/2023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7B388665-3237-41AD-9C64-0CCD212EE042}" type="slidenum">
              <a:rPr lang="en-US" smtClean="0"/>
              <a:t>‹#›</a:t>
            </a:fld>
            <a:endParaRPr lang="en-US"/>
          </a:p>
        </p:txBody>
      </p:sp>
    </p:spTree>
    <p:extLst>
      <p:ext uri="{BB962C8B-B14F-4D97-AF65-F5344CB8AC3E}">
        <p14:creationId xmlns:p14="http://schemas.microsoft.com/office/powerpoint/2010/main" val="26537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F2C250-3B22-48AF-A914-8170F549B753}" type="datetime1">
              <a:rPr lang="en-US" smtClean="0"/>
              <a:t>12/3/2023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7B388665-3237-41AD-9C64-0CCD212EE042}" type="slidenum">
              <a:rPr lang="en-US" smtClean="0"/>
              <a:t>‹#›</a:t>
            </a:fld>
            <a:endParaRPr lang="en-US"/>
          </a:p>
        </p:txBody>
      </p:sp>
    </p:spTree>
    <p:extLst>
      <p:ext uri="{BB962C8B-B14F-4D97-AF65-F5344CB8AC3E}">
        <p14:creationId xmlns:p14="http://schemas.microsoft.com/office/powerpoint/2010/main" val="1609416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1E206E-4374-4CF7-AA7A-B05471FC17A2}" type="datetime1">
              <a:rPr lang="en-US" smtClean="0"/>
              <a:t>12/3/2023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7B388665-3237-41AD-9C64-0CCD212EE042}" type="slidenum">
              <a:rPr lang="en-US" smtClean="0"/>
              <a:t>‹#›</a:t>
            </a:fld>
            <a:endParaRPr lang="en-US"/>
          </a:p>
        </p:txBody>
      </p:sp>
    </p:spTree>
    <p:extLst>
      <p:ext uri="{BB962C8B-B14F-4D97-AF65-F5344CB8AC3E}">
        <p14:creationId xmlns:p14="http://schemas.microsoft.com/office/powerpoint/2010/main" val="250808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D8261F-FC2B-410D-848C-127D4905C609}" type="datetime1">
              <a:rPr lang="en-US" smtClean="0"/>
              <a:t>12/3/2023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7B388665-3237-41AD-9C64-0CCD212EE042}" type="slidenum">
              <a:rPr lang="en-US" smtClean="0"/>
              <a:t>‹#›</a:t>
            </a:fld>
            <a:endParaRPr lang="en-US"/>
          </a:p>
        </p:txBody>
      </p:sp>
    </p:spTree>
    <p:extLst>
      <p:ext uri="{BB962C8B-B14F-4D97-AF65-F5344CB8AC3E}">
        <p14:creationId xmlns:p14="http://schemas.microsoft.com/office/powerpoint/2010/main" val="221082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5BE87A-C501-4490-B55B-44EBA97DE69E}" type="datetime1">
              <a:rPr lang="en-US" smtClean="0"/>
              <a:t>12/3/2023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7B388665-3237-41AD-9C64-0CCD212EE042}" type="slidenum">
              <a:rPr lang="en-US" smtClean="0"/>
              <a:t>‹#›</a:t>
            </a:fld>
            <a:endParaRPr lang="en-US"/>
          </a:p>
        </p:txBody>
      </p:sp>
    </p:spTree>
    <p:extLst>
      <p:ext uri="{BB962C8B-B14F-4D97-AF65-F5344CB8AC3E}">
        <p14:creationId xmlns:p14="http://schemas.microsoft.com/office/powerpoint/2010/main" val="242701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CBE8A4-F056-48C0-AA36-1563B9E124C9}" type="datetime1">
              <a:rPr lang="en-US" smtClean="0"/>
              <a:t>12/3/2023</a:t>
            </a:fld>
            <a:endParaRPr lang="en-US"/>
          </a:p>
        </p:txBody>
      </p:sp>
      <p:sp>
        <p:nvSpPr>
          <p:cNvPr id="6" name="Footer Placeholder 5"/>
          <p:cNvSpPr>
            <a:spLocks noGrp="1"/>
          </p:cNvSpPr>
          <p:nvPr>
            <p:ph type="ftr" sz="quarter" idx="11"/>
          </p:nvPr>
        </p:nvSpPr>
        <p:spPr/>
        <p:txBody>
          <a:bodyPr/>
          <a:lstStyle/>
          <a:p>
            <a:r>
              <a:rPr lang="en-US" smtClean="0"/>
              <a:t>HORUS EDUCATION</a:t>
            </a:r>
            <a:endParaRPr lang="en-US"/>
          </a:p>
        </p:txBody>
      </p:sp>
      <p:sp>
        <p:nvSpPr>
          <p:cNvPr id="7" name="Slide Number Placeholder 6"/>
          <p:cNvSpPr>
            <a:spLocks noGrp="1"/>
          </p:cNvSpPr>
          <p:nvPr>
            <p:ph type="sldNum" sz="quarter" idx="12"/>
          </p:nvPr>
        </p:nvSpPr>
        <p:spPr/>
        <p:txBody>
          <a:bodyPr/>
          <a:lstStyle/>
          <a:p>
            <a:fld id="{7B388665-3237-41AD-9C64-0CCD212EE042}" type="slidenum">
              <a:rPr lang="en-US" smtClean="0"/>
              <a:t>‹#›</a:t>
            </a:fld>
            <a:endParaRPr lang="en-US"/>
          </a:p>
        </p:txBody>
      </p:sp>
    </p:spTree>
    <p:extLst>
      <p:ext uri="{BB962C8B-B14F-4D97-AF65-F5344CB8AC3E}">
        <p14:creationId xmlns:p14="http://schemas.microsoft.com/office/powerpoint/2010/main" val="305631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BF315B-78E4-4B37-AB6F-69AD0DB52C51}" type="datetime1">
              <a:rPr lang="en-US" smtClean="0"/>
              <a:t>12/3/2023</a:t>
            </a:fld>
            <a:endParaRPr lang="en-US"/>
          </a:p>
        </p:txBody>
      </p:sp>
      <p:sp>
        <p:nvSpPr>
          <p:cNvPr id="8" name="Footer Placeholder 7"/>
          <p:cNvSpPr>
            <a:spLocks noGrp="1"/>
          </p:cNvSpPr>
          <p:nvPr>
            <p:ph type="ftr" sz="quarter" idx="11"/>
          </p:nvPr>
        </p:nvSpPr>
        <p:spPr/>
        <p:txBody>
          <a:bodyPr/>
          <a:lstStyle/>
          <a:p>
            <a:r>
              <a:rPr lang="en-US" smtClean="0"/>
              <a:t>HORUS EDUCATION</a:t>
            </a:r>
            <a:endParaRPr lang="en-US"/>
          </a:p>
        </p:txBody>
      </p:sp>
      <p:sp>
        <p:nvSpPr>
          <p:cNvPr id="9" name="Slide Number Placeholder 8"/>
          <p:cNvSpPr>
            <a:spLocks noGrp="1"/>
          </p:cNvSpPr>
          <p:nvPr>
            <p:ph type="sldNum" sz="quarter" idx="12"/>
          </p:nvPr>
        </p:nvSpPr>
        <p:spPr/>
        <p:txBody>
          <a:bodyPr/>
          <a:lstStyle/>
          <a:p>
            <a:fld id="{7B388665-3237-41AD-9C64-0CCD212EE042}" type="slidenum">
              <a:rPr lang="en-US" smtClean="0"/>
              <a:t>‹#›</a:t>
            </a:fld>
            <a:endParaRPr lang="en-US"/>
          </a:p>
        </p:txBody>
      </p:sp>
    </p:spTree>
    <p:extLst>
      <p:ext uri="{BB962C8B-B14F-4D97-AF65-F5344CB8AC3E}">
        <p14:creationId xmlns:p14="http://schemas.microsoft.com/office/powerpoint/2010/main" val="19868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8E4ADF-0174-46F0-847C-384EF264A594}" type="datetime1">
              <a:rPr lang="en-US" smtClean="0"/>
              <a:t>12/3/2023</a:t>
            </a:fld>
            <a:endParaRPr lang="en-US"/>
          </a:p>
        </p:txBody>
      </p:sp>
      <p:sp>
        <p:nvSpPr>
          <p:cNvPr id="4" name="Footer Placeholder 3"/>
          <p:cNvSpPr>
            <a:spLocks noGrp="1"/>
          </p:cNvSpPr>
          <p:nvPr>
            <p:ph type="ftr" sz="quarter" idx="11"/>
          </p:nvPr>
        </p:nvSpPr>
        <p:spPr/>
        <p:txBody>
          <a:bodyPr/>
          <a:lstStyle/>
          <a:p>
            <a:r>
              <a:rPr lang="en-US" smtClean="0"/>
              <a:t>HORUS EDUCATION</a:t>
            </a:r>
            <a:endParaRPr lang="en-US"/>
          </a:p>
        </p:txBody>
      </p:sp>
      <p:sp>
        <p:nvSpPr>
          <p:cNvPr id="5" name="Slide Number Placeholder 4"/>
          <p:cNvSpPr>
            <a:spLocks noGrp="1"/>
          </p:cNvSpPr>
          <p:nvPr>
            <p:ph type="sldNum" sz="quarter" idx="12"/>
          </p:nvPr>
        </p:nvSpPr>
        <p:spPr/>
        <p:txBody>
          <a:bodyPr/>
          <a:lstStyle/>
          <a:p>
            <a:fld id="{7B388665-3237-41AD-9C64-0CCD212EE042}" type="slidenum">
              <a:rPr lang="en-US" smtClean="0"/>
              <a:t>‹#›</a:t>
            </a:fld>
            <a:endParaRPr lang="en-US"/>
          </a:p>
        </p:txBody>
      </p:sp>
    </p:spTree>
    <p:extLst>
      <p:ext uri="{BB962C8B-B14F-4D97-AF65-F5344CB8AC3E}">
        <p14:creationId xmlns:p14="http://schemas.microsoft.com/office/powerpoint/2010/main" val="1110942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19487-0686-49ED-AD2E-47EB8E9D8E2D}" type="datetime1">
              <a:rPr lang="en-US" smtClean="0"/>
              <a:t>12/3/2023</a:t>
            </a:fld>
            <a:endParaRPr lang="en-US"/>
          </a:p>
        </p:txBody>
      </p:sp>
      <p:sp>
        <p:nvSpPr>
          <p:cNvPr id="3" name="Footer Placeholder 2"/>
          <p:cNvSpPr>
            <a:spLocks noGrp="1"/>
          </p:cNvSpPr>
          <p:nvPr>
            <p:ph type="ftr" sz="quarter" idx="11"/>
          </p:nvPr>
        </p:nvSpPr>
        <p:spPr/>
        <p:txBody>
          <a:bodyPr/>
          <a:lstStyle/>
          <a:p>
            <a:r>
              <a:rPr lang="en-US" smtClean="0"/>
              <a:t>HORUS EDUCATION</a:t>
            </a:r>
            <a:endParaRPr lang="en-US"/>
          </a:p>
        </p:txBody>
      </p:sp>
      <p:sp>
        <p:nvSpPr>
          <p:cNvPr id="4" name="Slide Number Placeholder 3"/>
          <p:cNvSpPr>
            <a:spLocks noGrp="1"/>
          </p:cNvSpPr>
          <p:nvPr>
            <p:ph type="sldNum" sz="quarter" idx="12"/>
          </p:nvPr>
        </p:nvSpPr>
        <p:spPr/>
        <p:txBody>
          <a:bodyPr/>
          <a:lstStyle/>
          <a:p>
            <a:fld id="{7B388665-3237-41AD-9C64-0CCD212EE042}" type="slidenum">
              <a:rPr lang="en-US" smtClean="0"/>
              <a:t>‹#›</a:t>
            </a:fld>
            <a:endParaRPr lang="en-US"/>
          </a:p>
        </p:txBody>
      </p:sp>
    </p:spTree>
    <p:extLst>
      <p:ext uri="{BB962C8B-B14F-4D97-AF65-F5344CB8AC3E}">
        <p14:creationId xmlns:p14="http://schemas.microsoft.com/office/powerpoint/2010/main" val="30666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A2646-670D-43B1-BD22-5EA326346291}" type="datetime1">
              <a:rPr lang="en-US" smtClean="0"/>
              <a:t>12/3/2023</a:t>
            </a:fld>
            <a:endParaRPr lang="en-US"/>
          </a:p>
        </p:txBody>
      </p:sp>
      <p:sp>
        <p:nvSpPr>
          <p:cNvPr id="6" name="Footer Placeholder 5"/>
          <p:cNvSpPr>
            <a:spLocks noGrp="1"/>
          </p:cNvSpPr>
          <p:nvPr>
            <p:ph type="ftr" sz="quarter" idx="11"/>
          </p:nvPr>
        </p:nvSpPr>
        <p:spPr/>
        <p:txBody>
          <a:bodyPr/>
          <a:lstStyle/>
          <a:p>
            <a:r>
              <a:rPr lang="en-US" smtClean="0"/>
              <a:t>HORUS EDUCATION</a:t>
            </a:r>
            <a:endParaRPr lang="en-US"/>
          </a:p>
        </p:txBody>
      </p:sp>
      <p:sp>
        <p:nvSpPr>
          <p:cNvPr id="7" name="Slide Number Placeholder 6"/>
          <p:cNvSpPr>
            <a:spLocks noGrp="1"/>
          </p:cNvSpPr>
          <p:nvPr>
            <p:ph type="sldNum" sz="quarter" idx="12"/>
          </p:nvPr>
        </p:nvSpPr>
        <p:spPr/>
        <p:txBody>
          <a:bodyPr/>
          <a:lstStyle/>
          <a:p>
            <a:fld id="{7B388665-3237-41AD-9C64-0CCD212EE042}" type="slidenum">
              <a:rPr lang="en-US" smtClean="0"/>
              <a:t>‹#›</a:t>
            </a:fld>
            <a:endParaRPr lang="en-US"/>
          </a:p>
        </p:txBody>
      </p:sp>
    </p:spTree>
    <p:extLst>
      <p:ext uri="{BB962C8B-B14F-4D97-AF65-F5344CB8AC3E}">
        <p14:creationId xmlns:p14="http://schemas.microsoft.com/office/powerpoint/2010/main" val="384674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26709-A0FA-455E-B776-A9A747299011}" type="datetime1">
              <a:rPr lang="en-US" smtClean="0"/>
              <a:t>12/3/2023</a:t>
            </a:fld>
            <a:endParaRPr lang="en-US"/>
          </a:p>
        </p:txBody>
      </p:sp>
      <p:sp>
        <p:nvSpPr>
          <p:cNvPr id="6" name="Footer Placeholder 5"/>
          <p:cNvSpPr>
            <a:spLocks noGrp="1"/>
          </p:cNvSpPr>
          <p:nvPr>
            <p:ph type="ftr" sz="quarter" idx="11"/>
          </p:nvPr>
        </p:nvSpPr>
        <p:spPr/>
        <p:txBody>
          <a:bodyPr/>
          <a:lstStyle/>
          <a:p>
            <a:r>
              <a:rPr lang="en-US" smtClean="0"/>
              <a:t>HORUS EDUCATION</a:t>
            </a:r>
            <a:endParaRPr lang="en-US"/>
          </a:p>
        </p:txBody>
      </p:sp>
      <p:sp>
        <p:nvSpPr>
          <p:cNvPr id="7" name="Slide Number Placeholder 6"/>
          <p:cNvSpPr>
            <a:spLocks noGrp="1"/>
          </p:cNvSpPr>
          <p:nvPr>
            <p:ph type="sldNum" sz="quarter" idx="12"/>
          </p:nvPr>
        </p:nvSpPr>
        <p:spPr/>
        <p:txBody>
          <a:bodyPr/>
          <a:lstStyle/>
          <a:p>
            <a:fld id="{7B388665-3237-41AD-9C64-0CCD212EE042}" type="slidenum">
              <a:rPr lang="en-US" smtClean="0"/>
              <a:t>‹#›</a:t>
            </a:fld>
            <a:endParaRPr lang="en-US"/>
          </a:p>
        </p:txBody>
      </p:sp>
    </p:spTree>
    <p:extLst>
      <p:ext uri="{BB962C8B-B14F-4D97-AF65-F5344CB8AC3E}">
        <p14:creationId xmlns:p14="http://schemas.microsoft.com/office/powerpoint/2010/main" val="422664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4B17EC-0D60-46C4-8199-ED78AE7F6817}" type="datetime1">
              <a:rPr lang="en-US" smtClean="0"/>
              <a:t>12/3/2023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HORUS EDUCATION</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388665-3237-41AD-9C64-0CCD212EE042}" type="slidenum">
              <a:rPr lang="en-US" smtClean="0"/>
              <a:t>‹#›</a:t>
            </a:fld>
            <a:endParaRPr lang="en-US"/>
          </a:p>
        </p:txBody>
      </p:sp>
    </p:spTree>
    <p:extLst>
      <p:ext uri="{BB962C8B-B14F-4D97-AF65-F5344CB8AC3E}">
        <p14:creationId xmlns:p14="http://schemas.microsoft.com/office/powerpoint/2010/main" val="4123745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PYTHON</a:t>
            </a:r>
          </a:p>
        </p:txBody>
      </p:sp>
      <p:sp>
        <p:nvSpPr>
          <p:cNvPr id="3" name="Subtitle 2"/>
          <p:cNvSpPr>
            <a:spLocks noGrp="1"/>
          </p:cNvSpPr>
          <p:nvPr>
            <p:ph type="subTitle" idx="1"/>
          </p:nvPr>
        </p:nvSpPr>
        <p:spPr>
          <a:xfrm>
            <a:off x="1507067" y="4050833"/>
            <a:ext cx="7900404" cy="1606048"/>
          </a:xfrm>
        </p:spPr>
        <p:txBody>
          <a:bodyPr>
            <a:normAutofit lnSpcReduction="10000"/>
          </a:bodyPr>
          <a:lstStyle/>
          <a:p>
            <a:pPr algn="ctr"/>
            <a:r>
              <a:rPr lang="en-US" sz="2800" dirty="0">
                <a:solidFill>
                  <a:schemeClr val="tx1"/>
                </a:solidFill>
              </a:rPr>
              <a:t>Module </a:t>
            </a:r>
            <a:r>
              <a:rPr lang="en-US" sz="2800" dirty="0" smtClean="0">
                <a:solidFill>
                  <a:schemeClr val="tx1"/>
                </a:solidFill>
              </a:rPr>
              <a:t>6</a:t>
            </a:r>
          </a:p>
          <a:p>
            <a:pPr algn="ctr"/>
            <a:r>
              <a:rPr lang="en-US" sz="2800" dirty="0" smtClean="0">
                <a:solidFill>
                  <a:schemeClr val="tx1"/>
                </a:solidFill>
              </a:rPr>
              <a:t>While loop And for loop</a:t>
            </a:r>
            <a:endParaRPr lang="en-US" sz="2800" dirty="0">
              <a:solidFill>
                <a:schemeClr val="tx1"/>
              </a:solidFill>
            </a:endParaRPr>
          </a:p>
          <a:p>
            <a:pPr algn="ctr"/>
            <a:r>
              <a:rPr lang="en-US" sz="2800" dirty="0" smtClean="0">
                <a:solidFill>
                  <a:schemeClr val="tx1"/>
                </a:solidFill>
              </a:rPr>
              <a:t>Presentation </a:t>
            </a:r>
            <a:r>
              <a:rPr lang="en-US" sz="2800" dirty="0">
                <a:solidFill>
                  <a:schemeClr val="tx1"/>
                </a:solidFill>
              </a:rPr>
              <a:t>by: </a:t>
            </a:r>
            <a:r>
              <a:rPr lang="en-US" sz="2800" dirty="0" err="1">
                <a:solidFill>
                  <a:schemeClr val="tx1"/>
                </a:solidFill>
              </a:rPr>
              <a:t>Gopinath.G</a:t>
            </a:r>
            <a:endParaRPr lang="en-US" sz="2800" dirty="0">
              <a:solidFill>
                <a:schemeClr val="tx1"/>
              </a:solidFill>
            </a:endParaRP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3798831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HORUS EDUCATION</a:t>
            </a:r>
            <a:endParaRPr lang="en-US"/>
          </a:p>
        </p:txBody>
      </p:sp>
      <p:sp>
        <p:nvSpPr>
          <p:cNvPr id="5" name="TextBox 4"/>
          <p:cNvSpPr txBox="1"/>
          <p:nvPr/>
        </p:nvSpPr>
        <p:spPr>
          <a:xfrm>
            <a:off x="3487119" y="3053166"/>
            <a:ext cx="2998450" cy="769441"/>
          </a:xfrm>
          <a:prstGeom prst="rect">
            <a:avLst/>
          </a:prstGeom>
          <a:noFill/>
        </p:spPr>
        <p:txBody>
          <a:bodyPr wrap="none" rtlCol="0">
            <a:spAutoFit/>
          </a:bodyPr>
          <a:lstStyle/>
          <a:p>
            <a:r>
              <a:rPr lang="en-US" sz="4400" dirty="0" err="1" smtClean="0">
                <a:latin typeface="Adobe Garamond Pro Bold" panose="02020702060506020403" pitchFamily="18" charset="0"/>
              </a:rPr>
              <a:t>Thankyou</a:t>
            </a:r>
            <a:r>
              <a:rPr lang="en-US" sz="4400" dirty="0" smtClean="0">
                <a:latin typeface="Adobe Garamond Pro Bold" panose="02020702060506020403" pitchFamily="18" charset="0"/>
              </a:rPr>
              <a:t>..!</a:t>
            </a:r>
            <a:endParaRPr lang="en-US" sz="4400" dirty="0">
              <a:latin typeface="Adobe Garamond Pro Bold" panose="02020702060506020403" pitchFamily="18" charset="0"/>
            </a:endParaRPr>
          </a:p>
        </p:txBody>
      </p:sp>
    </p:spTree>
    <p:extLst>
      <p:ext uri="{BB962C8B-B14F-4D97-AF65-F5344CB8AC3E}">
        <p14:creationId xmlns:p14="http://schemas.microsoft.com/office/powerpoint/2010/main" val="274162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7275"/>
          </a:xfrm>
        </p:spPr>
        <p:txBody>
          <a:bodyPr>
            <a:normAutofit fontScale="90000"/>
          </a:bodyPr>
          <a:lstStyle/>
          <a:p>
            <a:pPr algn="ctr"/>
            <a:r>
              <a:rPr lang="en-US" dirty="0"/>
              <a:t>Python While Loops</a:t>
            </a:r>
            <a:br>
              <a:rPr lang="en-US" dirty="0"/>
            </a:br>
            <a:r>
              <a:rPr lang="en-US" dirty="0">
                <a:solidFill>
                  <a:schemeClr val="tx1"/>
                </a:solidFill>
              </a:rPr>
              <a:t/>
            </a:r>
            <a:br>
              <a:rPr lang="en-US" dirty="0">
                <a:solidFill>
                  <a:schemeClr val="tx1"/>
                </a:solidFill>
              </a:rPr>
            </a:br>
            <a:endParaRPr lang="en-US" dirty="0"/>
          </a:p>
        </p:txBody>
      </p:sp>
      <p:sp>
        <p:nvSpPr>
          <p:cNvPr id="3" name="Content Placeholder 2"/>
          <p:cNvSpPr>
            <a:spLocks noGrp="1"/>
          </p:cNvSpPr>
          <p:nvPr>
            <p:ph idx="1"/>
          </p:nvPr>
        </p:nvSpPr>
        <p:spPr>
          <a:xfrm>
            <a:off x="677334" y="1270861"/>
            <a:ext cx="8596668" cy="5114441"/>
          </a:xfrm>
        </p:spPr>
        <p:txBody>
          <a:bodyPr>
            <a:normAutofit/>
          </a:bodyPr>
          <a:lstStyle/>
          <a:p>
            <a:r>
              <a:rPr lang="en-US" dirty="0"/>
              <a:t>We can run a single statement or set of statements repeatedly using a loop command</a:t>
            </a:r>
            <a:r>
              <a:rPr lang="en-US" dirty="0" smtClean="0"/>
              <a:t>.</a:t>
            </a:r>
          </a:p>
          <a:p>
            <a:r>
              <a:rPr lang="en-US" b="1" dirty="0"/>
              <a:t>While </a:t>
            </a:r>
            <a:r>
              <a:rPr lang="en-US" b="1" dirty="0" smtClean="0"/>
              <a:t>loop:  </a:t>
            </a:r>
            <a:r>
              <a:rPr lang="en-US" dirty="0"/>
              <a:t>Repeats a statement or group of statements while a given condition is TRUE. It tests the condition before executing the loop body</a:t>
            </a:r>
            <a:r>
              <a:rPr lang="en-US" dirty="0" smtClean="0"/>
              <a:t>.</a:t>
            </a:r>
          </a:p>
          <a:p>
            <a:r>
              <a:rPr lang="en-US" dirty="0"/>
              <a:t>The Python while loop iteration of a code block is executed as long as the given Condition, i.e., </a:t>
            </a:r>
            <a:r>
              <a:rPr lang="en-US" dirty="0" err="1"/>
              <a:t>conditional_expression</a:t>
            </a:r>
            <a:r>
              <a:rPr lang="en-US" dirty="0"/>
              <a:t>, is true</a:t>
            </a:r>
            <a:r>
              <a:rPr lang="en-US" dirty="0" smtClean="0"/>
              <a:t>.</a:t>
            </a:r>
          </a:p>
          <a:p>
            <a:r>
              <a:rPr lang="en-US" dirty="0"/>
              <a:t>If we don't know how many times we'll execute the iteration ahead of time, we can write an indefinite loop</a:t>
            </a:r>
            <a:r>
              <a:rPr lang="en-US" dirty="0" smtClean="0"/>
              <a:t>.</a:t>
            </a:r>
          </a:p>
          <a:p>
            <a:r>
              <a:rPr lang="en-US" b="1" dirty="0"/>
              <a:t>Syntax:</a:t>
            </a:r>
            <a:r>
              <a:rPr lang="en-US" dirty="0"/>
              <a:t> </a:t>
            </a:r>
            <a:endParaRPr lang="en-US" dirty="0" smtClean="0"/>
          </a:p>
          <a:p>
            <a:pPr marL="0" indent="0">
              <a:buNone/>
            </a:pPr>
            <a:r>
              <a:rPr lang="en-US" dirty="0"/>
              <a:t>while expression:</a:t>
            </a:r>
          </a:p>
          <a:p>
            <a:pPr marL="0" indent="0">
              <a:buNone/>
            </a:pPr>
            <a:r>
              <a:rPr lang="en-US" dirty="0"/>
              <a:t>    statement(s</a:t>
            </a:r>
            <a:r>
              <a:rPr lang="en-US" dirty="0" smtClean="0"/>
              <a:t>)</a:t>
            </a:r>
          </a:p>
          <a:p>
            <a:r>
              <a:rPr lang="en-US" b="1" dirty="0"/>
              <a:t>Example for while loop</a:t>
            </a:r>
          </a:p>
          <a:p>
            <a:endParaRPr lang="en-US" dirty="0" smtClean="0"/>
          </a:p>
          <a:p>
            <a:pPr marL="0" indent="0">
              <a:buNone/>
            </a:pPr>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298781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95947"/>
            <a:ext cx="8596668" cy="5545416"/>
          </a:xfrm>
        </p:spPr>
        <p:txBody>
          <a:bodyPr/>
          <a:lstStyle/>
          <a:p>
            <a:pPr marL="0" indent="0" fontAlgn="base">
              <a:buNone/>
            </a:pPr>
            <a:r>
              <a:rPr lang="en-US" b="1" dirty="0" smtClean="0"/>
              <a:t>While </a:t>
            </a:r>
            <a:r>
              <a:rPr lang="en-US" b="1" dirty="0"/>
              <a:t>loop with else</a:t>
            </a:r>
          </a:p>
          <a:p>
            <a:pPr fontAlgn="base"/>
            <a:r>
              <a:rPr lang="en-US" dirty="0"/>
              <a:t>As discussed above, while loop executes the block until a condition is satisfied. When the condition becomes false, the statement immediately after the loop is executed. The else clause is only executed when your while condition becomes false. If you break out of the loop, or if an exception is raised, it won’t be executed</a:t>
            </a:r>
            <a:r>
              <a:rPr lang="en-US" dirty="0" smtClean="0"/>
              <a:t>.</a:t>
            </a:r>
          </a:p>
          <a:p>
            <a:pPr fontAlgn="base"/>
            <a:r>
              <a:rPr lang="en-US" b="1" dirty="0" smtClean="0"/>
              <a:t>Example for while loop with else</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326397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2773"/>
          </a:xfrm>
        </p:spPr>
        <p:txBody>
          <a:bodyPr>
            <a:normAutofit fontScale="90000"/>
          </a:bodyPr>
          <a:lstStyle/>
          <a:p>
            <a:pPr algn="ctr"/>
            <a:r>
              <a:rPr lang="en-US" dirty="0"/>
              <a:t>Nested Loops</a:t>
            </a:r>
            <a:br>
              <a:rPr lang="en-US" dirty="0"/>
            </a:br>
            <a:r>
              <a:rPr lang="en-US" dirty="0"/>
              <a:t/>
            </a:r>
            <a:br>
              <a:rPr lang="en-US" dirty="0"/>
            </a:br>
            <a:endParaRPr lang="en-US" dirty="0"/>
          </a:p>
        </p:txBody>
      </p:sp>
      <p:sp>
        <p:nvSpPr>
          <p:cNvPr id="3" name="Content Placeholder 2"/>
          <p:cNvSpPr>
            <a:spLocks noGrp="1"/>
          </p:cNvSpPr>
          <p:nvPr>
            <p:ph idx="1"/>
          </p:nvPr>
        </p:nvSpPr>
        <p:spPr>
          <a:xfrm>
            <a:off x="677334" y="1162373"/>
            <a:ext cx="8596668" cy="4878989"/>
          </a:xfrm>
        </p:spPr>
        <p:txBody>
          <a:bodyPr/>
          <a:lstStyle/>
          <a:p>
            <a:r>
              <a:rPr lang="en-US" dirty="0"/>
              <a:t>A nested loop is a loop inside a loop.</a:t>
            </a:r>
          </a:p>
          <a:p>
            <a:r>
              <a:rPr lang="en-US" dirty="0"/>
              <a:t>The "inner loop" will be executed one time for each iteration of the "outer loop"</a:t>
            </a:r>
          </a:p>
          <a:p>
            <a:r>
              <a:rPr lang="en-US" b="1" dirty="0" smtClean="0"/>
              <a:t>Syntax for nested while:</a:t>
            </a:r>
          </a:p>
          <a:p>
            <a:pPr marL="0" indent="0">
              <a:buNone/>
            </a:pPr>
            <a:r>
              <a:rPr lang="en-US" dirty="0"/>
              <a:t>while expression:</a:t>
            </a:r>
          </a:p>
          <a:p>
            <a:pPr marL="0" indent="0">
              <a:buNone/>
            </a:pPr>
            <a:r>
              <a:rPr lang="en-US" dirty="0"/>
              <a:t>   while expression: </a:t>
            </a:r>
          </a:p>
          <a:p>
            <a:pPr marL="0" indent="0">
              <a:buNone/>
            </a:pPr>
            <a:r>
              <a:rPr lang="en-US" dirty="0"/>
              <a:t>       statement(s)</a:t>
            </a:r>
          </a:p>
          <a:p>
            <a:pPr marL="0" indent="0">
              <a:buNone/>
            </a:pPr>
            <a:r>
              <a:rPr lang="en-US" dirty="0"/>
              <a:t>   statement(s)</a:t>
            </a:r>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898426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1959"/>
            <a:ext cx="8596668" cy="805912"/>
          </a:xfrm>
        </p:spPr>
        <p:txBody>
          <a:bodyPr>
            <a:normAutofit fontScale="90000"/>
          </a:bodyPr>
          <a:lstStyle/>
          <a:p>
            <a:pPr algn="ctr"/>
            <a:r>
              <a:rPr lang="en-US" b="1" dirty="0"/>
              <a:t>Loop Control Statements</a:t>
            </a:r>
            <a:br>
              <a:rPr lang="en-US" b="1" dirty="0"/>
            </a:br>
            <a:endParaRPr lang="en-US" dirty="0"/>
          </a:p>
        </p:txBody>
      </p:sp>
      <p:sp>
        <p:nvSpPr>
          <p:cNvPr id="3" name="Content Placeholder 2"/>
          <p:cNvSpPr>
            <a:spLocks noGrp="1"/>
          </p:cNvSpPr>
          <p:nvPr>
            <p:ph idx="1"/>
          </p:nvPr>
        </p:nvSpPr>
        <p:spPr>
          <a:xfrm>
            <a:off x="677334" y="1286359"/>
            <a:ext cx="8596668" cy="4755003"/>
          </a:xfrm>
        </p:spPr>
        <p:txBody>
          <a:bodyPr/>
          <a:lstStyle/>
          <a:p>
            <a:r>
              <a:rPr lang="en-US" dirty="0" smtClean="0"/>
              <a:t>Loop </a:t>
            </a:r>
            <a:r>
              <a:rPr lang="en-US" dirty="0"/>
              <a:t>control statements change execution from its normal sequence. When execution leaves a scope, all automatic objects that were created in that scope are destroyed. Python supports the following control statements.</a:t>
            </a:r>
          </a:p>
          <a:p>
            <a:r>
              <a:rPr lang="en-US" b="1" dirty="0"/>
              <a:t>Continue </a:t>
            </a:r>
            <a:r>
              <a:rPr lang="en-US" b="1" dirty="0" smtClean="0"/>
              <a:t>Statement:</a:t>
            </a:r>
          </a:p>
          <a:p>
            <a:r>
              <a:rPr lang="en-US" dirty="0"/>
              <a:t>Python Continue Statement returns the control to the beginning of the loop.</a:t>
            </a:r>
          </a:p>
          <a:p>
            <a:r>
              <a:rPr lang="en-US" b="1" dirty="0"/>
              <a:t>Break </a:t>
            </a:r>
            <a:r>
              <a:rPr lang="en-US" b="1" dirty="0" smtClean="0"/>
              <a:t>Statement:</a:t>
            </a:r>
          </a:p>
          <a:p>
            <a:r>
              <a:rPr lang="en-US" dirty="0"/>
              <a:t>Python Break Statement brings control out of the loop.</a:t>
            </a:r>
          </a:p>
          <a:p>
            <a:r>
              <a:rPr lang="en-US" b="1" dirty="0"/>
              <a:t>Pass Statement</a:t>
            </a:r>
            <a:r>
              <a:rPr lang="en-US" b="1" dirty="0" smtClean="0"/>
              <a:t>:</a:t>
            </a:r>
          </a:p>
          <a:p>
            <a:r>
              <a:rPr lang="en-US" dirty="0" smtClean="0"/>
              <a:t>The </a:t>
            </a:r>
            <a:r>
              <a:rPr lang="en-US" dirty="0"/>
              <a:t>Python pass statement to write empty loops. Pass is also used for empty control statements, functions, and classes</a:t>
            </a:r>
            <a:r>
              <a:rPr lang="en-US" dirty="0" smtClean="0"/>
              <a:t>.</a:t>
            </a:r>
          </a:p>
          <a:p>
            <a:r>
              <a:rPr lang="en-US" b="1" dirty="0" smtClean="0"/>
              <a:t>Example for each</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312779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756"/>
          </a:xfrm>
        </p:spPr>
        <p:txBody>
          <a:bodyPr>
            <a:normAutofit fontScale="90000"/>
          </a:bodyPr>
          <a:lstStyle/>
          <a:p>
            <a:pPr algn="ctr"/>
            <a:r>
              <a:rPr lang="en-US" b="1" dirty="0"/>
              <a:t>For Loop in Python</a:t>
            </a:r>
            <a:br>
              <a:rPr lang="en-US" b="1" dirty="0"/>
            </a:br>
            <a:endParaRPr lang="en-US" dirty="0"/>
          </a:p>
        </p:txBody>
      </p:sp>
      <p:sp>
        <p:nvSpPr>
          <p:cNvPr id="3" name="Content Placeholder 2"/>
          <p:cNvSpPr>
            <a:spLocks noGrp="1"/>
          </p:cNvSpPr>
          <p:nvPr>
            <p:ph idx="1"/>
          </p:nvPr>
        </p:nvSpPr>
        <p:spPr>
          <a:xfrm>
            <a:off x="677334" y="1317357"/>
            <a:ext cx="8596668" cy="4724006"/>
          </a:xfrm>
        </p:spPr>
        <p:txBody>
          <a:bodyPr/>
          <a:lstStyle/>
          <a:p>
            <a:r>
              <a:rPr lang="en-US" dirty="0"/>
              <a:t>A for loop is used for iterating over a sequence (that is either a list, a tuple, a dictionary, a set, or a string).</a:t>
            </a:r>
          </a:p>
          <a:p>
            <a:endParaRPr lang="en-US" dirty="0"/>
          </a:p>
          <a:p>
            <a:r>
              <a:rPr lang="en-US" dirty="0"/>
              <a:t>This is less like the for keyword in other programming languages, and works more like an iterator method as found in other object-orientated programming languages.</a:t>
            </a:r>
          </a:p>
          <a:p>
            <a:endParaRPr lang="en-US" dirty="0"/>
          </a:p>
          <a:p>
            <a:r>
              <a:rPr lang="en-US" dirty="0"/>
              <a:t>With the for loop we can execute a set of statements, once for each item in a list, tuple, set etc</a:t>
            </a:r>
            <a:r>
              <a:rPr lang="en-US" dirty="0" smtClean="0"/>
              <a:t>.</a:t>
            </a:r>
          </a:p>
          <a:p>
            <a:r>
              <a:rPr lang="en-US" dirty="0"/>
              <a:t>Syntax of for Loop</a:t>
            </a:r>
          </a:p>
          <a:p>
            <a:pPr marL="0" indent="0">
              <a:buNone/>
            </a:pPr>
            <a:r>
              <a:rPr lang="en-US" dirty="0"/>
              <a:t>for value in sequence:  </a:t>
            </a:r>
          </a:p>
          <a:p>
            <a:pPr marL="0" indent="0">
              <a:buNone/>
            </a:pPr>
            <a:r>
              <a:rPr lang="en-US" dirty="0"/>
              <a:t>    {loop body} </a:t>
            </a:r>
            <a:endParaRPr lang="en-US" dirty="0" smtClean="0"/>
          </a:p>
          <a:p>
            <a:pPr marL="0" indent="0">
              <a:buNone/>
            </a:pPr>
            <a:r>
              <a:rPr lang="en-US" b="1" dirty="0" smtClean="0"/>
              <a:t>Example for the following.</a:t>
            </a:r>
            <a:endParaRPr lang="en-US" b="1"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81833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90780"/>
          </a:xfrm>
        </p:spPr>
        <p:txBody>
          <a:bodyPr>
            <a:normAutofit fontScale="90000"/>
          </a:bodyPr>
          <a:lstStyle/>
          <a:p>
            <a:pPr algn="ctr"/>
            <a:r>
              <a:rPr lang="en-US" dirty="0"/>
              <a:t>The range() Function</a:t>
            </a:r>
            <a:br>
              <a:rPr lang="en-US" dirty="0"/>
            </a:br>
            <a:endParaRPr lang="en-US" dirty="0"/>
          </a:p>
        </p:txBody>
      </p:sp>
      <p:sp>
        <p:nvSpPr>
          <p:cNvPr id="3" name="Content Placeholder 2"/>
          <p:cNvSpPr>
            <a:spLocks noGrp="1"/>
          </p:cNvSpPr>
          <p:nvPr>
            <p:ph idx="1"/>
          </p:nvPr>
        </p:nvSpPr>
        <p:spPr>
          <a:xfrm>
            <a:off x="677334" y="1255363"/>
            <a:ext cx="8596668" cy="4785999"/>
          </a:xfrm>
        </p:spPr>
        <p:txBody>
          <a:bodyPr/>
          <a:lstStyle/>
          <a:p>
            <a:r>
              <a:rPr lang="en-US" dirty="0"/>
              <a:t>To loop through a set of code a specified number of times, we can use the range() function,</a:t>
            </a:r>
          </a:p>
          <a:p>
            <a:r>
              <a:rPr lang="en-US" dirty="0"/>
              <a:t>The range() function returns a sequence of numbers, starting from 0 by default, and increments by 1 (by default), and ends at a specified number.</a:t>
            </a:r>
          </a:p>
          <a:p>
            <a:r>
              <a:rPr lang="en-US" b="1" dirty="0" smtClean="0"/>
              <a:t>Example for range()</a:t>
            </a:r>
            <a:endParaRPr lang="en-US" b="1"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3855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763"/>
          </a:xfrm>
        </p:spPr>
        <p:txBody>
          <a:bodyPr>
            <a:normAutofit fontScale="90000"/>
          </a:bodyPr>
          <a:lstStyle/>
          <a:p>
            <a:pPr algn="ctr"/>
            <a:r>
              <a:rPr lang="en-US" dirty="0"/>
              <a:t> else Statement with for Loop</a:t>
            </a:r>
            <a:br>
              <a:rPr lang="en-US" dirty="0"/>
            </a:br>
            <a:endParaRPr lang="en-US" dirty="0"/>
          </a:p>
        </p:txBody>
      </p:sp>
      <p:sp>
        <p:nvSpPr>
          <p:cNvPr id="3" name="Content Placeholder 2"/>
          <p:cNvSpPr>
            <a:spLocks noGrp="1"/>
          </p:cNvSpPr>
          <p:nvPr>
            <p:ph idx="1"/>
          </p:nvPr>
        </p:nvSpPr>
        <p:spPr>
          <a:xfrm>
            <a:off x="677334" y="1255363"/>
            <a:ext cx="8596668" cy="4785999"/>
          </a:xfrm>
        </p:spPr>
        <p:txBody>
          <a:bodyPr/>
          <a:lstStyle/>
          <a:p>
            <a:r>
              <a:rPr lang="en-US" dirty="0"/>
              <a:t>A loop expression and an else expression can be connected in Python.</a:t>
            </a:r>
          </a:p>
          <a:p>
            <a:r>
              <a:rPr lang="en-US" dirty="0"/>
              <a:t>After the circuit has finished iterating over the list, the else clause is combined with a for Loop.</a:t>
            </a:r>
          </a:p>
          <a:p>
            <a:r>
              <a:rPr lang="en-US" dirty="0"/>
              <a:t>The following example demonstrates how to extract students' marks from the record by combining a for expression with an otherwise statement.</a:t>
            </a:r>
          </a:p>
          <a:p>
            <a:r>
              <a:rPr lang="en-US" b="1" dirty="0" smtClean="0"/>
              <a:t>Example </a:t>
            </a:r>
            <a:endParaRPr lang="en-US" b="1"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2247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2773"/>
          </a:xfrm>
        </p:spPr>
        <p:txBody>
          <a:bodyPr>
            <a:normAutofit fontScale="90000"/>
          </a:bodyPr>
          <a:lstStyle/>
          <a:p>
            <a:pPr algn="ctr"/>
            <a:r>
              <a:rPr lang="en-US" dirty="0"/>
              <a:t>Nested Loops</a:t>
            </a:r>
            <a:br>
              <a:rPr lang="en-US" dirty="0"/>
            </a:br>
            <a:r>
              <a:rPr lang="en-US" dirty="0"/>
              <a:t/>
            </a:r>
            <a:br>
              <a:rPr lang="en-US" dirty="0"/>
            </a:br>
            <a:endParaRPr lang="en-US" dirty="0"/>
          </a:p>
        </p:txBody>
      </p:sp>
      <p:sp>
        <p:nvSpPr>
          <p:cNvPr id="3" name="Content Placeholder 2"/>
          <p:cNvSpPr>
            <a:spLocks noGrp="1"/>
          </p:cNvSpPr>
          <p:nvPr>
            <p:ph idx="1"/>
          </p:nvPr>
        </p:nvSpPr>
        <p:spPr>
          <a:xfrm>
            <a:off x="677334" y="1162373"/>
            <a:ext cx="8596668" cy="4878989"/>
          </a:xfrm>
        </p:spPr>
        <p:txBody>
          <a:bodyPr/>
          <a:lstStyle/>
          <a:p>
            <a:r>
              <a:rPr lang="en-US" dirty="0"/>
              <a:t>A nested loop is a loop inside a loop.</a:t>
            </a:r>
          </a:p>
          <a:p>
            <a:r>
              <a:rPr lang="en-US" dirty="0"/>
              <a:t>The "inner loop" will be executed one time for each iteration of the "outer loop"</a:t>
            </a:r>
          </a:p>
          <a:p>
            <a:r>
              <a:rPr lang="en-US" dirty="0" smtClean="0"/>
              <a:t>Syntax for nested for</a:t>
            </a:r>
          </a:p>
          <a:p>
            <a:pPr marL="0" indent="0">
              <a:buNone/>
            </a:pPr>
            <a:r>
              <a:rPr lang="en-US" dirty="0"/>
              <a:t>for </a:t>
            </a:r>
            <a:r>
              <a:rPr lang="en-US" dirty="0" err="1"/>
              <a:t>iterator_var</a:t>
            </a:r>
            <a:r>
              <a:rPr lang="en-US" dirty="0"/>
              <a:t> in sequence:</a:t>
            </a:r>
          </a:p>
          <a:p>
            <a:pPr marL="0" indent="0">
              <a:buNone/>
            </a:pPr>
            <a:r>
              <a:rPr lang="en-US" dirty="0"/>
              <a:t>   for </a:t>
            </a:r>
            <a:r>
              <a:rPr lang="en-US" dirty="0" err="1"/>
              <a:t>iterator_var</a:t>
            </a:r>
            <a:r>
              <a:rPr lang="en-US" dirty="0"/>
              <a:t> in sequence:</a:t>
            </a:r>
          </a:p>
          <a:p>
            <a:pPr marL="0" indent="0">
              <a:buNone/>
            </a:pPr>
            <a:r>
              <a:rPr lang="en-US" dirty="0"/>
              <a:t>       statements(s)</a:t>
            </a:r>
          </a:p>
          <a:p>
            <a:pPr marL="0" indent="0">
              <a:buNone/>
            </a:pPr>
            <a:r>
              <a:rPr lang="en-US" dirty="0"/>
              <a:t>   statements(s)</a:t>
            </a: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9484563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178</TotalTime>
  <Words>581</Words>
  <Application>Microsoft Office PowerPoint</Application>
  <PresentationFormat>Widescreen</PresentationFormat>
  <Paragraphs>72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Adobe Garamond Pro Bold</vt:lpstr>
      <vt:lpstr>Arial</vt:lpstr>
      <vt:lpstr>Calibri</vt:lpstr>
      <vt:lpstr>Trebuchet MS</vt:lpstr>
      <vt:lpstr>Wingdings 3</vt:lpstr>
      <vt:lpstr>Facet</vt:lpstr>
      <vt:lpstr>PYTHON</vt:lpstr>
      <vt:lpstr>Python While Loops  </vt:lpstr>
      <vt:lpstr>PowerPoint Presentation</vt:lpstr>
      <vt:lpstr>Nested Loops  </vt:lpstr>
      <vt:lpstr>Loop Control Statements </vt:lpstr>
      <vt:lpstr>For Loop in Python </vt:lpstr>
      <vt:lpstr>The range() Function </vt:lpstr>
      <vt:lpstr> else Statement with for Loop </vt:lpstr>
      <vt:lpstr>Nested Loops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cp:revision>
  <dcterms:created xsi:type="dcterms:W3CDTF">2023-12-03T07:43:02Z</dcterms:created>
  <dcterms:modified xsi:type="dcterms:W3CDTF">2023-12-03T10:41:10Z</dcterms:modified>
</cp:coreProperties>
</file>