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6FB8C-51DB-40AE-8CFA-A2B203C176A0}"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745E6-58A3-4B29-8E27-CA2713B0DFE3}" type="slidenum">
              <a:rPr lang="en-US" smtClean="0"/>
              <a:t>‹#›</a:t>
            </a:fld>
            <a:endParaRPr lang="en-US"/>
          </a:p>
        </p:txBody>
      </p:sp>
    </p:spTree>
    <p:extLst>
      <p:ext uri="{BB962C8B-B14F-4D97-AF65-F5344CB8AC3E}">
        <p14:creationId xmlns:p14="http://schemas.microsoft.com/office/powerpoint/2010/main" val="126223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9745E6-58A3-4B29-8E27-CA2713B0DFE3}" type="slidenum">
              <a:rPr lang="en-US" smtClean="0"/>
              <a:t>1</a:t>
            </a:fld>
            <a:endParaRPr lang="en-US"/>
          </a:p>
        </p:txBody>
      </p:sp>
    </p:spTree>
    <p:extLst>
      <p:ext uri="{BB962C8B-B14F-4D97-AF65-F5344CB8AC3E}">
        <p14:creationId xmlns:p14="http://schemas.microsoft.com/office/powerpoint/2010/main" val="2181940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64CB0DF-69A8-40AC-90B3-8FC1CC3CC287}" type="datetime1">
              <a:rPr lang="en-US" smtClean="0"/>
              <a:t>12/4/2023</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smtClean="0"/>
              <a:t>HORUS EDUCATION</a:t>
            </a:r>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444D96D6-4EF2-4DDD-A75B-64DE6D60E0C4}" type="slidenum">
              <a:rPr lang="en-US" smtClean="0"/>
              <a:t>‹#›</a:t>
            </a:fld>
            <a:endParaRPr lang="en-US"/>
          </a:p>
        </p:txBody>
      </p:sp>
    </p:spTree>
    <p:extLst>
      <p:ext uri="{BB962C8B-B14F-4D97-AF65-F5344CB8AC3E}">
        <p14:creationId xmlns:p14="http://schemas.microsoft.com/office/powerpoint/2010/main" val="27060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03D9BB-2BDA-431F-A72C-528080197DE4}" type="datetime1">
              <a:rPr lang="en-US" smtClean="0"/>
              <a:t>12/4/2023</a:t>
            </a:fld>
            <a:endParaRPr lang="en-US"/>
          </a:p>
        </p:txBody>
      </p:sp>
      <p:sp>
        <p:nvSpPr>
          <p:cNvPr id="6" name="Footer Placeholder 5"/>
          <p:cNvSpPr>
            <a:spLocks noGrp="1"/>
          </p:cNvSpPr>
          <p:nvPr>
            <p:ph type="ftr" sz="quarter" idx="11"/>
          </p:nvPr>
        </p:nvSpPr>
        <p:spPr/>
        <p:txBody>
          <a:bodyPr/>
          <a:lstStyle/>
          <a:p>
            <a:r>
              <a:rPr lang="en-US" smtClean="0"/>
              <a:t>HORUS EDUCATION</a:t>
            </a:r>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4D96D6-4EF2-4DDD-A75B-64DE6D60E0C4}" type="slidenum">
              <a:rPr lang="en-US" smtClean="0"/>
              <a:t>‹#›</a:t>
            </a:fld>
            <a:endParaRPr lang="en-US"/>
          </a:p>
        </p:txBody>
      </p:sp>
    </p:spTree>
    <p:extLst>
      <p:ext uri="{BB962C8B-B14F-4D97-AF65-F5344CB8AC3E}">
        <p14:creationId xmlns:p14="http://schemas.microsoft.com/office/powerpoint/2010/main" val="1691723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393E63-F409-4A8D-BBD4-AD7BEAEC6C24}"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4D96D6-4EF2-4DDD-A75B-64DE6D60E0C4}" type="slidenum">
              <a:rPr lang="en-US" smtClean="0"/>
              <a:t>‹#›</a:t>
            </a:fld>
            <a:endParaRPr lang="en-US"/>
          </a:p>
        </p:txBody>
      </p:sp>
    </p:spTree>
    <p:extLst>
      <p:ext uri="{BB962C8B-B14F-4D97-AF65-F5344CB8AC3E}">
        <p14:creationId xmlns:p14="http://schemas.microsoft.com/office/powerpoint/2010/main" val="4102951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752E5-55F5-493D-A614-2BC63349EB0E}"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4D96D6-4EF2-4DDD-A75B-64DE6D60E0C4}" type="slidenum">
              <a:rPr lang="en-US" smtClean="0"/>
              <a:t>‹#›</a:t>
            </a:fld>
            <a:endParaRPr lang="en-US"/>
          </a:p>
        </p:txBody>
      </p:sp>
    </p:spTree>
    <p:extLst>
      <p:ext uri="{BB962C8B-B14F-4D97-AF65-F5344CB8AC3E}">
        <p14:creationId xmlns:p14="http://schemas.microsoft.com/office/powerpoint/2010/main" val="88640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FFDCCF-2A6F-4BAB-9352-36BDB9424ABE}"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4D96D6-4EF2-4DDD-A75B-64DE6D60E0C4}" type="slidenum">
              <a:rPr lang="en-US" smtClean="0"/>
              <a:t>‹#›</a:t>
            </a:fld>
            <a:endParaRPr lang="en-US"/>
          </a:p>
        </p:txBody>
      </p:sp>
    </p:spTree>
    <p:extLst>
      <p:ext uri="{BB962C8B-B14F-4D97-AF65-F5344CB8AC3E}">
        <p14:creationId xmlns:p14="http://schemas.microsoft.com/office/powerpoint/2010/main" val="3243660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12FFD9C-B9EE-4752-9287-2F8115FD6C2C}" type="datetime1">
              <a:rPr lang="en-US" smtClean="0"/>
              <a:t>12/4/2023</a:t>
            </a:fld>
            <a:endParaRPr lang="en-US"/>
          </a:p>
        </p:txBody>
      </p:sp>
      <p:sp>
        <p:nvSpPr>
          <p:cNvPr id="8" name="Footer Placeholder 7"/>
          <p:cNvSpPr>
            <a:spLocks noGrp="1"/>
          </p:cNvSpPr>
          <p:nvPr>
            <p:ph type="ftr" sz="quarter" idx="11"/>
          </p:nvPr>
        </p:nvSpPr>
        <p:spPr/>
        <p:txBody>
          <a:bodyPr/>
          <a:lstStyle/>
          <a:p>
            <a:r>
              <a:rPr lang="en-US" smtClean="0"/>
              <a:t>HORUS EDUCATION</a:t>
            </a:r>
            <a:endParaRPr lang="en-US"/>
          </a:p>
        </p:txBody>
      </p:sp>
      <p:sp>
        <p:nvSpPr>
          <p:cNvPr id="9" name="Slide Number Placeholder 8"/>
          <p:cNvSpPr>
            <a:spLocks noGrp="1"/>
          </p:cNvSpPr>
          <p:nvPr>
            <p:ph type="sldNum" sz="quarter" idx="12"/>
          </p:nvPr>
        </p:nvSpPr>
        <p:spPr/>
        <p:txBody>
          <a:bodyPr/>
          <a:lstStyle/>
          <a:p>
            <a:fld id="{444D96D6-4EF2-4DDD-A75B-64DE6D60E0C4}" type="slidenum">
              <a:rPr lang="en-US" smtClean="0"/>
              <a:t>‹#›</a:t>
            </a:fld>
            <a:endParaRPr lang="en-US"/>
          </a:p>
        </p:txBody>
      </p:sp>
    </p:spTree>
    <p:extLst>
      <p:ext uri="{BB962C8B-B14F-4D97-AF65-F5344CB8AC3E}">
        <p14:creationId xmlns:p14="http://schemas.microsoft.com/office/powerpoint/2010/main" val="208364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E44E0E-2235-4608-8775-66EB23D6C61B}" type="datetime1">
              <a:rPr lang="en-US" smtClean="0"/>
              <a:t>12/4/2023</a:t>
            </a:fld>
            <a:endParaRPr lang="en-US"/>
          </a:p>
        </p:txBody>
      </p:sp>
      <p:sp>
        <p:nvSpPr>
          <p:cNvPr id="8" name="Footer Placeholder 7"/>
          <p:cNvSpPr>
            <a:spLocks noGrp="1"/>
          </p:cNvSpPr>
          <p:nvPr>
            <p:ph type="ftr" sz="quarter" idx="11"/>
          </p:nvPr>
        </p:nvSpPr>
        <p:spPr/>
        <p:txBody>
          <a:bodyPr/>
          <a:lstStyle/>
          <a:p>
            <a:r>
              <a:rPr lang="en-US" smtClean="0"/>
              <a:t>HORUS EDUCATION</a:t>
            </a:r>
            <a:endParaRPr lang="en-US"/>
          </a:p>
        </p:txBody>
      </p:sp>
      <p:sp>
        <p:nvSpPr>
          <p:cNvPr id="9" name="Slide Number Placeholder 8"/>
          <p:cNvSpPr>
            <a:spLocks noGrp="1"/>
          </p:cNvSpPr>
          <p:nvPr>
            <p:ph type="sldNum" sz="quarter" idx="12"/>
          </p:nvPr>
        </p:nvSpPr>
        <p:spPr/>
        <p:txBody>
          <a:bodyPr/>
          <a:lstStyle/>
          <a:p>
            <a:fld id="{444D96D6-4EF2-4DDD-A75B-64DE6D60E0C4}" type="slidenum">
              <a:rPr lang="en-US" smtClean="0"/>
              <a:t>‹#›</a:t>
            </a:fld>
            <a:endParaRPr lang="en-US"/>
          </a:p>
        </p:txBody>
      </p:sp>
    </p:spTree>
    <p:extLst>
      <p:ext uri="{BB962C8B-B14F-4D97-AF65-F5344CB8AC3E}">
        <p14:creationId xmlns:p14="http://schemas.microsoft.com/office/powerpoint/2010/main" val="691344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8AE7CD-1855-4570-B5F7-CDCFF58CB26B}"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444D96D6-4EF2-4DDD-A75B-64DE6D60E0C4}" type="slidenum">
              <a:rPr lang="en-US" smtClean="0"/>
              <a:t>‹#›</a:t>
            </a:fld>
            <a:endParaRPr lang="en-US"/>
          </a:p>
        </p:txBody>
      </p:sp>
    </p:spTree>
    <p:extLst>
      <p:ext uri="{BB962C8B-B14F-4D97-AF65-F5344CB8AC3E}">
        <p14:creationId xmlns:p14="http://schemas.microsoft.com/office/powerpoint/2010/main" val="3918088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D7B23A-AB09-438C-958A-E412515201B5}"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4D96D6-4EF2-4DDD-A75B-64DE6D60E0C4}" type="slidenum">
              <a:rPr lang="en-US" smtClean="0"/>
              <a:t>‹#›</a:t>
            </a:fld>
            <a:endParaRPr lang="en-US"/>
          </a:p>
        </p:txBody>
      </p:sp>
    </p:spTree>
    <p:extLst>
      <p:ext uri="{BB962C8B-B14F-4D97-AF65-F5344CB8AC3E}">
        <p14:creationId xmlns:p14="http://schemas.microsoft.com/office/powerpoint/2010/main" val="349109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60A125-244A-41F3-853A-563B78629DBC}"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444D96D6-4EF2-4DDD-A75B-64DE6D60E0C4}" type="slidenum">
              <a:rPr lang="en-US" smtClean="0"/>
              <a:t>‹#›</a:t>
            </a:fld>
            <a:endParaRPr lang="en-US"/>
          </a:p>
        </p:txBody>
      </p:sp>
    </p:spTree>
    <p:extLst>
      <p:ext uri="{BB962C8B-B14F-4D97-AF65-F5344CB8AC3E}">
        <p14:creationId xmlns:p14="http://schemas.microsoft.com/office/powerpoint/2010/main" val="299800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A7F320-ABA9-4230-9EB1-526FD30F8E4A}"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4D96D6-4EF2-4DDD-A75B-64DE6D60E0C4}" type="slidenum">
              <a:rPr lang="en-US" smtClean="0"/>
              <a:t>‹#›</a:t>
            </a:fld>
            <a:endParaRPr lang="en-US"/>
          </a:p>
        </p:txBody>
      </p:sp>
    </p:spTree>
    <p:extLst>
      <p:ext uri="{BB962C8B-B14F-4D97-AF65-F5344CB8AC3E}">
        <p14:creationId xmlns:p14="http://schemas.microsoft.com/office/powerpoint/2010/main" val="2324984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172C18-8E47-465B-B36C-0954CBC9DE3C}" type="datetime1">
              <a:rPr lang="en-US" smtClean="0"/>
              <a:t>12/4/2023</a:t>
            </a:fld>
            <a:endParaRPr lang="en-US"/>
          </a:p>
        </p:txBody>
      </p:sp>
      <p:sp>
        <p:nvSpPr>
          <p:cNvPr id="6" name="Footer Placeholder 5"/>
          <p:cNvSpPr>
            <a:spLocks noGrp="1"/>
          </p:cNvSpPr>
          <p:nvPr>
            <p:ph type="ftr" sz="quarter" idx="11"/>
          </p:nvPr>
        </p:nvSpPr>
        <p:spPr/>
        <p:txBody>
          <a:bodyPr/>
          <a:lstStyle/>
          <a:p>
            <a:r>
              <a:rPr lang="en-US" smtClean="0"/>
              <a:t>HORUS EDUCATION</a:t>
            </a:r>
            <a:endParaRPr lang="en-US"/>
          </a:p>
        </p:txBody>
      </p:sp>
      <p:sp>
        <p:nvSpPr>
          <p:cNvPr id="7" name="Slide Number Placeholder 6"/>
          <p:cNvSpPr>
            <a:spLocks noGrp="1"/>
          </p:cNvSpPr>
          <p:nvPr>
            <p:ph type="sldNum" sz="quarter" idx="12"/>
          </p:nvPr>
        </p:nvSpPr>
        <p:spPr/>
        <p:txBody>
          <a:bodyPr/>
          <a:lstStyle/>
          <a:p>
            <a:fld id="{444D96D6-4EF2-4DDD-A75B-64DE6D60E0C4}" type="slidenum">
              <a:rPr lang="en-US" smtClean="0"/>
              <a:t>‹#›</a:t>
            </a:fld>
            <a:endParaRPr lang="en-US"/>
          </a:p>
        </p:txBody>
      </p:sp>
    </p:spTree>
    <p:extLst>
      <p:ext uri="{BB962C8B-B14F-4D97-AF65-F5344CB8AC3E}">
        <p14:creationId xmlns:p14="http://schemas.microsoft.com/office/powerpoint/2010/main" val="946177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BB3E8E-B701-4776-9631-50C0BA18A803}" type="datetime1">
              <a:rPr lang="en-US" smtClean="0"/>
              <a:t>12/4/2023</a:t>
            </a:fld>
            <a:endParaRPr lang="en-US"/>
          </a:p>
        </p:txBody>
      </p:sp>
      <p:sp>
        <p:nvSpPr>
          <p:cNvPr id="8" name="Footer Placeholder 7"/>
          <p:cNvSpPr>
            <a:spLocks noGrp="1"/>
          </p:cNvSpPr>
          <p:nvPr>
            <p:ph type="ftr" sz="quarter" idx="11"/>
          </p:nvPr>
        </p:nvSpPr>
        <p:spPr/>
        <p:txBody>
          <a:bodyPr/>
          <a:lstStyle/>
          <a:p>
            <a:r>
              <a:rPr lang="en-US" smtClean="0"/>
              <a:t>HORUS EDUCATION</a:t>
            </a:r>
            <a:endParaRPr lang="en-US"/>
          </a:p>
        </p:txBody>
      </p:sp>
      <p:sp>
        <p:nvSpPr>
          <p:cNvPr id="9" name="Slide Number Placeholder 8"/>
          <p:cNvSpPr>
            <a:spLocks noGrp="1"/>
          </p:cNvSpPr>
          <p:nvPr>
            <p:ph type="sldNum" sz="quarter" idx="12"/>
          </p:nvPr>
        </p:nvSpPr>
        <p:spPr/>
        <p:txBody>
          <a:bodyPr/>
          <a:lstStyle/>
          <a:p>
            <a:fld id="{444D96D6-4EF2-4DDD-A75B-64DE6D60E0C4}" type="slidenum">
              <a:rPr lang="en-US" smtClean="0"/>
              <a:t>‹#›</a:t>
            </a:fld>
            <a:endParaRPr lang="en-US"/>
          </a:p>
        </p:txBody>
      </p:sp>
    </p:spTree>
    <p:extLst>
      <p:ext uri="{BB962C8B-B14F-4D97-AF65-F5344CB8AC3E}">
        <p14:creationId xmlns:p14="http://schemas.microsoft.com/office/powerpoint/2010/main" val="106005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F5050C-11C9-4D80-B780-2ADD2A6E63A7}" type="datetime1">
              <a:rPr lang="en-US" smtClean="0"/>
              <a:t>12/4/2023</a:t>
            </a:fld>
            <a:endParaRPr lang="en-US"/>
          </a:p>
        </p:txBody>
      </p:sp>
      <p:sp>
        <p:nvSpPr>
          <p:cNvPr id="4" name="Footer Placeholder 3"/>
          <p:cNvSpPr>
            <a:spLocks noGrp="1"/>
          </p:cNvSpPr>
          <p:nvPr>
            <p:ph type="ftr" sz="quarter" idx="11"/>
          </p:nvPr>
        </p:nvSpPr>
        <p:spPr/>
        <p:txBody>
          <a:bodyPr/>
          <a:lstStyle/>
          <a:p>
            <a:r>
              <a:rPr lang="en-US" smtClean="0"/>
              <a:t>HORUS EDUCATION</a:t>
            </a:r>
            <a:endParaRPr lang="en-US"/>
          </a:p>
        </p:txBody>
      </p:sp>
      <p:sp>
        <p:nvSpPr>
          <p:cNvPr id="5" name="Slide Number Placeholder 4"/>
          <p:cNvSpPr>
            <a:spLocks noGrp="1"/>
          </p:cNvSpPr>
          <p:nvPr>
            <p:ph type="sldNum" sz="quarter" idx="12"/>
          </p:nvPr>
        </p:nvSpPr>
        <p:spPr/>
        <p:txBody>
          <a:bodyPr/>
          <a:lstStyle/>
          <a:p>
            <a:fld id="{444D96D6-4EF2-4DDD-A75B-64DE6D60E0C4}" type="slidenum">
              <a:rPr lang="en-US" smtClean="0"/>
              <a:t>‹#›</a:t>
            </a:fld>
            <a:endParaRPr lang="en-US"/>
          </a:p>
        </p:txBody>
      </p:sp>
    </p:spTree>
    <p:extLst>
      <p:ext uri="{BB962C8B-B14F-4D97-AF65-F5344CB8AC3E}">
        <p14:creationId xmlns:p14="http://schemas.microsoft.com/office/powerpoint/2010/main" val="7673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E1826F-BF21-478F-A503-BAC8DCD93F36}" type="datetime1">
              <a:rPr lang="en-US" smtClean="0"/>
              <a:t>12/4/2023</a:t>
            </a:fld>
            <a:endParaRPr lang="en-US"/>
          </a:p>
        </p:txBody>
      </p:sp>
      <p:sp>
        <p:nvSpPr>
          <p:cNvPr id="3" name="Footer Placeholder 2"/>
          <p:cNvSpPr>
            <a:spLocks noGrp="1"/>
          </p:cNvSpPr>
          <p:nvPr>
            <p:ph type="ftr" sz="quarter" idx="11"/>
          </p:nvPr>
        </p:nvSpPr>
        <p:spPr/>
        <p:txBody>
          <a:bodyPr/>
          <a:lstStyle/>
          <a:p>
            <a:r>
              <a:rPr lang="en-US" smtClean="0"/>
              <a:t>HORUS EDUCATION</a:t>
            </a:r>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44D96D6-4EF2-4DDD-A75B-64DE6D60E0C4}" type="slidenum">
              <a:rPr lang="en-US" smtClean="0"/>
              <a:t>‹#›</a:t>
            </a:fld>
            <a:endParaRPr lang="en-US"/>
          </a:p>
        </p:txBody>
      </p:sp>
    </p:spTree>
    <p:extLst>
      <p:ext uri="{BB962C8B-B14F-4D97-AF65-F5344CB8AC3E}">
        <p14:creationId xmlns:p14="http://schemas.microsoft.com/office/powerpoint/2010/main" val="664927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BE095-1D68-4711-BD09-D974A1A816F2}" type="datetime1">
              <a:rPr lang="en-US" smtClean="0"/>
              <a:t>12/4/2023</a:t>
            </a:fld>
            <a:endParaRPr lang="en-US"/>
          </a:p>
        </p:txBody>
      </p:sp>
      <p:sp>
        <p:nvSpPr>
          <p:cNvPr id="6" name="Footer Placeholder 5"/>
          <p:cNvSpPr>
            <a:spLocks noGrp="1"/>
          </p:cNvSpPr>
          <p:nvPr>
            <p:ph type="ftr" sz="quarter" idx="11"/>
          </p:nvPr>
        </p:nvSpPr>
        <p:spPr/>
        <p:txBody>
          <a:bodyPr/>
          <a:lstStyle/>
          <a:p>
            <a:r>
              <a:rPr lang="en-US" smtClean="0"/>
              <a:t>HORUS EDUCATION</a:t>
            </a:r>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4D96D6-4EF2-4DDD-A75B-64DE6D60E0C4}" type="slidenum">
              <a:rPr lang="en-US" smtClean="0"/>
              <a:t>‹#›</a:t>
            </a:fld>
            <a:endParaRPr lang="en-US"/>
          </a:p>
        </p:txBody>
      </p:sp>
    </p:spTree>
    <p:extLst>
      <p:ext uri="{BB962C8B-B14F-4D97-AF65-F5344CB8AC3E}">
        <p14:creationId xmlns:p14="http://schemas.microsoft.com/office/powerpoint/2010/main" val="130172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F1E3ED-3E04-461B-A25E-12AB0ABC391D}" type="datetime1">
              <a:rPr lang="en-US" smtClean="0"/>
              <a:t>12/4/2023</a:t>
            </a:fld>
            <a:endParaRPr lang="en-US"/>
          </a:p>
        </p:txBody>
      </p:sp>
      <p:sp>
        <p:nvSpPr>
          <p:cNvPr id="6" name="Footer Placeholder 5"/>
          <p:cNvSpPr>
            <a:spLocks noGrp="1"/>
          </p:cNvSpPr>
          <p:nvPr>
            <p:ph type="ftr" sz="quarter" idx="11"/>
          </p:nvPr>
        </p:nvSpPr>
        <p:spPr/>
        <p:txBody>
          <a:bodyPr/>
          <a:lstStyle/>
          <a:p>
            <a:r>
              <a:rPr lang="en-US" smtClean="0"/>
              <a:t>HORUS EDUCATION</a:t>
            </a: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4D96D6-4EF2-4DDD-A75B-64DE6D60E0C4}" type="slidenum">
              <a:rPr lang="en-US" smtClean="0"/>
              <a:t>‹#›</a:t>
            </a:fld>
            <a:endParaRPr lang="en-US"/>
          </a:p>
        </p:txBody>
      </p:sp>
    </p:spTree>
    <p:extLst>
      <p:ext uri="{BB962C8B-B14F-4D97-AF65-F5344CB8AC3E}">
        <p14:creationId xmlns:p14="http://schemas.microsoft.com/office/powerpoint/2010/main" val="70338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09DA663A-7283-402D-8964-DF07060CE2F4}" type="datetime1">
              <a:rPr lang="en-US" smtClean="0"/>
              <a:t>12/4/2023</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smtClean="0"/>
              <a:t>HORUS EDUCATION</a:t>
            </a:r>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44D96D6-4EF2-4DDD-A75B-64DE6D60E0C4}" type="slidenum">
              <a:rPr lang="en-US" smtClean="0"/>
              <a:t>‹#›</a:t>
            </a:fld>
            <a:endParaRPr lang="en-US"/>
          </a:p>
        </p:txBody>
      </p:sp>
    </p:spTree>
    <p:extLst>
      <p:ext uri="{BB962C8B-B14F-4D97-AF65-F5344CB8AC3E}">
        <p14:creationId xmlns:p14="http://schemas.microsoft.com/office/powerpoint/2010/main" val="32210076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python-list-comprehension-and-slic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python-list-inde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PYTHON</a:t>
            </a:r>
          </a:p>
        </p:txBody>
      </p:sp>
      <p:sp>
        <p:nvSpPr>
          <p:cNvPr id="5" name="Text Placeholder 4"/>
          <p:cNvSpPr>
            <a:spLocks noGrp="1"/>
          </p:cNvSpPr>
          <p:nvPr>
            <p:ph type="body" idx="1"/>
          </p:nvPr>
        </p:nvSpPr>
        <p:spPr>
          <a:xfrm>
            <a:off x="1154954" y="4773478"/>
            <a:ext cx="8825659" cy="1119990"/>
          </a:xfrm>
        </p:spPr>
        <p:txBody>
          <a:bodyPr>
            <a:normAutofit fontScale="92500" lnSpcReduction="20000"/>
          </a:bodyPr>
          <a:lstStyle/>
          <a:p>
            <a:pPr algn="ctr"/>
            <a:r>
              <a:rPr lang="en-US" dirty="0">
                <a:solidFill>
                  <a:schemeClr val="tx1"/>
                </a:solidFill>
              </a:rPr>
              <a:t>Module </a:t>
            </a:r>
            <a:r>
              <a:rPr lang="en-US" dirty="0" smtClean="0">
                <a:solidFill>
                  <a:schemeClr val="tx1"/>
                </a:solidFill>
              </a:rPr>
              <a:t>8</a:t>
            </a:r>
            <a:endParaRPr lang="en-US" dirty="0">
              <a:solidFill>
                <a:schemeClr val="tx1"/>
              </a:solidFill>
            </a:endParaRPr>
          </a:p>
          <a:p>
            <a:pPr algn="ctr"/>
            <a:r>
              <a:rPr lang="en-US" dirty="0" smtClean="0">
                <a:solidFill>
                  <a:schemeClr val="tx1"/>
                </a:solidFill>
              </a:rPr>
              <a:t>ARRAYS</a:t>
            </a:r>
            <a:endParaRPr lang="en-US" dirty="0">
              <a:solidFill>
                <a:schemeClr val="tx1"/>
              </a:solidFill>
            </a:endParaRPr>
          </a:p>
          <a:p>
            <a:pPr algn="ctr"/>
            <a:r>
              <a:rPr lang="en-US" dirty="0">
                <a:solidFill>
                  <a:schemeClr val="tx1"/>
                </a:solidFill>
              </a:rPr>
              <a:t>Presentation by: </a:t>
            </a:r>
            <a:r>
              <a:rPr lang="en-US" dirty="0" err="1">
                <a:solidFill>
                  <a:schemeClr val="tx1"/>
                </a:solidFill>
              </a:rPr>
              <a:t>Gopinath.G</a:t>
            </a:r>
            <a:endParaRPr lang="en-US" dirty="0">
              <a:solidFill>
                <a:schemeClr val="tx1"/>
              </a:solidFill>
            </a:endParaRPr>
          </a:p>
          <a:p>
            <a:endParaRPr lang="en-US" dirty="0"/>
          </a:p>
        </p:txBody>
      </p:sp>
      <p:sp>
        <p:nvSpPr>
          <p:cNvPr id="6" name="Footer Placeholder 5"/>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377952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THANKYOU…!</a:t>
            </a:r>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40196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Python Arrays</a:t>
            </a:r>
            <a:br>
              <a:rPr lang="en-US" dirty="0"/>
            </a:br>
            <a:endParaRPr lang="en-US" dirty="0"/>
          </a:p>
        </p:txBody>
      </p:sp>
      <p:sp>
        <p:nvSpPr>
          <p:cNvPr id="6" name="Content Placeholder 5"/>
          <p:cNvSpPr>
            <a:spLocks noGrp="1"/>
          </p:cNvSpPr>
          <p:nvPr>
            <p:ph idx="1"/>
          </p:nvPr>
        </p:nvSpPr>
        <p:spPr/>
        <p:txBody>
          <a:bodyPr/>
          <a:lstStyle/>
          <a:p>
            <a:r>
              <a:rPr lang="en-US" dirty="0"/>
              <a:t>Arrays are used to store multiple values in one single </a:t>
            </a:r>
            <a:r>
              <a:rPr lang="en-US" dirty="0" smtClean="0"/>
              <a:t>variable</a:t>
            </a:r>
          </a:p>
          <a:p>
            <a:r>
              <a:rPr lang="en-US" dirty="0"/>
              <a:t>An array is a collection of items stored at contiguous memory locations. The idea is to store multiple items of the same type together. This makes it easier to calculate the position of each element by simply adding an offset to a base value, i.e., the memory location of the first element of the array (generally denoted by the name of the array).</a:t>
            </a:r>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336115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Creating an Array</a:t>
            </a:r>
            <a:br>
              <a:rPr lang="en-US" b="1" dirty="0"/>
            </a:br>
            <a:endParaRPr lang="en-US" dirty="0"/>
          </a:p>
        </p:txBody>
      </p:sp>
      <p:sp>
        <p:nvSpPr>
          <p:cNvPr id="3" name="Content Placeholder 2"/>
          <p:cNvSpPr>
            <a:spLocks noGrp="1"/>
          </p:cNvSpPr>
          <p:nvPr>
            <p:ph idx="1"/>
          </p:nvPr>
        </p:nvSpPr>
        <p:spPr/>
        <p:txBody>
          <a:bodyPr/>
          <a:lstStyle/>
          <a:p>
            <a:r>
              <a:rPr lang="en-US" dirty="0"/>
              <a:t>Array in Python can be created by importing an array module. </a:t>
            </a:r>
            <a:r>
              <a:rPr lang="en-US" b="1" dirty="0"/>
              <a:t>array(</a:t>
            </a:r>
            <a:r>
              <a:rPr lang="en-US" b="1" i="1" dirty="0" err="1"/>
              <a:t>data_type</a:t>
            </a:r>
            <a:r>
              <a:rPr lang="en-US" b="1" dirty="0"/>
              <a:t>, </a:t>
            </a:r>
            <a:r>
              <a:rPr lang="en-US" b="1" i="1" dirty="0" err="1"/>
              <a:t>value_list</a:t>
            </a:r>
            <a:r>
              <a:rPr lang="en-US" b="1" dirty="0"/>
              <a:t>)</a:t>
            </a:r>
            <a:r>
              <a:rPr lang="en-US" dirty="0"/>
              <a:t> is used to create an array with data type and value list specified in its arguments. </a:t>
            </a:r>
            <a:endParaRPr lang="en-US" dirty="0" smtClean="0"/>
          </a:p>
          <a:p>
            <a:r>
              <a:rPr lang="en-US" dirty="0"/>
              <a:t>This code creates two arrays: one of</a:t>
            </a:r>
            <a:r>
              <a:rPr lang="en-US" b="1" dirty="0"/>
              <a:t> integers</a:t>
            </a:r>
            <a:r>
              <a:rPr lang="en-US" dirty="0"/>
              <a:t> and one of </a:t>
            </a:r>
            <a:r>
              <a:rPr lang="en-US" b="1" dirty="0"/>
              <a:t>doubles</a:t>
            </a:r>
            <a:r>
              <a:rPr lang="en-US" dirty="0"/>
              <a:t>. It then prints the contents of each array to the console</a:t>
            </a:r>
            <a:r>
              <a:rPr lang="en-US" dirty="0" smtClean="0"/>
              <a:t>.</a:t>
            </a:r>
          </a:p>
          <a:p>
            <a:r>
              <a:rPr lang="en-US" b="1" dirty="0" smtClean="0"/>
              <a:t>Example </a:t>
            </a:r>
            <a:endParaRPr lang="en-US" b="1"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298003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Adding Elements to a Array</a:t>
            </a:r>
            <a:br>
              <a:rPr lang="en-US" b="1" dirty="0"/>
            </a:br>
            <a:endParaRPr lang="en-US" dirty="0"/>
          </a:p>
        </p:txBody>
      </p:sp>
      <p:sp>
        <p:nvSpPr>
          <p:cNvPr id="3" name="Content Placeholder 2"/>
          <p:cNvSpPr>
            <a:spLocks noGrp="1"/>
          </p:cNvSpPr>
          <p:nvPr>
            <p:ph idx="1"/>
          </p:nvPr>
        </p:nvSpPr>
        <p:spPr/>
        <p:txBody>
          <a:bodyPr/>
          <a:lstStyle/>
          <a:p>
            <a:r>
              <a:rPr lang="en-US" dirty="0"/>
              <a:t>Elements can be added to the Array by using built-in insert() function. Insert is used to insert one or more data elements into an array. Based on the requirement, a new element can be added at the beginning, end, or any given index of array. append() is also used to add the value mentioned in its arguments at the end of the array. </a:t>
            </a:r>
          </a:p>
          <a:p>
            <a:r>
              <a:rPr lang="en-US" b="1" dirty="0"/>
              <a:t>Example</a:t>
            </a:r>
            <a:endParaRPr lang="en-US" dirty="0" smtClean="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83982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Accessing Elements from the Array</a:t>
            </a:r>
            <a:br>
              <a:rPr lang="en-US" b="1" dirty="0"/>
            </a:br>
            <a:endParaRPr lang="en-US" dirty="0"/>
          </a:p>
        </p:txBody>
      </p:sp>
      <p:sp>
        <p:nvSpPr>
          <p:cNvPr id="3" name="Content Placeholder 2"/>
          <p:cNvSpPr>
            <a:spLocks noGrp="1"/>
          </p:cNvSpPr>
          <p:nvPr>
            <p:ph idx="1"/>
          </p:nvPr>
        </p:nvSpPr>
        <p:spPr/>
        <p:txBody>
          <a:bodyPr/>
          <a:lstStyle/>
          <a:p>
            <a:pPr fontAlgn="base"/>
            <a:r>
              <a:rPr lang="en-US" dirty="0"/>
              <a:t>In order to access the array items refer to the index number. Use the index operator [ ] to access an item in a array. The index must be an integer. </a:t>
            </a:r>
          </a:p>
          <a:p>
            <a:pPr fontAlgn="base"/>
            <a:r>
              <a:rPr lang="en-US" dirty="0"/>
              <a:t>This code demonstrates the use of indexing to access elements in arrays.</a:t>
            </a:r>
          </a:p>
          <a:p>
            <a:r>
              <a:rPr lang="en-US" b="1" dirty="0"/>
              <a:t>Example</a:t>
            </a:r>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413351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Removing Elements from the Array</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Elements can be removed from the array by using built-in remove() function but an Error arises if element doesn’t exist in the set. Remove() method only removes one element at a time, to remove range of elements, iterator is used. pop() function can also be used to remove and return an element from the array, but by default it removes only the last element of the array, to remove element from a specific position of the array, index of the element is passed as an argument to the pop() method.</a:t>
            </a:r>
          </a:p>
          <a:p>
            <a:r>
              <a:rPr lang="en-US" dirty="0"/>
              <a:t>Note – Remove method in List will only remove the first occurrence of the searched element. </a:t>
            </a:r>
          </a:p>
          <a:p>
            <a:endParaRPr lang="en-US" dirty="0"/>
          </a:p>
          <a:p>
            <a:r>
              <a:rPr lang="en-US" dirty="0"/>
              <a:t>This code demonstrates how to create, print, remove elements from, and access elements of an array in Python. It imports the array module, which is used to work with arrays. It creates an array of integers and prints the original array. It then removes an element from the array and prints the modified array. Finally, it removes all occurrences of a specific element from the array and prints the updated array</a:t>
            </a:r>
          </a:p>
        </p:txBody>
      </p:sp>
      <p:sp>
        <p:nvSpPr>
          <p:cNvPr id="4" name="Footer Placeholder 3"/>
          <p:cNvSpPr>
            <a:spLocks noGrp="1"/>
          </p:cNvSpPr>
          <p:nvPr>
            <p:ph type="ftr" sz="quarter" idx="11"/>
          </p:nvPr>
        </p:nvSpPr>
        <p:spPr/>
        <p:txBody>
          <a:bodyPr/>
          <a:lstStyle/>
          <a:p>
            <a:r>
              <a:rPr lang="en-US" smtClean="0"/>
              <a:t>HORUS EDUCATION</a:t>
            </a:r>
            <a:endParaRPr lang="en-US"/>
          </a:p>
        </p:txBody>
      </p:sp>
      <p:sp>
        <p:nvSpPr>
          <p:cNvPr id="5" name="TextBox 4"/>
          <p:cNvSpPr txBox="1"/>
          <p:nvPr/>
        </p:nvSpPr>
        <p:spPr>
          <a:xfrm>
            <a:off x="10538848" y="3750590"/>
            <a:ext cx="1159292" cy="369332"/>
          </a:xfrm>
          <a:prstGeom prst="rect">
            <a:avLst/>
          </a:prstGeom>
          <a:noFill/>
        </p:spPr>
        <p:txBody>
          <a:bodyPr wrap="none" rtlCol="0">
            <a:spAutoFit/>
          </a:bodyPr>
          <a:lstStyle/>
          <a:p>
            <a:r>
              <a:rPr lang="en-US" b="1" dirty="0" smtClean="0"/>
              <a:t>Example</a:t>
            </a:r>
            <a:endParaRPr lang="en-US" dirty="0"/>
          </a:p>
        </p:txBody>
      </p:sp>
    </p:spTree>
    <p:extLst>
      <p:ext uri="{BB962C8B-B14F-4D97-AF65-F5344CB8AC3E}">
        <p14:creationId xmlns:p14="http://schemas.microsoft.com/office/powerpoint/2010/main" val="359504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Slicing of an Array</a:t>
            </a:r>
            <a:br>
              <a:rPr lang="en-US" b="1" dirty="0"/>
            </a:br>
            <a:endParaRPr lang="en-US" dirty="0"/>
          </a:p>
        </p:txBody>
      </p:sp>
      <p:sp>
        <p:nvSpPr>
          <p:cNvPr id="3" name="Content Placeholder 2"/>
          <p:cNvSpPr>
            <a:spLocks noGrp="1"/>
          </p:cNvSpPr>
          <p:nvPr>
            <p:ph idx="1"/>
          </p:nvPr>
        </p:nvSpPr>
        <p:spPr/>
        <p:txBody>
          <a:bodyPr/>
          <a:lstStyle/>
          <a:p>
            <a:pPr fontAlgn="base"/>
            <a:r>
              <a:rPr lang="en-US" dirty="0" smtClean="0"/>
              <a:t>In </a:t>
            </a:r>
            <a:r>
              <a:rPr lang="en-US" dirty="0"/>
              <a:t>Python array, there are multiple ways to print the whole array with all the elements, but to print a specific range of elements from the array, we use </a:t>
            </a:r>
            <a:r>
              <a:rPr lang="en-US" u="sng" dirty="0">
                <a:hlinkClick r:id="rId2"/>
              </a:rPr>
              <a:t>Slice operation</a:t>
            </a:r>
            <a:r>
              <a:rPr lang="en-US" dirty="0"/>
              <a:t>. Slice operation is performed on array with the use of colon(:). To print elements from beginning to a range use [:Index], to print elements from end use [:-Index], to print elements from specific Index till the end use [Index:], to print elements within a range, use [Start </a:t>
            </a:r>
            <a:r>
              <a:rPr lang="en-US" dirty="0" err="1"/>
              <a:t>Index:End</a:t>
            </a:r>
            <a:r>
              <a:rPr lang="en-US" dirty="0"/>
              <a:t> Index] and to print whole List with the use of slicing operation, use [:]. Further, to print whole array in reverse order, use [::-1]. </a:t>
            </a:r>
          </a:p>
          <a:p>
            <a:r>
              <a:rPr lang="en-US" b="1" dirty="0"/>
              <a:t>Example</a:t>
            </a:r>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3948948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480447"/>
            <a:ext cx="8761413" cy="2843005"/>
          </a:xfrm>
        </p:spPr>
        <p:txBody>
          <a:bodyPr/>
          <a:lstStyle/>
          <a:p>
            <a:pPr algn="ctr"/>
            <a:r>
              <a:rPr lang="en-US" b="1" dirty="0"/>
              <a:t>Searching Element in an </a:t>
            </a:r>
            <a:r>
              <a:rPr lang="en-US" b="1" dirty="0" smtClean="0"/>
              <a:t>Array</a:t>
            </a:r>
            <a:br>
              <a:rPr lang="en-US" b="1" dirty="0" smtClean="0"/>
            </a:br>
            <a:r>
              <a:rPr lang="en-US" b="1" dirty="0" smtClean="0"/>
              <a:t>AND</a:t>
            </a:r>
            <a:br>
              <a:rPr lang="en-US" b="1" dirty="0" smtClean="0"/>
            </a:br>
            <a:r>
              <a:rPr lang="en-US" b="1" dirty="0"/>
              <a:t>Updating Elements in a Array</a:t>
            </a:r>
            <a:br>
              <a:rPr lang="en-US" b="1" dirty="0"/>
            </a:b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In order to search an element in the array we use a python in-built </a:t>
            </a:r>
            <a:r>
              <a:rPr lang="en-US" u="sng" dirty="0">
                <a:hlinkClick r:id="rId2"/>
              </a:rPr>
              <a:t>index()</a:t>
            </a:r>
            <a:r>
              <a:rPr lang="en-US" dirty="0"/>
              <a:t> method. This function returns the index of the first occurrence of value mentioned in arguments. </a:t>
            </a:r>
            <a:endParaRPr lang="en-US" dirty="0" smtClean="0"/>
          </a:p>
          <a:p>
            <a:r>
              <a:rPr lang="en-US" dirty="0" smtClean="0"/>
              <a:t>UPDATE:</a:t>
            </a:r>
          </a:p>
          <a:p>
            <a:r>
              <a:rPr lang="en-US" dirty="0"/>
              <a:t>In order to update an element in the array we simply reassign a new value to the desired index we want to update. </a:t>
            </a:r>
            <a:endParaRPr lang="en-US" dirty="0" smtClean="0"/>
          </a:p>
          <a:p>
            <a:r>
              <a:rPr lang="en-US" b="1" dirty="0"/>
              <a:t>Example</a:t>
            </a:r>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40607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Extend Element from Array</a:t>
            </a:r>
            <a:br>
              <a:rPr lang="en-US" b="1" dirty="0"/>
            </a:br>
            <a:endParaRPr lang="en-US" dirty="0"/>
          </a:p>
        </p:txBody>
      </p:sp>
      <p:sp>
        <p:nvSpPr>
          <p:cNvPr id="3" name="Content Placeholder 2"/>
          <p:cNvSpPr>
            <a:spLocks noGrp="1"/>
          </p:cNvSpPr>
          <p:nvPr>
            <p:ph idx="1"/>
          </p:nvPr>
        </p:nvSpPr>
        <p:spPr>
          <a:xfrm>
            <a:off x="1270861" y="2324746"/>
            <a:ext cx="8645506" cy="4067092"/>
          </a:xfrm>
        </p:spPr>
        <p:txBody>
          <a:bodyPr>
            <a:normAutofit fontScale="77500" lnSpcReduction="20000"/>
          </a:bodyPr>
          <a:lstStyle/>
          <a:p>
            <a:r>
              <a:rPr lang="en-US" sz="2100" dirty="0">
                <a:solidFill>
                  <a:schemeClr val="tx1"/>
                </a:solidFill>
              </a:rPr>
              <a:t>In the </a:t>
            </a:r>
            <a:r>
              <a:rPr lang="en-US" sz="2100" dirty="0" err="1">
                <a:solidFill>
                  <a:schemeClr val="tx1"/>
                </a:solidFill>
              </a:rPr>
              <a:t>article,we</a:t>
            </a:r>
            <a:r>
              <a:rPr lang="en-US" sz="2100" dirty="0">
                <a:solidFill>
                  <a:schemeClr val="tx1"/>
                </a:solidFill>
              </a:rPr>
              <a:t> will cover the python list extend() and try to understand the Python list extend().</a:t>
            </a:r>
          </a:p>
          <a:p>
            <a:endParaRPr lang="en-US" sz="2100" dirty="0">
              <a:solidFill>
                <a:schemeClr val="tx1"/>
              </a:solidFill>
            </a:endParaRPr>
          </a:p>
          <a:p>
            <a:r>
              <a:rPr lang="en-US" sz="2100" dirty="0">
                <a:solidFill>
                  <a:schemeClr val="tx1"/>
                </a:solidFill>
              </a:rPr>
              <a:t>What is extend element from array?</a:t>
            </a:r>
          </a:p>
          <a:p>
            <a:r>
              <a:rPr lang="en-US" sz="2100" dirty="0">
                <a:solidFill>
                  <a:schemeClr val="tx1"/>
                </a:solidFill>
              </a:rPr>
              <a:t>In Python, an array is used to store multiple values or elements of the same </a:t>
            </a:r>
            <a:r>
              <a:rPr lang="en-US" sz="2100" dirty="0" err="1">
                <a:solidFill>
                  <a:schemeClr val="tx1"/>
                </a:solidFill>
              </a:rPr>
              <a:t>datatype</a:t>
            </a:r>
            <a:r>
              <a:rPr lang="en-US" sz="2100" dirty="0">
                <a:solidFill>
                  <a:schemeClr val="tx1"/>
                </a:solidFill>
              </a:rPr>
              <a:t> in a single variable. The extend() function is simply used to attach an item from </a:t>
            </a:r>
            <a:r>
              <a:rPr lang="en-US" sz="2100" dirty="0" err="1">
                <a:solidFill>
                  <a:schemeClr val="tx1"/>
                </a:solidFill>
              </a:rPr>
              <a:t>iterable</a:t>
            </a:r>
            <a:r>
              <a:rPr lang="en-US" sz="2100" dirty="0">
                <a:solidFill>
                  <a:schemeClr val="tx1"/>
                </a:solidFill>
              </a:rPr>
              <a:t> to the end of the array. In simpler terms, this method is used to add an array of values to the end of a given or existing array.</a:t>
            </a:r>
          </a:p>
          <a:p>
            <a:endParaRPr lang="en-US" sz="2100" dirty="0">
              <a:solidFill>
                <a:schemeClr val="tx1"/>
              </a:solidFill>
            </a:endParaRPr>
          </a:p>
          <a:p>
            <a:r>
              <a:rPr lang="en-US" sz="2100" dirty="0">
                <a:solidFill>
                  <a:schemeClr val="tx1"/>
                </a:solidFill>
              </a:rPr>
              <a:t>Syntax of list extend()</a:t>
            </a:r>
          </a:p>
          <a:p>
            <a:r>
              <a:rPr lang="en-US" sz="2100" dirty="0">
                <a:solidFill>
                  <a:schemeClr val="tx1"/>
                </a:solidFill>
              </a:rPr>
              <a:t>The syntax of the extend() method</a:t>
            </a:r>
            <a:r>
              <a:rPr lang="en-US" sz="2100" dirty="0" smtClean="0">
                <a:solidFill>
                  <a:schemeClr val="tx1"/>
                </a:solidFill>
              </a:rPr>
              <a:t>:</a:t>
            </a:r>
            <a:endParaRPr lang="en-US" sz="2100" dirty="0">
              <a:solidFill>
                <a:schemeClr val="tx1"/>
              </a:solidFill>
            </a:endParaRPr>
          </a:p>
          <a:p>
            <a:r>
              <a:rPr lang="en-US" sz="2100" dirty="0" err="1">
                <a:solidFill>
                  <a:schemeClr val="tx1"/>
                </a:solidFill>
              </a:rPr>
              <a:t>list.extend</a:t>
            </a:r>
            <a:r>
              <a:rPr lang="en-US" sz="2100" dirty="0">
                <a:solidFill>
                  <a:schemeClr val="tx1"/>
                </a:solidFill>
              </a:rPr>
              <a:t>(</a:t>
            </a:r>
            <a:r>
              <a:rPr lang="en-US" sz="2100" dirty="0" err="1">
                <a:solidFill>
                  <a:schemeClr val="tx1"/>
                </a:solidFill>
              </a:rPr>
              <a:t>iterable</a:t>
            </a:r>
            <a:r>
              <a:rPr lang="en-US" sz="2100" dirty="0" smtClean="0">
                <a:solidFill>
                  <a:schemeClr val="tx1"/>
                </a:solidFill>
              </a:rPr>
              <a:t>)</a:t>
            </a:r>
          </a:p>
          <a:p>
            <a:r>
              <a:rPr lang="en-US" sz="2000" b="1" dirty="0"/>
              <a:t>Example</a:t>
            </a:r>
            <a:endParaRPr lang="en-US" sz="2100" dirty="0">
              <a:solidFill>
                <a:schemeClr val="tx1"/>
              </a:solidFill>
            </a:endParaRP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182531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TotalTime>
  <Words>616</Words>
  <Application>Microsoft Office PowerPoint</Application>
  <PresentationFormat>Widescreen</PresentationFormat>
  <Paragraphs>54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PYTHON</vt:lpstr>
      <vt:lpstr>Python Arrays </vt:lpstr>
      <vt:lpstr>Creating an Array </vt:lpstr>
      <vt:lpstr>Adding Elements to a Array </vt:lpstr>
      <vt:lpstr>Accessing Elements from the Array </vt:lpstr>
      <vt:lpstr>Removing Elements from the Array </vt:lpstr>
      <vt:lpstr>Slicing of an Array </vt:lpstr>
      <vt:lpstr>Searching Element in an Array AND Updating Elements in a Array  </vt:lpstr>
      <vt:lpstr>Extend Element from Array </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admin</dc:creator>
  <cp:lastModifiedBy>admin</cp:lastModifiedBy>
  <cp:revision>4</cp:revision>
  <dcterms:created xsi:type="dcterms:W3CDTF">2023-12-04T07:36:13Z</dcterms:created>
  <dcterms:modified xsi:type="dcterms:W3CDTF">2023-12-04T07:49:34Z</dcterms:modified>
</cp:coreProperties>
</file>