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CE86-2AC6-4C9E-9FE2-24CCF87A8C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9F053-66AA-4C0C-8241-518F5AFB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0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4375A-0642-4FD5-AD0C-59C646EA25B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E5094-D20B-4551-ABA3-7BDBE2C8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1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D85-671B-4C7E-8557-73A86CCC4951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53D0-D5B5-4907-BD0F-FA6600B0A1A9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8CD4-413C-4CBD-960A-B9072CD01D2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48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E3CD-B89E-4C11-85FD-E1A62D8DD1F3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2CD8-A044-4493-B038-07FDF7E629C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65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7BC9-21EA-420D-8D6A-814FBD22440C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D4E-5241-4C09-98D6-67B9CA4702D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502C-A794-495C-B0C6-CB10E35677BC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0C2-1F04-40DF-8748-62B0E32A05A7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3D4-2CF8-4A3A-B893-F4E0E704E6A8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D3C7-C523-406E-9176-93BA0F4788A0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B384-FBF0-4634-8125-06F7E229AB75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280A-A54B-422B-A17B-E33C82B3F0CD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BCC1-C9D8-4873-A771-1D05CE131F52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BE0B-3986-4D8F-BDC0-AF0D9B7EA0AF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1381-6167-4692-83AE-537A32B3D827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CD51-0C41-4DFC-8082-577542C1589E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                                      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DF6FE8-B727-481B-A27A-16A22FAE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5360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28902"/>
            <a:ext cx="7766936" cy="168354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BEGINNER TO ADVANCED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Presentation by: </a:t>
            </a:r>
            <a:r>
              <a:rPr lang="en-US" sz="2800" dirty="0" err="1" smtClean="0">
                <a:solidFill>
                  <a:schemeClr val="tx1"/>
                </a:solidFill>
              </a:rPr>
              <a:t>Gopinath.G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5941437"/>
            <a:ext cx="4231037" cy="891254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              HORUS EDUCATION</a:t>
            </a:r>
            <a:endParaRPr lang="en-US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5877"/>
            <a:ext cx="1162373" cy="11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920354"/>
            <a:ext cx="3688597" cy="937646"/>
          </a:xfrm>
        </p:spPr>
        <p:txBody>
          <a:bodyPr/>
          <a:lstStyle/>
          <a:p>
            <a:r>
              <a:rPr lang="en-US" sz="1800" dirty="0" smtClean="0"/>
              <a:t>                    HORUS EDUCATION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88597" y="883403"/>
            <a:ext cx="25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WHY HORUS..?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3953" y="2324746"/>
            <a:ext cx="4173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Easiest way to gain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Focusing and achieving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Clarity with 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Weekly tasks and assignments.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CERTIFIED .</a:t>
            </a:r>
          </a:p>
        </p:txBody>
      </p:sp>
    </p:spTree>
    <p:extLst>
      <p:ext uri="{BB962C8B-B14F-4D97-AF65-F5344CB8AC3E}">
        <p14:creationId xmlns:p14="http://schemas.microsoft.com/office/powerpoint/2010/main" val="31657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920354"/>
            <a:ext cx="3688597" cy="937646"/>
          </a:xfrm>
        </p:spPr>
        <p:txBody>
          <a:bodyPr/>
          <a:lstStyle/>
          <a:p>
            <a:r>
              <a:rPr lang="en-US" sz="1800" dirty="0" smtClean="0"/>
              <a:t>                    HORUS EDUCATION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8452" y="883403"/>
            <a:ext cx="667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How I Get Certified..? And is it worthy..?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3953" y="2324746"/>
            <a:ext cx="4173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Watching my videos with full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Gaining the 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accomplishing the assignments by Implementing the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Submitting the assignment to my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Getting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examination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Worthy..?</a:t>
            </a:r>
          </a:p>
        </p:txBody>
      </p:sp>
    </p:spTree>
    <p:extLst>
      <p:ext uri="{BB962C8B-B14F-4D97-AF65-F5344CB8AC3E}">
        <p14:creationId xmlns:p14="http://schemas.microsoft.com/office/powerpoint/2010/main" val="228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5951349"/>
            <a:ext cx="3781586" cy="906651"/>
          </a:xfrm>
        </p:spPr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sz="1800" dirty="0" smtClean="0"/>
              <a:t>HORUS EDUCATION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1586" y="433952"/>
            <a:ext cx="172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SYLLABUS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952" y="834062"/>
            <a:ext cx="71757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1: An Introduction to Python </a:t>
            </a:r>
          </a:p>
          <a:p>
            <a:r>
              <a:rPr lang="en-US" dirty="0" smtClean="0"/>
              <a:t>• What can Python do? </a:t>
            </a:r>
          </a:p>
          <a:p>
            <a:r>
              <a:rPr lang="en-US" dirty="0" smtClean="0"/>
              <a:t>• Why Python? </a:t>
            </a:r>
          </a:p>
          <a:p>
            <a:r>
              <a:rPr lang="en-US" dirty="0" smtClean="0"/>
              <a:t>• Good to know </a:t>
            </a:r>
          </a:p>
          <a:p>
            <a:r>
              <a:rPr lang="en-US" dirty="0" smtClean="0"/>
              <a:t>• Python Syntax compared to other programming languages </a:t>
            </a:r>
          </a:p>
          <a:p>
            <a:r>
              <a:rPr lang="en-US" dirty="0" smtClean="0"/>
              <a:t>• Python Install Module </a:t>
            </a:r>
          </a:p>
          <a:p>
            <a:endParaRPr lang="en-US" dirty="0" smtClean="0"/>
          </a:p>
          <a:p>
            <a:r>
              <a:rPr lang="en-US" dirty="0" smtClean="0"/>
              <a:t>2: Beginning Python Basics </a:t>
            </a:r>
          </a:p>
          <a:p>
            <a:r>
              <a:rPr lang="en-US" dirty="0" smtClean="0"/>
              <a:t>• The print statement </a:t>
            </a:r>
          </a:p>
          <a:p>
            <a:r>
              <a:rPr lang="en-US" dirty="0" smtClean="0"/>
              <a:t>• Comments </a:t>
            </a:r>
          </a:p>
          <a:p>
            <a:r>
              <a:rPr lang="en-US" dirty="0" smtClean="0"/>
              <a:t>• Python Data Structures &amp; Data Types </a:t>
            </a:r>
          </a:p>
          <a:p>
            <a:r>
              <a:rPr lang="en-US" dirty="0" smtClean="0"/>
              <a:t>• String Operations in Python </a:t>
            </a:r>
          </a:p>
          <a:p>
            <a:r>
              <a:rPr lang="en-US" dirty="0" smtClean="0"/>
              <a:t>• Simple Input &amp; Output </a:t>
            </a:r>
          </a:p>
          <a:p>
            <a:r>
              <a:rPr lang="en-US" dirty="0" smtClean="0"/>
              <a:t>• Simple Output Formatting </a:t>
            </a:r>
          </a:p>
          <a:p>
            <a:r>
              <a:rPr lang="en-US" dirty="0" smtClean="0"/>
              <a:t>• Operators in python Module</a:t>
            </a:r>
          </a:p>
          <a:p>
            <a:r>
              <a:rPr lang="en-US" dirty="0" smtClean="0"/>
              <a:t> 3: Python Program Flow </a:t>
            </a:r>
          </a:p>
          <a:p>
            <a:r>
              <a:rPr lang="en-US" dirty="0" smtClean="0"/>
              <a:t>• Indentation </a:t>
            </a:r>
          </a:p>
          <a:p>
            <a:r>
              <a:rPr lang="en-US" dirty="0" smtClean="0"/>
              <a:t>• The If statement and its’ related statement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1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5807989"/>
            <a:ext cx="3766088" cy="1050011"/>
          </a:xfrm>
        </p:spPr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sz="1800" dirty="0" smtClean="0"/>
              <a:t>HORUS EDUCATION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39486"/>
            <a:ext cx="74747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An example with if and it’s related statement </a:t>
            </a:r>
          </a:p>
          <a:p>
            <a:r>
              <a:rPr lang="en-US" dirty="0" smtClean="0"/>
              <a:t>• The while loop • The for loop </a:t>
            </a:r>
          </a:p>
          <a:p>
            <a:r>
              <a:rPr lang="en-US" dirty="0" smtClean="0"/>
              <a:t>• The range statement </a:t>
            </a:r>
          </a:p>
          <a:p>
            <a:r>
              <a:rPr lang="en-US" dirty="0" smtClean="0"/>
              <a:t>• Break &amp;Continue </a:t>
            </a:r>
          </a:p>
          <a:p>
            <a:r>
              <a:rPr lang="en-US" dirty="0" smtClean="0"/>
              <a:t>• Assert </a:t>
            </a:r>
          </a:p>
          <a:p>
            <a:r>
              <a:rPr lang="en-US" dirty="0" smtClean="0"/>
              <a:t>• Examples for looping</a:t>
            </a:r>
          </a:p>
          <a:p>
            <a:r>
              <a:rPr lang="en-US" dirty="0" smtClean="0"/>
              <a:t>Module 4: Functions&amp; Modules </a:t>
            </a:r>
          </a:p>
          <a:p>
            <a:r>
              <a:rPr lang="en-US" dirty="0" smtClean="0"/>
              <a:t>• Create your own functions </a:t>
            </a:r>
          </a:p>
          <a:p>
            <a:r>
              <a:rPr lang="en-US" dirty="0" smtClean="0"/>
              <a:t>• Functions Parameters </a:t>
            </a:r>
          </a:p>
          <a:p>
            <a:r>
              <a:rPr lang="en-US" dirty="0" smtClean="0"/>
              <a:t>• Variable Arguments </a:t>
            </a:r>
          </a:p>
          <a:p>
            <a:r>
              <a:rPr lang="en-US" dirty="0" smtClean="0"/>
              <a:t>• Scope of a Function </a:t>
            </a:r>
          </a:p>
          <a:p>
            <a:r>
              <a:rPr lang="en-US" dirty="0" smtClean="0"/>
              <a:t>• Function Documentations </a:t>
            </a:r>
          </a:p>
          <a:p>
            <a:r>
              <a:rPr lang="en-US" dirty="0" smtClean="0"/>
              <a:t>• Lambda Functions&amp; map </a:t>
            </a:r>
          </a:p>
          <a:p>
            <a:r>
              <a:rPr lang="en-US" dirty="0" smtClean="0"/>
              <a:t>• n Exercise with functions </a:t>
            </a:r>
          </a:p>
          <a:p>
            <a:r>
              <a:rPr lang="en-US" dirty="0" smtClean="0"/>
              <a:t>• Create a Module </a:t>
            </a:r>
          </a:p>
          <a:p>
            <a:r>
              <a:rPr lang="en-US" dirty="0" smtClean="0"/>
              <a:t>• Standard Modules</a:t>
            </a:r>
          </a:p>
          <a:p>
            <a:r>
              <a:rPr lang="en-US" dirty="0" smtClean="0"/>
              <a:t>Module 5: Exceptions Handling </a:t>
            </a:r>
          </a:p>
          <a:p>
            <a:r>
              <a:rPr lang="en-US" dirty="0" smtClean="0"/>
              <a:t>• Errors </a:t>
            </a:r>
          </a:p>
          <a:p>
            <a:r>
              <a:rPr lang="en-US" dirty="0" smtClean="0"/>
              <a:t>• Exception handling with try </a:t>
            </a:r>
          </a:p>
          <a:p>
            <a:r>
              <a:rPr lang="en-US" dirty="0" smtClean="0"/>
              <a:t>• handling Multiple Exceptions </a:t>
            </a:r>
          </a:p>
          <a:p>
            <a:r>
              <a:rPr lang="en-US" dirty="0" smtClean="0"/>
              <a:t>• Writing your own Exception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920354"/>
            <a:ext cx="3688597" cy="937646"/>
          </a:xfrm>
        </p:spPr>
        <p:txBody>
          <a:bodyPr/>
          <a:lstStyle/>
          <a:p>
            <a:r>
              <a:rPr lang="en-US" sz="1800" dirty="0" smtClean="0"/>
              <a:t>                    HORUS EDUCATION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966" y="263471"/>
            <a:ext cx="45031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6: File Handling </a:t>
            </a:r>
          </a:p>
          <a:p>
            <a:r>
              <a:rPr lang="en-US" dirty="0" smtClean="0"/>
              <a:t>• File handling Modes </a:t>
            </a:r>
          </a:p>
          <a:p>
            <a:r>
              <a:rPr lang="en-US" dirty="0" smtClean="0"/>
              <a:t>• Reading Files </a:t>
            </a:r>
          </a:p>
          <a:p>
            <a:r>
              <a:rPr lang="en-US" dirty="0" smtClean="0"/>
              <a:t>• Writing&amp; Appending to Files </a:t>
            </a:r>
          </a:p>
          <a:p>
            <a:r>
              <a:rPr lang="en-US" dirty="0" smtClean="0"/>
              <a:t>• Handling File Exceptions </a:t>
            </a:r>
          </a:p>
          <a:p>
            <a:r>
              <a:rPr lang="en-US" dirty="0" smtClean="0"/>
              <a:t>• The with statement Module </a:t>
            </a:r>
          </a:p>
          <a:p>
            <a:r>
              <a:rPr lang="en-US" dirty="0" smtClean="0"/>
              <a:t>7: Classes In Python </a:t>
            </a:r>
          </a:p>
          <a:p>
            <a:r>
              <a:rPr lang="en-US" dirty="0" smtClean="0"/>
              <a:t>• New Style Classes </a:t>
            </a:r>
          </a:p>
          <a:p>
            <a:r>
              <a:rPr lang="en-US" dirty="0" smtClean="0"/>
              <a:t>• Creating Classes </a:t>
            </a:r>
          </a:p>
          <a:p>
            <a:r>
              <a:rPr lang="en-US" dirty="0" smtClean="0"/>
              <a:t>• Instance Methods </a:t>
            </a:r>
          </a:p>
          <a:p>
            <a:r>
              <a:rPr lang="en-US" dirty="0" smtClean="0"/>
              <a:t>• Inheritance </a:t>
            </a:r>
          </a:p>
          <a:p>
            <a:r>
              <a:rPr lang="en-US" dirty="0" smtClean="0"/>
              <a:t>• Polymorphism </a:t>
            </a:r>
          </a:p>
          <a:p>
            <a:r>
              <a:rPr lang="en-US" dirty="0" smtClean="0"/>
              <a:t>• Exception Classes &amp; Custom Exceptions </a:t>
            </a:r>
          </a:p>
          <a:p>
            <a:r>
              <a:rPr lang="en-US" dirty="0" smtClean="0"/>
              <a:t>Module 8: Generators and iterators </a:t>
            </a:r>
          </a:p>
          <a:p>
            <a:r>
              <a:rPr lang="en-US" dirty="0" smtClean="0"/>
              <a:t>• Iterators • Generators </a:t>
            </a:r>
          </a:p>
          <a:p>
            <a:r>
              <a:rPr lang="en-US" dirty="0" smtClean="0"/>
              <a:t>• The Functions any and all </a:t>
            </a:r>
          </a:p>
          <a:p>
            <a:r>
              <a:rPr lang="en-US" dirty="0" smtClean="0"/>
              <a:t>• With Statement </a:t>
            </a:r>
          </a:p>
          <a:p>
            <a:r>
              <a:rPr lang="en-US" dirty="0" smtClean="0"/>
              <a:t>• Data Compression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920354"/>
            <a:ext cx="3688597" cy="937646"/>
          </a:xfrm>
        </p:spPr>
        <p:txBody>
          <a:bodyPr/>
          <a:lstStyle/>
          <a:p>
            <a:r>
              <a:rPr lang="en-US" sz="1800" dirty="0" smtClean="0"/>
              <a:t>                    HORUS EDUCATION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966" y="263471"/>
            <a:ext cx="43636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9: Data Structures </a:t>
            </a:r>
          </a:p>
          <a:p>
            <a:r>
              <a:rPr lang="en-US" dirty="0" smtClean="0"/>
              <a:t>• List Comprehensions </a:t>
            </a:r>
          </a:p>
          <a:p>
            <a:r>
              <a:rPr lang="en-US" dirty="0" smtClean="0"/>
              <a:t>• Nested List Comprehensions </a:t>
            </a:r>
          </a:p>
          <a:p>
            <a:r>
              <a:rPr lang="en-US" dirty="0" smtClean="0"/>
              <a:t>• Dictionary Comprehensions </a:t>
            </a:r>
          </a:p>
          <a:p>
            <a:r>
              <a:rPr lang="en-US" dirty="0" smtClean="0"/>
              <a:t>• Functions </a:t>
            </a:r>
          </a:p>
          <a:p>
            <a:r>
              <a:rPr lang="en-US" dirty="0" smtClean="0"/>
              <a:t>• Default Parameters </a:t>
            </a:r>
          </a:p>
          <a:p>
            <a:r>
              <a:rPr lang="en-US" dirty="0" smtClean="0"/>
              <a:t>• Variable Arguments </a:t>
            </a:r>
          </a:p>
          <a:p>
            <a:r>
              <a:rPr lang="en-US" dirty="0" smtClean="0"/>
              <a:t>• Specialized Sorts</a:t>
            </a:r>
          </a:p>
          <a:p>
            <a:r>
              <a:rPr lang="en-US" dirty="0" smtClean="0"/>
              <a:t>Module 10: Date and Time </a:t>
            </a:r>
          </a:p>
          <a:p>
            <a:r>
              <a:rPr lang="en-US" dirty="0" smtClean="0"/>
              <a:t>• sleep • Program execution time</a:t>
            </a:r>
          </a:p>
          <a:p>
            <a:r>
              <a:rPr lang="en-US" dirty="0" smtClean="0"/>
              <a:t> • more methods on date/time </a:t>
            </a:r>
          </a:p>
          <a:p>
            <a:r>
              <a:rPr lang="en-US" dirty="0" smtClean="0"/>
              <a:t>Module 11: Few more topics in-detailed </a:t>
            </a:r>
          </a:p>
          <a:p>
            <a:r>
              <a:rPr lang="en-US" dirty="0" smtClean="0"/>
              <a:t>• Filter </a:t>
            </a:r>
          </a:p>
          <a:p>
            <a:r>
              <a:rPr lang="en-US" dirty="0" smtClean="0"/>
              <a:t>• Map </a:t>
            </a:r>
          </a:p>
          <a:p>
            <a:r>
              <a:rPr lang="en-US" dirty="0" smtClean="0"/>
              <a:t>• Reduce </a:t>
            </a:r>
          </a:p>
          <a:p>
            <a:r>
              <a:rPr lang="en-US" dirty="0" smtClean="0"/>
              <a:t>• Decorators </a:t>
            </a:r>
          </a:p>
          <a:p>
            <a:r>
              <a:rPr lang="en-US" dirty="0" smtClean="0"/>
              <a:t>• Frozen set </a:t>
            </a:r>
          </a:p>
          <a:p>
            <a:r>
              <a:rPr lang="en-US" dirty="0" smtClean="0"/>
              <a:t>•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920354"/>
            <a:ext cx="3688597" cy="937646"/>
          </a:xfrm>
        </p:spPr>
        <p:txBody>
          <a:bodyPr/>
          <a:lstStyle/>
          <a:p>
            <a:r>
              <a:rPr lang="en-US" sz="1800" dirty="0" smtClean="0"/>
              <a:t>                    HORUS EDUCATION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953" y="56862"/>
            <a:ext cx="517866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Module12: Regular Expression </a:t>
            </a:r>
          </a:p>
          <a:p>
            <a:r>
              <a:rPr lang="en-US" dirty="0" smtClean="0"/>
              <a:t>• Split </a:t>
            </a:r>
          </a:p>
          <a:p>
            <a:r>
              <a:rPr lang="en-US" dirty="0" smtClean="0"/>
              <a:t>• Working with special characters, date, emails </a:t>
            </a:r>
          </a:p>
          <a:p>
            <a:r>
              <a:rPr lang="en-US" dirty="0" smtClean="0"/>
              <a:t>• Quantifiers </a:t>
            </a:r>
          </a:p>
          <a:p>
            <a:r>
              <a:rPr lang="en-US" dirty="0" smtClean="0"/>
              <a:t>• Match and find all</a:t>
            </a:r>
          </a:p>
          <a:p>
            <a:r>
              <a:rPr lang="en-US" dirty="0" smtClean="0"/>
              <a:t> • character sequence and substitute </a:t>
            </a:r>
          </a:p>
          <a:p>
            <a:r>
              <a:rPr lang="en-US" dirty="0" smtClean="0"/>
              <a:t>• Search method </a:t>
            </a:r>
          </a:p>
          <a:p>
            <a:r>
              <a:rPr lang="en-US" dirty="0" smtClean="0"/>
              <a:t>Module 13: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 and installations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38791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920354"/>
            <a:ext cx="3688597" cy="937646"/>
          </a:xfrm>
        </p:spPr>
        <p:txBody>
          <a:bodyPr/>
          <a:lstStyle/>
          <a:p>
            <a:r>
              <a:rPr lang="en-US" sz="1800" dirty="0" smtClean="0"/>
              <a:t>                    HORUS EDUCATION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5807989"/>
            <a:ext cx="1162373" cy="1162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9248" y="2722570"/>
            <a:ext cx="600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THANKS FOR WATCHING..!</a:t>
            </a:r>
          </a:p>
        </p:txBody>
      </p:sp>
    </p:spTree>
    <p:extLst>
      <p:ext uri="{BB962C8B-B14F-4D97-AF65-F5344CB8AC3E}">
        <p14:creationId xmlns:p14="http://schemas.microsoft.com/office/powerpoint/2010/main" val="1304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478</Words>
  <Application>Microsoft Office PowerPoint</Application>
  <PresentationFormat>Widescreen</PresentationFormat>
  <Paragraphs>123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Garamond Pro Bold</vt:lpstr>
      <vt:lpstr>Arial</vt:lpstr>
      <vt:lpstr>Calibri</vt:lpstr>
      <vt:lpstr>Trebuchet MS</vt:lpstr>
      <vt:lpstr>Wingdings 3</vt:lpstr>
      <vt:lpstr>Facet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10</cp:revision>
  <dcterms:created xsi:type="dcterms:W3CDTF">2023-11-26T08:25:58Z</dcterms:created>
  <dcterms:modified xsi:type="dcterms:W3CDTF">2023-11-27T16:55:42Z</dcterms:modified>
</cp:coreProperties>
</file>