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65be0f9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65be0f9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0c5326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0c5326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bcea4a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bcea4a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65be0f9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65be0f9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5be0f9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65be0f9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65be0f9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65be0f9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65be0f9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65be0f9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65be0f97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65be0f9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65be0f9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65be0f9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0c532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0c532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Book My Time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Horváth Dániel, Vinars Dániel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Csapatmunka/ munkamegosztás :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5514750" y="1554875"/>
            <a:ext cx="1602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Vinars Dániel: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-Backend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-Backend teszt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297500" y="1567300"/>
            <a:ext cx="170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Horváth Dániel: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-Frontend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-Frontend teszt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3629250" y="3199725"/>
            <a:ext cx="1885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Közös munka: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-Dokumentációk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-Prezentáció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-Adatbázis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További fejlesztési lehetőségek: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Mobilalkalmazás fejlesztése Androidra és iOS-re</a:t>
            </a:r>
            <a:br>
              <a:rPr lang="hu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Naptár szinkronizálás (Google Calendar, Apple Calendar)</a:t>
            </a:r>
            <a:br>
              <a:rPr lang="hu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Fizetési rendszer integrálása (pl. Stripe, PayPal)</a:t>
            </a:r>
            <a:br>
              <a:rPr lang="hu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Értesítések küldése e-mailben és mobilon (push üzenet)</a:t>
            </a:r>
            <a:br>
              <a:rPr lang="hu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Admin felület bővítése statisztikákkal és riportokkal</a:t>
            </a:r>
            <a:br>
              <a:rPr lang="hu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Többnyelvűség támogatása</a:t>
            </a:r>
            <a:br>
              <a:rPr lang="hu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 sz="5200"/>
              <a:t>Gépi tanulás alapú időpontajánló rendszer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2985125" y="454025"/>
            <a:ext cx="670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Témaválasztás: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58225" y="1609900"/>
            <a:ext cx="715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probléma: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hagyományos időpontfoglalás hátrányai:</a:t>
            </a: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A telefonos vagy személyes foglalás időigényes, hibalehetőségekkel teli, és nem mindenki számára elérhető bármikor.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Növekvő digitalizációs igény: </a:t>
            </a:r>
            <a:r>
              <a:rPr b="1"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kis- és középvállalkozások egyre nagyobb része keres hatékony, modern ügyfélkezelési megoldásokat.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Ügyféligények változása:</a:t>
            </a:r>
            <a:r>
              <a:rPr b="1"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 emberek gyors, egyszerű, bárhonnan elérhető foglalási lehetőséget keresnek.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2985125" y="454025"/>
            <a:ext cx="670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Témaválasztás: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258225" y="1609900"/>
            <a:ext cx="715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megoldás: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Digitalizált és automatizált ügyfélkezelés:</a:t>
            </a:r>
            <a:r>
              <a:rPr b="1"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 időpontfoglalás, emlékeztetők és lemondások kezelése online, valós időben történik, csökkentve az adminisztrációt.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Felhasználóbarát platform:</a:t>
            </a: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Kisvállalkozások (pl. fodrász, kozmetikus, orvos) és ügyfeleik számára is könnyen használható, áttekinthető rendszer.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hu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Modern technológiák alkalmazása:</a:t>
            </a:r>
            <a:r>
              <a:rPr b="1"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projekt Node.js, Vue.js és MySQL alapokon épül, lehetőséget adva webfejlesztési ismereteink elmélyítésére.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353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program funkciói: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1051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Regisztráció: ügyfél/vállalkozó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Bejelentkezés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Időpontfoglalás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Vállalkozás hozzáadása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Szolgáltatás hozzáadása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E-mail küldés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u" sz="1500"/>
              <a:t>Felhasználói profil törlése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program részei: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 sz="1800"/>
              <a:t>Backend: Node.js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 sz="1800"/>
              <a:t>Frontend: Vue.js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" sz="1800"/>
              <a:t>Adatbázis: Mysql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925" y="3953550"/>
            <a:ext cx="1769300" cy="10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925" y="2288450"/>
            <a:ext cx="1769300" cy="10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920" y="623350"/>
            <a:ext cx="1769299" cy="10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281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Backend: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004" y="600038"/>
            <a:ext cx="2087223" cy="3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036575" y="913725"/>
            <a:ext cx="54273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Node.js alapú szerveroldali alkalmazás</a:t>
            </a:r>
            <a:b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 API</a:t>
            </a:r>
            <a: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frontend és a backend közötti kommunikációhoz</a:t>
            </a:r>
            <a:b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 relációs adatbázis</a:t>
            </a:r>
            <a: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táblák: felhasznalo, foglalasok, szolgaltatas, vallalkozas, emlekeztetok</a:t>
            </a:r>
            <a:b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db.js</a:t>
            </a:r>
            <a: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fájl kezeli az adatbázis-kapcsolatot</a:t>
            </a:r>
            <a:b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Hitelesítés és biztonság:(</a:t>
            </a:r>
            <a:r>
              <a:rPr lang="hu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bcrypt</a:t>
            </a:r>
            <a:r>
              <a:rPr lang="hu" sz="1100">
                <a:solidFill>
                  <a:schemeClr val="lt1"/>
                </a:solidFill>
              </a:rPr>
              <a:t> jelszóhash-elés; </a:t>
            </a:r>
            <a:r>
              <a:rPr b="1" lang="hu" sz="1100">
                <a:solidFill>
                  <a:schemeClr val="lt1"/>
                </a:solidFill>
              </a:rPr>
              <a:t>JWT token</a:t>
            </a:r>
            <a:r>
              <a:rPr lang="hu" sz="1100">
                <a:solidFill>
                  <a:schemeClr val="lt1"/>
                </a:solidFill>
              </a:rPr>
              <a:t> alapú azonosítás)</a:t>
            </a:r>
            <a:b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Moduláris felépítés:</a:t>
            </a:r>
            <a: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külön controller fájlok a funkciók logikai szétválasztásához</a:t>
            </a:r>
            <a:b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Üzleti logika kezelése</a:t>
            </a:r>
            <a: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például: időpontfoglalás; felhasználói jogosultságok</a:t>
            </a:r>
            <a:br>
              <a:rPr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Bővíthető és jól karbantartható kódbázis</a:t>
            </a:r>
            <a:b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h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Stabil, biztonságos és modern háttérrendszer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Adatbázis: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50" y="872489"/>
            <a:ext cx="7038901" cy="4271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Frontend: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75100" y="157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Vue.js keretrendszer</a:t>
            </a:r>
            <a:br>
              <a:rPr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Reszponzív, felhasználóbarát felület</a:t>
            </a:r>
            <a:br>
              <a:rPr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Oldalak: regisztráció, bejelentkezés, foglalás, profilkezelés</a:t>
            </a:r>
            <a:br>
              <a:rPr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AJAX hívások az API-hoz</a:t>
            </a:r>
            <a:br>
              <a:rPr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Jogosultságkezelés a felületen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625" y="153537"/>
            <a:ext cx="2235975" cy="48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Tesztek: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79350" y="1555125"/>
            <a:ext cx="639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hu"/>
              <a:t>Frontend tesztelés</a:t>
            </a:r>
            <a:r>
              <a:rPr lang="hu"/>
              <a:t>:</a:t>
            </a:r>
            <a:br>
              <a:rPr lang="hu"/>
            </a:br>
            <a:r>
              <a:rPr lang="hu"/>
              <a:t> A frontend funkciókat a </a:t>
            </a:r>
            <a:r>
              <a:rPr b="1" lang="hu"/>
              <a:t>Thunder Client</a:t>
            </a:r>
            <a:r>
              <a:rPr lang="hu"/>
              <a:t> segítségével teszteltük, ellenőrizve a felhasználói műveletek helyes működését.</a:t>
            </a:r>
            <a:br>
              <a:rPr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hu"/>
              <a:t>Backend tesztelés</a:t>
            </a:r>
            <a:r>
              <a:rPr lang="hu"/>
              <a:t>:</a:t>
            </a:r>
            <a:br>
              <a:rPr lang="hu"/>
            </a:br>
            <a:r>
              <a:rPr lang="hu"/>
              <a:t> A backend API-kat </a:t>
            </a:r>
            <a:r>
              <a:rPr b="1" lang="hu"/>
              <a:t>Postman</a:t>
            </a:r>
            <a:r>
              <a:rPr lang="hu"/>
              <a:t> segítségével teszteltük, hogy minden végpont megfelelően válaszoljon, hibakezelés is működjön.</a:t>
            </a:r>
            <a:br>
              <a:rPr lang="hu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hu"/>
              <a:t>Felhasználói tesztelés (User Testing)</a:t>
            </a:r>
            <a:r>
              <a:rPr lang="hu"/>
              <a:t>:</a:t>
            </a:r>
            <a:br>
              <a:rPr lang="hu"/>
            </a:br>
            <a:r>
              <a:rPr lang="hu"/>
              <a:t> Osztálytársainkat is bevontuk a tesztelésbe, akik kipróbálták az alkalmazást valós felhasználóként, és visszajelzéseik alapján javítottunk néhány funkciót és kinézeti elemet.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475" y="950800"/>
            <a:ext cx="1620950" cy="16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475" y="2951250"/>
            <a:ext cx="1680375" cy="15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