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76" r:id="rId3"/>
    <p:sldId id="277" r:id="rId4"/>
    <p:sldId id="266" r:id="rId5"/>
    <p:sldId id="265" r:id="rId6"/>
    <p:sldId id="271" r:id="rId7"/>
    <p:sldId id="278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1B9B7-6437-4B24-99E3-1CBA912677A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F9FC2-BC4B-4FB0-9A25-3B0355AB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27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ce710277d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ce710277d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ad10344254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ad10344254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6f1bce38b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8732b585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8732b585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ad10344254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ad10344254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45204" y="6456387"/>
            <a:ext cx="393825" cy="401492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3931490" y="6456387"/>
            <a:ext cx="393825" cy="401492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7863007" y="6456387"/>
            <a:ext cx="393784" cy="401492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1009357" y="6456669"/>
            <a:ext cx="393825" cy="401492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12" y="5652333"/>
            <a:ext cx="393784" cy="402633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786301" y="5652333"/>
            <a:ext cx="393825" cy="40263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1572588" y="5652333"/>
            <a:ext cx="393825" cy="40263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2358874" y="5652333"/>
            <a:ext cx="393825" cy="40263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3931490" y="5652333"/>
            <a:ext cx="393825" cy="40263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4717777" y="5652333"/>
            <a:ext cx="393825" cy="40263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7076680" y="5652333"/>
            <a:ext cx="393825" cy="40263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7863007" y="5652333"/>
            <a:ext cx="393784" cy="402633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8649294" y="5652333"/>
            <a:ext cx="393825" cy="40263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9435582" y="5652333"/>
            <a:ext cx="393825" cy="40263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12" y="4849419"/>
            <a:ext cx="393784" cy="401492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11009357" y="4849701"/>
            <a:ext cx="393825" cy="401492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10221653" y="4847825"/>
            <a:ext cx="392584" cy="401492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2"/>
          <p:cNvSpPr/>
          <p:nvPr/>
        </p:nvSpPr>
        <p:spPr>
          <a:xfrm>
            <a:off x="12" y="4045364"/>
            <a:ext cx="393784" cy="402672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2"/>
          <p:cNvSpPr/>
          <p:nvPr/>
        </p:nvSpPr>
        <p:spPr>
          <a:xfrm>
            <a:off x="12" y="3242489"/>
            <a:ext cx="393784" cy="401492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2"/>
          <p:cNvSpPr/>
          <p:nvPr/>
        </p:nvSpPr>
        <p:spPr>
          <a:xfrm>
            <a:off x="11795700" y="5653169"/>
            <a:ext cx="393825" cy="401531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2"/>
          <p:cNvSpPr/>
          <p:nvPr/>
        </p:nvSpPr>
        <p:spPr>
          <a:xfrm>
            <a:off x="11795700" y="4046241"/>
            <a:ext cx="393825" cy="401492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2"/>
          <p:cNvSpPr/>
          <p:nvPr/>
        </p:nvSpPr>
        <p:spPr>
          <a:xfrm>
            <a:off x="-67" y="2379851"/>
            <a:ext cx="393825" cy="402672"/>
          </a:xfrm>
          <a:custGeom>
            <a:avLst/>
            <a:gdLst/>
            <a:ahLst/>
            <a:cxnLst/>
            <a:rect l="l" t="t" r="r" b="b"/>
            <a:pathLst>
              <a:path w="9515" h="10579" extrusionOk="0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2"/>
          <p:cNvSpPr/>
          <p:nvPr/>
        </p:nvSpPr>
        <p:spPr>
          <a:xfrm>
            <a:off x="787482" y="4045364"/>
            <a:ext cx="392543" cy="402672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2"/>
          <p:cNvSpPr/>
          <p:nvPr/>
        </p:nvSpPr>
        <p:spPr>
          <a:xfrm>
            <a:off x="787516" y="4849401"/>
            <a:ext cx="392543" cy="401531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2"/>
          <p:cNvSpPr/>
          <p:nvPr/>
        </p:nvSpPr>
        <p:spPr>
          <a:xfrm>
            <a:off x="-66" y="6456377"/>
            <a:ext cx="393825" cy="40263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2"/>
          <p:cNvSpPr/>
          <p:nvPr/>
        </p:nvSpPr>
        <p:spPr>
          <a:xfrm>
            <a:off x="786893" y="6456335"/>
            <a:ext cx="392543" cy="401531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2"/>
          <p:cNvSpPr/>
          <p:nvPr/>
        </p:nvSpPr>
        <p:spPr>
          <a:xfrm>
            <a:off x="1573242" y="6456351"/>
            <a:ext cx="392543" cy="401492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2"/>
          <p:cNvSpPr/>
          <p:nvPr/>
        </p:nvSpPr>
        <p:spPr>
          <a:xfrm>
            <a:off x="2358573" y="6454075"/>
            <a:ext cx="393825" cy="401531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2"/>
          <p:cNvSpPr/>
          <p:nvPr/>
        </p:nvSpPr>
        <p:spPr>
          <a:xfrm>
            <a:off x="4717794" y="6454087"/>
            <a:ext cx="393825" cy="401531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2"/>
          <p:cNvSpPr/>
          <p:nvPr/>
        </p:nvSpPr>
        <p:spPr>
          <a:xfrm>
            <a:off x="5504707" y="6454068"/>
            <a:ext cx="392543" cy="401531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2"/>
          <p:cNvSpPr/>
          <p:nvPr/>
        </p:nvSpPr>
        <p:spPr>
          <a:xfrm>
            <a:off x="6290410" y="6454087"/>
            <a:ext cx="393825" cy="401531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2"/>
          <p:cNvSpPr/>
          <p:nvPr/>
        </p:nvSpPr>
        <p:spPr>
          <a:xfrm>
            <a:off x="7077333" y="6454068"/>
            <a:ext cx="392584" cy="401531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2"/>
          <p:cNvSpPr/>
          <p:nvPr/>
        </p:nvSpPr>
        <p:spPr>
          <a:xfrm>
            <a:off x="8649286" y="6454087"/>
            <a:ext cx="393825" cy="401531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2"/>
          <p:cNvSpPr/>
          <p:nvPr/>
        </p:nvSpPr>
        <p:spPr>
          <a:xfrm>
            <a:off x="9435582" y="6458901"/>
            <a:ext cx="393825" cy="401531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2"/>
          <p:cNvSpPr/>
          <p:nvPr/>
        </p:nvSpPr>
        <p:spPr>
          <a:xfrm>
            <a:off x="5504070" y="5652402"/>
            <a:ext cx="393825" cy="40263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2"/>
          <p:cNvSpPr/>
          <p:nvPr/>
        </p:nvSpPr>
        <p:spPr>
          <a:xfrm>
            <a:off x="10223093" y="5650938"/>
            <a:ext cx="392584" cy="401492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2"/>
          <p:cNvSpPr/>
          <p:nvPr/>
        </p:nvSpPr>
        <p:spPr>
          <a:xfrm>
            <a:off x="10221864" y="6454033"/>
            <a:ext cx="392584" cy="401492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2"/>
          <p:cNvSpPr/>
          <p:nvPr/>
        </p:nvSpPr>
        <p:spPr>
          <a:xfrm>
            <a:off x="11009399" y="5652613"/>
            <a:ext cx="392543" cy="402633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2"/>
          <p:cNvSpPr/>
          <p:nvPr/>
        </p:nvSpPr>
        <p:spPr>
          <a:xfrm>
            <a:off x="11798108" y="6456065"/>
            <a:ext cx="393825" cy="401531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2"/>
          <p:cNvSpPr/>
          <p:nvPr/>
        </p:nvSpPr>
        <p:spPr>
          <a:xfrm>
            <a:off x="11797041" y="4849722"/>
            <a:ext cx="393825" cy="401492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2"/>
          <p:cNvSpPr/>
          <p:nvPr/>
        </p:nvSpPr>
        <p:spPr>
          <a:xfrm>
            <a:off x="11795804" y="3242781"/>
            <a:ext cx="393825" cy="401492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2"/>
          <p:cNvSpPr/>
          <p:nvPr/>
        </p:nvSpPr>
        <p:spPr>
          <a:xfrm>
            <a:off x="11795783" y="2438997"/>
            <a:ext cx="392543" cy="402672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2"/>
          <p:cNvSpPr/>
          <p:nvPr/>
        </p:nvSpPr>
        <p:spPr>
          <a:xfrm>
            <a:off x="9432702" y="4850572"/>
            <a:ext cx="393825" cy="40263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2"/>
          <p:cNvSpPr/>
          <p:nvPr/>
        </p:nvSpPr>
        <p:spPr>
          <a:xfrm>
            <a:off x="2358578" y="4851668"/>
            <a:ext cx="393825" cy="401531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2"/>
          <p:cNvSpPr/>
          <p:nvPr/>
        </p:nvSpPr>
        <p:spPr>
          <a:xfrm>
            <a:off x="11011957" y="4046801"/>
            <a:ext cx="393825" cy="401492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2454800" y="3038967"/>
            <a:ext cx="7282400" cy="1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4667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3145267" y="4375333"/>
            <a:ext cx="5710800" cy="7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ctrTitle" idx="2"/>
          </p:nvPr>
        </p:nvSpPr>
        <p:spPr>
          <a:xfrm>
            <a:off x="950800" y="1764233"/>
            <a:ext cx="10290400" cy="9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487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>
          <a:xfrm flipH="1">
            <a:off x="7866552" y="6456387"/>
            <a:ext cx="393825" cy="401492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3"/>
          <p:cNvSpPr/>
          <p:nvPr/>
        </p:nvSpPr>
        <p:spPr>
          <a:xfrm flipH="1">
            <a:off x="3935075" y="6456387"/>
            <a:ext cx="393784" cy="401492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3"/>
          <p:cNvSpPr/>
          <p:nvPr/>
        </p:nvSpPr>
        <p:spPr>
          <a:xfrm flipH="1">
            <a:off x="788685" y="6456669"/>
            <a:ext cx="393825" cy="401492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3"/>
          <p:cNvSpPr/>
          <p:nvPr/>
        </p:nvSpPr>
        <p:spPr>
          <a:xfrm flipH="1">
            <a:off x="11011742" y="5652333"/>
            <a:ext cx="393825" cy="40263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3"/>
          <p:cNvSpPr/>
          <p:nvPr/>
        </p:nvSpPr>
        <p:spPr>
          <a:xfrm flipH="1">
            <a:off x="7080265" y="5652333"/>
            <a:ext cx="393825" cy="40263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3"/>
          <p:cNvSpPr/>
          <p:nvPr/>
        </p:nvSpPr>
        <p:spPr>
          <a:xfrm flipH="1">
            <a:off x="5507650" y="5652333"/>
            <a:ext cx="393825" cy="40263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3"/>
          <p:cNvSpPr/>
          <p:nvPr/>
        </p:nvSpPr>
        <p:spPr>
          <a:xfrm flipH="1">
            <a:off x="2362460" y="5652333"/>
            <a:ext cx="393825" cy="40263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3"/>
          <p:cNvSpPr/>
          <p:nvPr/>
        </p:nvSpPr>
        <p:spPr>
          <a:xfrm flipH="1">
            <a:off x="11798108" y="6456377"/>
            <a:ext cx="393825" cy="40263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3"/>
          <p:cNvSpPr/>
          <p:nvPr/>
        </p:nvSpPr>
        <p:spPr>
          <a:xfrm flipH="1">
            <a:off x="11012431" y="6456335"/>
            <a:ext cx="392543" cy="401531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3"/>
          <p:cNvSpPr/>
          <p:nvPr/>
        </p:nvSpPr>
        <p:spPr>
          <a:xfrm flipH="1">
            <a:off x="10226083" y="6456351"/>
            <a:ext cx="392543" cy="401492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3"/>
          <p:cNvSpPr/>
          <p:nvPr/>
        </p:nvSpPr>
        <p:spPr>
          <a:xfrm flipH="1">
            <a:off x="9439469" y="6454075"/>
            <a:ext cx="393825" cy="401531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3"/>
          <p:cNvSpPr/>
          <p:nvPr/>
        </p:nvSpPr>
        <p:spPr>
          <a:xfrm flipH="1">
            <a:off x="7080248" y="6454087"/>
            <a:ext cx="393825" cy="401531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3"/>
          <p:cNvSpPr/>
          <p:nvPr/>
        </p:nvSpPr>
        <p:spPr>
          <a:xfrm flipH="1">
            <a:off x="6294618" y="6454068"/>
            <a:ext cx="392543" cy="401531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3"/>
          <p:cNvSpPr/>
          <p:nvPr/>
        </p:nvSpPr>
        <p:spPr>
          <a:xfrm flipH="1">
            <a:off x="5507632" y="6454087"/>
            <a:ext cx="393825" cy="401531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3"/>
          <p:cNvSpPr/>
          <p:nvPr/>
        </p:nvSpPr>
        <p:spPr>
          <a:xfrm flipH="1">
            <a:off x="3148756" y="6454087"/>
            <a:ext cx="393825" cy="401531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3"/>
          <p:cNvSpPr/>
          <p:nvPr/>
        </p:nvSpPr>
        <p:spPr>
          <a:xfrm flipH="1">
            <a:off x="2362460" y="6458901"/>
            <a:ext cx="393825" cy="401531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3"/>
          <p:cNvSpPr/>
          <p:nvPr/>
        </p:nvSpPr>
        <p:spPr>
          <a:xfrm flipH="1">
            <a:off x="1577419" y="6454033"/>
            <a:ext cx="392584" cy="401492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3"/>
          <p:cNvSpPr/>
          <p:nvPr/>
        </p:nvSpPr>
        <p:spPr>
          <a:xfrm flipH="1">
            <a:off x="-66" y="6456065"/>
            <a:ext cx="393825" cy="401531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3"/>
          <p:cNvSpPr/>
          <p:nvPr/>
        </p:nvSpPr>
        <p:spPr>
          <a:xfrm flipH="1">
            <a:off x="789885" y="5652902"/>
            <a:ext cx="393825" cy="401492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1610433" y="5311005"/>
            <a:ext cx="8934000" cy="8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4963267" y="702100"/>
            <a:ext cx="2265600" cy="42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9034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>
          <a:xfrm>
            <a:off x="12" y="5652333"/>
            <a:ext cx="393784" cy="402633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4"/>
          <p:cNvSpPr/>
          <p:nvPr/>
        </p:nvSpPr>
        <p:spPr>
          <a:xfrm>
            <a:off x="786301" y="5652333"/>
            <a:ext cx="393825" cy="40263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4"/>
          <p:cNvSpPr/>
          <p:nvPr/>
        </p:nvSpPr>
        <p:spPr>
          <a:xfrm>
            <a:off x="12" y="4849419"/>
            <a:ext cx="393784" cy="401492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4"/>
          <p:cNvSpPr/>
          <p:nvPr/>
        </p:nvSpPr>
        <p:spPr>
          <a:xfrm>
            <a:off x="12" y="4045364"/>
            <a:ext cx="393784" cy="402672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4"/>
          <p:cNvSpPr/>
          <p:nvPr/>
        </p:nvSpPr>
        <p:spPr>
          <a:xfrm>
            <a:off x="12" y="3242489"/>
            <a:ext cx="393784" cy="401492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4"/>
          <p:cNvSpPr/>
          <p:nvPr/>
        </p:nvSpPr>
        <p:spPr>
          <a:xfrm>
            <a:off x="787516" y="4849401"/>
            <a:ext cx="392543" cy="401531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4"/>
          <p:cNvSpPr/>
          <p:nvPr/>
        </p:nvSpPr>
        <p:spPr>
          <a:xfrm>
            <a:off x="-66" y="6456377"/>
            <a:ext cx="393825" cy="40263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4"/>
          <p:cNvSpPr/>
          <p:nvPr/>
        </p:nvSpPr>
        <p:spPr>
          <a:xfrm>
            <a:off x="786893" y="6456335"/>
            <a:ext cx="392543" cy="401531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4"/>
          <p:cNvSpPr/>
          <p:nvPr/>
        </p:nvSpPr>
        <p:spPr>
          <a:xfrm rot="10800000" flipH="1">
            <a:off x="11010490" y="19"/>
            <a:ext cx="393825" cy="401492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4"/>
          <p:cNvSpPr/>
          <p:nvPr/>
        </p:nvSpPr>
        <p:spPr>
          <a:xfrm rot="10800000" flipH="1">
            <a:off x="11796833" y="803478"/>
            <a:ext cx="393825" cy="401492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4"/>
          <p:cNvSpPr/>
          <p:nvPr/>
        </p:nvSpPr>
        <p:spPr>
          <a:xfrm rot="10800000" flipH="1">
            <a:off x="11798174" y="-2"/>
            <a:ext cx="393825" cy="401492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4"/>
          <p:cNvSpPr/>
          <p:nvPr/>
        </p:nvSpPr>
        <p:spPr>
          <a:xfrm rot="10800000" flipH="1">
            <a:off x="11796937" y="1606938"/>
            <a:ext cx="393825" cy="401492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11796917" y="2409541"/>
            <a:ext cx="392543" cy="402672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11013090" y="802919"/>
            <a:ext cx="393825" cy="401492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4"/>
          <p:cNvSpPr txBox="1">
            <a:spLocks noGrp="1"/>
          </p:cNvSpPr>
          <p:nvPr>
            <p:ph type="title"/>
          </p:nvPr>
        </p:nvSpPr>
        <p:spPr>
          <a:xfrm>
            <a:off x="956567" y="719900"/>
            <a:ext cx="10278800" cy="4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667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body" idx="1"/>
          </p:nvPr>
        </p:nvSpPr>
        <p:spPr>
          <a:xfrm>
            <a:off x="956567" y="1605000"/>
            <a:ext cx="10278800" cy="45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979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600">
                <a:solidFill>
                  <a:srgbClr val="FFFFFF"/>
                </a:solidFill>
              </a:defRPr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2pPr>
            <a:lvl3pPr marL="1828754" lvl="2" indent="-440256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3pPr>
            <a:lvl4pPr marL="2438339" lvl="3" indent="-440256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4pPr>
            <a:lvl5pPr marL="3047924" lvl="4" indent="-440256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5pPr>
            <a:lvl6pPr marL="3657509" lvl="5" indent="-440256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6pPr>
            <a:lvl7pPr marL="4267093" lvl="6" indent="-440256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7pPr>
            <a:lvl8pPr marL="4876678" lvl="7" indent="-440256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8pPr>
            <a:lvl9pPr marL="5486263" lvl="8" indent="-440256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Google Shape;96;p4"/>
          <p:cNvSpPr txBox="1"/>
          <p:nvPr/>
        </p:nvSpPr>
        <p:spPr>
          <a:xfrm>
            <a:off x="-394500" y="4073100"/>
            <a:ext cx="2879600" cy="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172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57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8"/>
          <p:cNvSpPr/>
          <p:nvPr/>
        </p:nvSpPr>
        <p:spPr>
          <a:xfrm rot="-5400000">
            <a:off x="7701120" y="6454405"/>
            <a:ext cx="393825" cy="401492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6" name="Google Shape;486;p18"/>
          <p:cNvSpPr/>
          <p:nvPr/>
        </p:nvSpPr>
        <p:spPr>
          <a:xfrm rot="-5400000">
            <a:off x="6897635" y="5667546"/>
            <a:ext cx="393825" cy="40263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7" name="Google Shape;487;p18"/>
          <p:cNvSpPr/>
          <p:nvPr/>
        </p:nvSpPr>
        <p:spPr>
          <a:xfrm rot="-5400000">
            <a:off x="2491902" y="6452826"/>
            <a:ext cx="393825" cy="40263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8" name="Google Shape;488;p18"/>
          <p:cNvSpPr/>
          <p:nvPr/>
        </p:nvSpPr>
        <p:spPr>
          <a:xfrm rot="-5400000">
            <a:off x="6897630" y="6454403"/>
            <a:ext cx="393825" cy="401531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9" name="Google Shape;489;p18"/>
          <p:cNvSpPr/>
          <p:nvPr/>
        </p:nvSpPr>
        <p:spPr>
          <a:xfrm rot="-5400000">
            <a:off x="3293105" y="6453360"/>
            <a:ext cx="393825" cy="401531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0" name="Google Shape;490;p18"/>
          <p:cNvSpPr/>
          <p:nvPr/>
        </p:nvSpPr>
        <p:spPr>
          <a:xfrm rot="-5400000">
            <a:off x="3293728" y="5667088"/>
            <a:ext cx="392543" cy="401531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1" name="Google Shape;491;p18"/>
          <p:cNvSpPr/>
          <p:nvPr/>
        </p:nvSpPr>
        <p:spPr>
          <a:xfrm rot="-5400000">
            <a:off x="2491973" y="5666533"/>
            <a:ext cx="393825" cy="40263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2" name="Google Shape;492;p18"/>
          <p:cNvSpPr/>
          <p:nvPr/>
        </p:nvSpPr>
        <p:spPr>
          <a:xfrm rot="-5400000">
            <a:off x="1690686" y="6455524"/>
            <a:ext cx="393825" cy="401531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3" name="Google Shape;493;p18"/>
          <p:cNvSpPr/>
          <p:nvPr/>
        </p:nvSpPr>
        <p:spPr>
          <a:xfrm rot="-5400000">
            <a:off x="8505086" y="6454387"/>
            <a:ext cx="393825" cy="401492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4" name="Google Shape;494;p18"/>
          <p:cNvSpPr/>
          <p:nvPr/>
        </p:nvSpPr>
        <p:spPr>
          <a:xfrm rot="-5400000">
            <a:off x="8505086" y="5668101"/>
            <a:ext cx="393825" cy="401492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5" name="Google Shape;495;p18"/>
          <p:cNvSpPr/>
          <p:nvPr/>
        </p:nvSpPr>
        <p:spPr>
          <a:xfrm rot="-5400000">
            <a:off x="4097072" y="6453343"/>
            <a:ext cx="393825" cy="401531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6" name="Google Shape;496;p18"/>
          <p:cNvSpPr/>
          <p:nvPr/>
        </p:nvSpPr>
        <p:spPr>
          <a:xfrm rot="-5400000">
            <a:off x="9309053" y="6454387"/>
            <a:ext cx="393825" cy="401492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7" name="Google Shape;497;p18"/>
          <p:cNvSpPr/>
          <p:nvPr/>
        </p:nvSpPr>
        <p:spPr>
          <a:xfrm rot="-5400000">
            <a:off x="9309053" y="5668101"/>
            <a:ext cx="393825" cy="401492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8" name="Google Shape;498;p18"/>
          <p:cNvSpPr/>
          <p:nvPr/>
        </p:nvSpPr>
        <p:spPr>
          <a:xfrm rot="-5400000">
            <a:off x="4901038" y="6453343"/>
            <a:ext cx="393825" cy="401531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9" name="Google Shape;499;p18"/>
          <p:cNvSpPr/>
          <p:nvPr/>
        </p:nvSpPr>
        <p:spPr>
          <a:xfrm rot="-5400000">
            <a:off x="10113020" y="6454405"/>
            <a:ext cx="393825" cy="401492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0" name="Google Shape;500;p18"/>
          <p:cNvSpPr/>
          <p:nvPr/>
        </p:nvSpPr>
        <p:spPr>
          <a:xfrm rot="-5400000">
            <a:off x="4094295" y="5667721"/>
            <a:ext cx="392543" cy="401531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ubTitle" idx="1"/>
          </p:nvPr>
        </p:nvSpPr>
        <p:spPr>
          <a:xfrm>
            <a:off x="6775141" y="3252000"/>
            <a:ext cx="3712000" cy="14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2" name="Google Shape;502;p18"/>
          <p:cNvSpPr txBox="1">
            <a:spLocks noGrp="1"/>
          </p:cNvSpPr>
          <p:nvPr>
            <p:ph type="subTitle" idx="2"/>
          </p:nvPr>
        </p:nvSpPr>
        <p:spPr>
          <a:xfrm>
            <a:off x="1704859" y="3252000"/>
            <a:ext cx="3712000" cy="14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3" name="Google Shape;503;p18"/>
          <p:cNvSpPr txBox="1">
            <a:spLocks noGrp="1"/>
          </p:cNvSpPr>
          <p:nvPr>
            <p:ph type="ctrTitle"/>
          </p:nvPr>
        </p:nvSpPr>
        <p:spPr>
          <a:xfrm>
            <a:off x="1574659" y="4822167"/>
            <a:ext cx="39724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4" name="Google Shape;504;p18"/>
          <p:cNvSpPr txBox="1">
            <a:spLocks noGrp="1"/>
          </p:cNvSpPr>
          <p:nvPr>
            <p:ph type="ctrTitle" idx="3"/>
          </p:nvPr>
        </p:nvSpPr>
        <p:spPr>
          <a:xfrm>
            <a:off x="6644941" y="4822456"/>
            <a:ext cx="39724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5" name="Google Shape;505;p18"/>
          <p:cNvSpPr txBox="1">
            <a:spLocks noGrp="1"/>
          </p:cNvSpPr>
          <p:nvPr>
            <p:ph type="title" idx="4"/>
          </p:nvPr>
        </p:nvSpPr>
        <p:spPr>
          <a:xfrm>
            <a:off x="956567" y="719900"/>
            <a:ext cx="10278800" cy="4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6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951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/>
          <p:nvPr/>
        </p:nvSpPr>
        <p:spPr>
          <a:xfrm flipH="1">
            <a:off x="11798200" y="4035082"/>
            <a:ext cx="393784" cy="402633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8" name="Google Shape;508;p19"/>
          <p:cNvSpPr/>
          <p:nvPr/>
        </p:nvSpPr>
        <p:spPr>
          <a:xfrm flipH="1">
            <a:off x="11011872" y="4035082"/>
            <a:ext cx="393825" cy="40263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9" name="Google Shape;509;p19"/>
          <p:cNvSpPr/>
          <p:nvPr/>
        </p:nvSpPr>
        <p:spPr>
          <a:xfrm flipH="1">
            <a:off x="10225585" y="4035082"/>
            <a:ext cx="393825" cy="40263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0" name="Google Shape;510;p19"/>
          <p:cNvSpPr/>
          <p:nvPr/>
        </p:nvSpPr>
        <p:spPr>
          <a:xfrm flipH="1">
            <a:off x="11798200" y="3232169"/>
            <a:ext cx="393784" cy="401492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1" name="Google Shape;511;p19"/>
          <p:cNvSpPr/>
          <p:nvPr/>
        </p:nvSpPr>
        <p:spPr>
          <a:xfrm flipH="1">
            <a:off x="11797472" y="4839126"/>
            <a:ext cx="393825" cy="40263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2" name="Google Shape;512;p19"/>
          <p:cNvSpPr/>
          <p:nvPr/>
        </p:nvSpPr>
        <p:spPr>
          <a:xfrm flipH="1">
            <a:off x="11011795" y="4839085"/>
            <a:ext cx="392543" cy="401531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3" name="Google Shape;513;p19"/>
          <p:cNvSpPr/>
          <p:nvPr/>
        </p:nvSpPr>
        <p:spPr>
          <a:xfrm flipH="1">
            <a:off x="10225446" y="4839102"/>
            <a:ext cx="392543" cy="401492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4" name="Google Shape;514;p19"/>
          <p:cNvSpPr/>
          <p:nvPr/>
        </p:nvSpPr>
        <p:spPr>
          <a:xfrm flipH="1">
            <a:off x="11797322" y="5643160"/>
            <a:ext cx="393825" cy="40263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5" name="Google Shape;515;p19"/>
          <p:cNvSpPr/>
          <p:nvPr/>
        </p:nvSpPr>
        <p:spPr>
          <a:xfrm flipH="1">
            <a:off x="11011645" y="5643119"/>
            <a:ext cx="392543" cy="401531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6" name="Google Shape;516;p19"/>
          <p:cNvSpPr/>
          <p:nvPr/>
        </p:nvSpPr>
        <p:spPr>
          <a:xfrm flipH="1">
            <a:off x="10224530" y="5643135"/>
            <a:ext cx="392543" cy="401492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7" name="Google Shape;517;p19"/>
          <p:cNvSpPr/>
          <p:nvPr/>
        </p:nvSpPr>
        <p:spPr>
          <a:xfrm flipH="1">
            <a:off x="11797322" y="6447193"/>
            <a:ext cx="393825" cy="40263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8" name="Google Shape;518;p19"/>
          <p:cNvSpPr/>
          <p:nvPr/>
        </p:nvSpPr>
        <p:spPr>
          <a:xfrm flipH="1">
            <a:off x="11011645" y="6447152"/>
            <a:ext cx="392543" cy="401531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9" name="Google Shape;519;p19"/>
          <p:cNvSpPr/>
          <p:nvPr/>
        </p:nvSpPr>
        <p:spPr>
          <a:xfrm flipH="1">
            <a:off x="10225297" y="6447169"/>
            <a:ext cx="392543" cy="401492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0" name="Google Shape;520;p19"/>
          <p:cNvSpPr/>
          <p:nvPr/>
        </p:nvSpPr>
        <p:spPr>
          <a:xfrm flipH="1">
            <a:off x="787438" y="4035082"/>
            <a:ext cx="393825" cy="40263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1" name="Google Shape;521;p19"/>
          <p:cNvSpPr/>
          <p:nvPr/>
        </p:nvSpPr>
        <p:spPr>
          <a:xfrm flipH="1">
            <a:off x="1151" y="4035082"/>
            <a:ext cx="393825" cy="40263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2" name="Google Shape;522;p19"/>
          <p:cNvSpPr/>
          <p:nvPr/>
        </p:nvSpPr>
        <p:spPr>
          <a:xfrm flipH="1">
            <a:off x="167" y="3232169"/>
            <a:ext cx="393784" cy="401492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3" name="Google Shape;523;p19"/>
          <p:cNvSpPr/>
          <p:nvPr/>
        </p:nvSpPr>
        <p:spPr>
          <a:xfrm flipH="1">
            <a:off x="1573038" y="4839126"/>
            <a:ext cx="393825" cy="40263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4" name="Google Shape;524;p19"/>
          <p:cNvSpPr/>
          <p:nvPr/>
        </p:nvSpPr>
        <p:spPr>
          <a:xfrm flipH="1">
            <a:off x="787362" y="4839085"/>
            <a:ext cx="392543" cy="401531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5" name="Google Shape;525;p19"/>
          <p:cNvSpPr/>
          <p:nvPr/>
        </p:nvSpPr>
        <p:spPr>
          <a:xfrm flipH="1">
            <a:off x="1012" y="4839102"/>
            <a:ext cx="392543" cy="401492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6" name="Google Shape;526;p19"/>
          <p:cNvSpPr/>
          <p:nvPr/>
        </p:nvSpPr>
        <p:spPr>
          <a:xfrm flipH="1">
            <a:off x="1572889" y="5643160"/>
            <a:ext cx="393825" cy="40263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7" name="Google Shape;527;p19"/>
          <p:cNvSpPr/>
          <p:nvPr/>
        </p:nvSpPr>
        <p:spPr>
          <a:xfrm flipH="1">
            <a:off x="787211" y="5643119"/>
            <a:ext cx="392543" cy="401531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8" name="Google Shape;528;p19"/>
          <p:cNvSpPr/>
          <p:nvPr/>
        </p:nvSpPr>
        <p:spPr>
          <a:xfrm flipH="1">
            <a:off x="97" y="5643135"/>
            <a:ext cx="392543" cy="401492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9" name="Google Shape;529;p19"/>
          <p:cNvSpPr/>
          <p:nvPr/>
        </p:nvSpPr>
        <p:spPr>
          <a:xfrm flipH="1">
            <a:off x="1572889" y="6447193"/>
            <a:ext cx="393825" cy="40263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0" name="Google Shape;530;p19"/>
          <p:cNvSpPr/>
          <p:nvPr/>
        </p:nvSpPr>
        <p:spPr>
          <a:xfrm flipH="1">
            <a:off x="787211" y="6447152"/>
            <a:ext cx="392543" cy="401531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1" name="Google Shape;531;p19"/>
          <p:cNvSpPr/>
          <p:nvPr/>
        </p:nvSpPr>
        <p:spPr>
          <a:xfrm flipH="1">
            <a:off x="863" y="6447169"/>
            <a:ext cx="392543" cy="401492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2" name="Google Shape;532;p19"/>
          <p:cNvSpPr txBox="1">
            <a:spLocks noGrp="1"/>
          </p:cNvSpPr>
          <p:nvPr>
            <p:ph type="subTitle" idx="1"/>
          </p:nvPr>
        </p:nvSpPr>
        <p:spPr>
          <a:xfrm>
            <a:off x="3515767" y="4505533"/>
            <a:ext cx="5160400" cy="12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3" name="Google Shape;533;p19"/>
          <p:cNvSpPr txBox="1">
            <a:spLocks noGrp="1"/>
          </p:cNvSpPr>
          <p:nvPr>
            <p:ph type="title"/>
          </p:nvPr>
        </p:nvSpPr>
        <p:spPr>
          <a:xfrm>
            <a:off x="956567" y="719900"/>
            <a:ext cx="10278800" cy="4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6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638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ly Title 2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1"/>
          <p:cNvSpPr/>
          <p:nvPr/>
        </p:nvSpPr>
        <p:spPr>
          <a:xfrm flipH="1">
            <a:off x="8652840" y="6456387"/>
            <a:ext cx="393825" cy="401492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5" name="Google Shape;555;p21"/>
          <p:cNvSpPr/>
          <p:nvPr/>
        </p:nvSpPr>
        <p:spPr>
          <a:xfrm flipH="1">
            <a:off x="3935075" y="6456387"/>
            <a:ext cx="393784" cy="401492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6" name="Google Shape;556;p21"/>
          <p:cNvSpPr/>
          <p:nvPr/>
        </p:nvSpPr>
        <p:spPr>
          <a:xfrm flipH="1">
            <a:off x="788685" y="6456669"/>
            <a:ext cx="393825" cy="401492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7" name="Google Shape;557;p21"/>
          <p:cNvSpPr/>
          <p:nvPr/>
        </p:nvSpPr>
        <p:spPr>
          <a:xfrm flipH="1">
            <a:off x="11011742" y="5652333"/>
            <a:ext cx="393825" cy="40263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8" name="Google Shape;558;p21"/>
          <p:cNvSpPr/>
          <p:nvPr/>
        </p:nvSpPr>
        <p:spPr>
          <a:xfrm flipH="1">
            <a:off x="5507650" y="5652333"/>
            <a:ext cx="393825" cy="40263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9" name="Google Shape;559;p21"/>
          <p:cNvSpPr/>
          <p:nvPr/>
        </p:nvSpPr>
        <p:spPr>
          <a:xfrm flipH="1">
            <a:off x="3935075" y="5652333"/>
            <a:ext cx="393784" cy="402633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0" name="Google Shape;560;p21"/>
          <p:cNvSpPr/>
          <p:nvPr/>
        </p:nvSpPr>
        <p:spPr>
          <a:xfrm flipH="1">
            <a:off x="11798108" y="6456377"/>
            <a:ext cx="393825" cy="40263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1" name="Google Shape;561;p21"/>
          <p:cNvSpPr/>
          <p:nvPr/>
        </p:nvSpPr>
        <p:spPr>
          <a:xfrm flipH="1">
            <a:off x="11012431" y="6456335"/>
            <a:ext cx="392543" cy="401531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2" name="Google Shape;562;p21"/>
          <p:cNvSpPr/>
          <p:nvPr/>
        </p:nvSpPr>
        <p:spPr>
          <a:xfrm flipH="1">
            <a:off x="10226083" y="6456351"/>
            <a:ext cx="392543" cy="401492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3" name="Google Shape;563;p21"/>
          <p:cNvSpPr/>
          <p:nvPr/>
        </p:nvSpPr>
        <p:spPr>
          <a:xfrm flipH="1">
            <a:off x="9439469" y="6454075"/>
            <a:ext cx="393825" cy="401531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4" name="Google Shape;564;p21"/>
          <p:cNvSpPr/>
          <p:nvPr/>
        </p:nvSpPr>
        <p:spPr>
          <a:xfrm flipH="1">
            <a:off x="7080248" y="6454087"/>
            <a:ext cx="393825" cy="401531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5" name="Google Shape;565;p21"/>
          <p:cNvSpPr/>
          <p:nvPr/>
        </p:nvSpPr>
        <p:spPr>
          <a:xfrm flipH="1">
            <a:off x="6294618" y="6454068"/>
            <a:ext cx="392543" cy="401531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6" name="Google Shape;566;p21"/>
          <p:cNvSpPr/>
          <p:nvPr/>
        </p:nvSpPr>
        <p:spPr>
          <a:xfrm flipH="1">
            <a:off x="5507632" y="6454087"/>
            <a:ext cx="393825" cy="401531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7" name="Google Shape;567;p21"/>
          <p:cNvSpPr/>
          <p:nvPr/>
        </p:nvSpPr>
        <p:spPr>
          <a:xfrm flipH="1">
            <a:off x="4721949" y="6454068"/>
            <a:ext cx="392584" cy="401531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8" name="Google Shape;568;p21"/>
          <p:cNvSpPr/>
          <p:nvPr/>
        </p:nvSpPr>
        <p:spPr>
          <a:xfrm flipH="1">
            <a:off x="3148756" y="6454087"/>
            <a:ext cx="393825" cy="401531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9" name="Google Shape;569;p21"/>
          <p:cNvSpPr/>
          <p:nvPr/>
        </p:nvSpPr>
        <p:spPr>
          <a:xfrm flipH="1">
            <a:off x="2362460" y="6458901"/>
            <a:ext cx="393825" cy="401531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0" name="Google Shape;570;p21"/>
          <p:cNvSpPr/>
          <p:nvPr/>
        </p:nvSpPr>
        <p:spPr>
          <a:xfrm flipH="1">
            <a:off x="-66" y="6456065"/>
            <a:ext cx="393825" cy="401531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1" name="Google Shape;571;p21"/>
          <p:cNvSpPr txBox="1">
            <a:spLocks noGrp="1"/>
          </p:cNvSpPr>
          <p:nvPr>
            <p:ph type="title"/>
          </p:nvPr>
        </p:nvSpPr>
        <p:spPr>
          <a:xfrm>
            <a:off x="956567" y="719900"/>
            <a:ext cx="10278800" cy="4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6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455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825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21150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orvla/MemoryGam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3"/>
          <p:cNvSpPr txBox="1">
            <a:spLocks noGrp="1"/>
          </p:cNvSpPr>
          <p:nvPr>
            <p:ph type="ctrTitle"/>
          </p:nvPr>
        </p:nvSpPr>
        <p:spPr>
          <a:xfrm>
            <a:off x="950800" y="2925783"/>
            <a:ext cx="10290400" cy="126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>
                <a:latin typeface="Showcard Gothic" panose="04020904020102020604" pitchFamily="82" charset="0"/>
              </a:rPr>
              <a:t>Test your memory</a:t>
            </a:r>
            <a:endParaRPr sz="3200" dirty="0">
              <a:latin typeface="Showcard Gothic" panose="04020904020102020604" pitchFamily="82" charset="0"/>
            </a:endParaRPr>
          </a:p>
        </p:txBody>
      </p:sp>
      <p:sp>
        <p:nvSpPr>
          <p:cNvPr id="965" name="Google Shape;965;p33"/>
          <p:cNvSpPr txBox="1">
            <a:spLocks noGrp="1"/>
          </p:cNvSpPr>
          <p:nvPr>
            <p:ph type="ctrTitle" idx="2"/>
          </p:nvPr>
        </p:nvSpPr>
        <p:spPr>
          <a:xfrm>
            <a:off x="950800" y="1764233"/>
            <a:ext cx="10290400" cy="9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Showcard Gothic" panose="04020904020102020604" pitchFamily="82" charset="0"/>
                <a:ea typeface="STCaiyun" panose="020B0503020204020204" pitchFamily="2" charset="-122"/>
              </a:rPr>
              <a:t>MEMORY GAME</a:t>
            </a:r>
            <a:endParaRPr dirty="0">
              <a:latin typeface="Showcard Gothic" panose="04020904020102020604" pitchFamily="82" charset="0"/>
              <a:ea typeface="STCaiyun" panose="020B0503020204020204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53"/>
          <p:cNvSpPr txBox="1">
            <a:spLocks noGrp="1"/>
          </p:cNvSpPr>
          <p:nvPr>
            <p:ph type="ctrTitle"/>
          </p:nvPr>
        </p:nvSpPr>
        <p:spPr>
          <a:xfrm>
            <a:off x="6303892" y="4069715"/>
            <a:ext cx="4799283" cy="45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None/>
            </a:pPr>
            <a:r>
              <a:rPr lang="en-US" dirty="0">
                <a:latin typeface="Showcard Gothic" panose="04020904020102020604" pitchFamily="82" charset="0"/>
              </a:rPr>
              <a:t>Tatu Horia-Tudor</a:t>
            </a:r>
          </a:p>
        </p:txBody>
      </p:sp>
      <p:sp>
        <p:nvSpPr>
          <p:cNvPr id="1288" name="Google Shape;1288;p53"/>
          <p:cNvSpPr txBox="1">
            <a:spLocks noGrp="1"/>
          </p:cNvSpPr>
          <p:nvPr>
            <p:ph type="ctrTitle" idx="3"/>
          </p:nvPr>
        </p:nvSpPr>
        <p:spPr>
          <a:xfrm>
            <a:off x="390144" y="4084144"/>
            <a:ext cx="5659261" cy="45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None/>
            </a:pPr>
            <a:r>
              <a:rPr lang="en" dirty="0">
                <a:latin typeface="Showcard Gothic" panose="04020904020102020604" pitchFamily="82" charset="0"/>
              </a:rPr>
              <a:t>Popescu Bianca-Elena</a:t>
            </a:r>
            <a:endParaRPr dirty="0">
              <a:latin typeface="Showcard Gothic" panose="04020904020102020604" pitchFamily="82" charset="0"/>
            </a:endParaRPr>
          </a:p>
        </p:txBody>
      </p:sp>
      <p:sp>
        <p:nvSpPr>
          <p:cNvPr id="1311" name="Google Shape;1311;p53"/>
          <p:cNvSpPr txBox="1">
            <a:spLocks noGrp="1"/>
          </p:cNvSpPr>
          <p:nvPr>
            <p:ph type="title" idx="4"/>
          </p:nvPr>
        </p:nvSpPr>
        <p:spPr>
          <a:xfrm>
            <a:off x="390145" y="546212"/>
            <a:ext cx="10796455" cy="110191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 dirty="0">
                <a:latin typeface="Showcard Gothic" panose="04020904020102020604" pitchFamily="82" charset="0"/>
              </a:rPr>
              <a:t>Memory Game Team</a:t>
            </a:r>
            <a:endParaRPr sz="3200" dirty="0">
              <a:latin typeface="Showcard Gothic" panose="04020904020102020604" pitchFamily="82" charset="0"/>
            </a:endParaRPr>
          </a:p>
        </p:txBody>
      </p:sp>
      <p:grpSp>
        <p:nvGrpSpPr>
          <p:cNvPr id="29" name="Google Shape;1594;p62">
            <a:extLst>
              <a:ext uri="{FF2B5EF4-FFF2-40B4-BE49-F238E27FC236}">
                <a16:creationId xmlns:a16="http://schemas.microsoft.com/office/drawing/2014/main" id="{F66F62EF-86B3-D8BC-41D8-C87B45C99325}"/>
              </a:ext>
            </a:extLst>
          </p:cNvPr>
          <p:cNvGrpSpPr/>
          <p:nvPr/>
        </p:nvGrpSpPr>
        <p:grpSpPr>
          <a:xfrm>
            <a:off x="7916673" y="2405829"/>
            <a:ext cx="1514633" cy="1365564"/>
            <a:chOff x="1140050" y="238100"/>
            <a:chExt cx="5436125" cy="5219425"/>
          </a:xfrm>
        </p:grpSpPr>
        <p:sp>
          <p:nvSpPr>
            <p:cNvPr id="30" name="Google Shape;1595;p62">
              <a:extLst>
                <a:ext uri="{FF2B5EF4-FFF2-40B4-BE49-F238E27FC236}">
                  <a16:creationId xmlns:a16="http://schemas.microsoft.com/office/drawing/2014/main" id="{23BFB0D1-A242-186B-EAF9-E63D2B326705}"/>
                </a:ext>
              </a:extLst>
            </p:cNvPr>
            <p:cNvSpPr/>
            <p:nvPr/>
          </p:nvSpPr>
          <p:spPr>
            <a:xfrm>
              <a:off x="1140050" y="4014675"/>
              <a:ext cx="1493200" cy="1442850"/>
            </a:xfrm>
            <a:custGeom>
              <a:avLst/>
              <a:gdLst/>
              <a:ahLst/>
              <a:cxnLst/>
              <a:rect l="l" t="t" r="r" b="b"/>
              <a:pathLst>
                <a:path w="59728" h="57714" extrusionOk="0">
                  <a:moveTo>
                    <a:pt x="20975" y="1"/>
                  </a:moveTo>
                  <a:lnTo>
                    <a:pt x="8058" y="12918"/>
                  </a:lnTo>
                  <a:cubicBezTo>
                    <a:pt x="1" y="20943"/>
                    <a:pt x="1" y="33958"/>
                    <a:pt x="8058" y="41982"/>
                  </a:cubicBezTo>
                  <a:lnTo>
                    <a:pt x="17746" y="51670"/>
                  </a:lnTo>
                  <a:cubicBezTo>
                    <a:pt x="21758" y="55699"/>
                    <a:pt x="27018" y="57713"/>
                    <a:pt x="32278" y="57713"/>
                  </a:cubicBezTo>
                  <a:cubicBezTo>
                    <a:pt x="37538" y="57713"/>
                    <a:pt x="42798" y="55699"/>
                    <a:pt x="46810" y="51670"/>
                  </a:cubicBezTo>
                  <a:lnTo>
                    <a:pt x="59728" y="38753"/>
                  </a:lnTo>
                  <a:lnTo>
                    <a:pt x="209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1596;p62">
              <a:extLst>
                <a:ext uri="{FF2B5EF4-FFF2-40B4-BE49-F238E27FC236}">
                  <a16:creationId xmlns:a16="http://schemas.microsoft.com/office/drawing/2014/main" id="{83DABFDB-EA61-65CA-6BEE-ED8CB3DE0143}"/>
                </a:ext>
              </a:extLst>
            </p:cNvPr>
            <p:cNvSpPr/>
            <p:nvPr/>
          </p:nvSpPr>
          <p:spPr>
            <a:xfrm>
              <a:off x="1462175" y="4499075"/>
              <a:ext cx="1171075" cy="958450"/>
            </a:xfrm>
            <a:custGeom>
              <a:avLst/>
              <a:gdLst/>
              <a:ahLst/>
              <a:cxnLst/>
              <a:rect l="l" t="t" r="r" b="b"/>
              <a:pathLst>
                <a:path w="46843" h="38338" extrusionOk="0">
                  <a:moveTo>
                    <a:pt x="27466" y="1"/>
                  </a:moveTo>
                  <a:lnTo>
                    <a:pt x="0" y="27467"/>
                  </a:lnTo>
                  <a:lnTo>
                    <a:pt x="4861" y="32294"/>
                  </a:lnTo>
                  <a:cubicBezTo>
                    <a:pt x="8873" y="36323"/>
                    <a:pt x="14133" y="38337"/>
                    <a:pt x="19393" y="38337"/>
                  </a:cubicBezTo>
                  <a:cubicBezTo>
                    <a:pt x="24653" y="38337"/>
                    <a:pt x="29913" y="36323"/>
                    <a:pt x="33925" y="32294"/>
                  </a:cubicBezTo>
                  <a:lnTo>
                    <a:pt x="46843" y="19377"/>
                  </a:lnTo>
                  <a:lnTo>
                    <a:pt x="27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1597;p62">
              <a:extLst>
                <a:ext uri="{FF2B5EF4-FFF2-40B4-BE49-F238E27FC236}">
                  <a16:creationId xmlns:a16="http://schemas.microsoft.com/office/drawing/2014/main" id="{61975BF3-5A99-E2DB-77C5-17F5B8411A55}"/>
                </a:ext>
              </a:extLst>
            </p:cNvPr>
            <p:cNvSpPr/>
            <p:nvPr/>
          </p:nvSpPr>
          <p:spPr>
            <a:xfrm>
              <a:off x="1661975" y="3611000"/>
              <a:ext cx="1374950" cy="1376600"/>
            </a:xfrm>
            <a:custGeom>
              <a:avLst/>
              <a:gdLst/>
              <a:ahLst/>
              <a:cxnLst/>
              <a:rect l="l" t="t" r="r" b="b"/>
              <a:pathLst>
                <a:path w="54998" h="55064" extrusionOk="0">
                  <a:moveTo>
                    <a:pt x="16245" y="1"/>
                  </a:moveTo>
                  <a:lnTo>
                    <a:pt x="98" y="16148"/>
                  </a:lnTo>
                  <a:lnTo>
                    <a:pt x="0" y="22508"/>
                  </a:lnTo>
                  <a:lnTo>
                    <a:pt x="32522" y="55063"/>
                  </a:lnTo>
                  <a:lnTo>
                    <a:pt x="38851" y="54900"/>
                  </a:lnTo>
                  <a:lnTo>
                    <a:pt x="54997" y="38753"/>
                  </a:lnTo>
                  <a:lnTo>
                    <a:pt x="162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1598;p62">
              <a:extLst>
                <a:ext uri="{FF2B5EF4-FFF2-40B4-BE49-F238E27FC236}">
                  <a16:creationId xmlns:a16="http://schemas.microsoft.com/office/drawing/2014/main" id="{32862193-ACB4-3D4D-CC49-D2B94DE79438}"/>
                </a:ext>
              </a:extLst>
            </p:cNvPr>
            <p:cNvSpPr/>
            <p:nvPr/>
          </p:nvSpPr>
          <p:spPr>
            <a:xfrm>
              <a:off x="2068075" y="4095400"/>
              <a:ext cx="968850" cy="892200"/>
            </a:xfrm>
            <a:custGeom>
              <a:avLst/>
              <a:gdLst/>
              <a:ahLst/>
              <a:cxnLst/>
              <a:rect l="l" t="t" r="r" b="b"/>
              <a:pathLst>
                <a:path w="38754" h="35688" extrusionOk="0">
                  <a:moveTo>
                    <a:pt x="19377" y="1"/>
                  </a:moveTo>
                  <a:lnTo>
                    <a:pt x="1" y="19377"/>
                  </a:lnTo>
                  <a:lnTo>
                    <a:pt x="16278" y="35687"/>
                  </a:lnTo>
                  <a:lnTo>
                    <a:pt x="22607" y="35524"/>
                  </a:lnTo>
                  <a:lnTo>
                    <a:pt x="38753" y="19377"/>
                  </a:lnTo>
                  <a:lnTo>
                    <a:pt x="193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1599;p62">
              <a:extLst>
                <a:ext uri="{FF2B5EF4-FFF2-40B4-BE49-F238E27FC236}">
                  <a16:creationId xmlns:a16="http://schemas.microsoft.com/office/drawing/2014/main" id="{3FEF8B85-D60D-BEAF-BB56-9D7B4906244D}"/>
                </a:ext>
              </a:extLst>
            </p:cNvPr>
            <p:cNvSpPr/>
            <p:nvPr/>
          </p:nvSpPr>
          <p:spPr>
            <a:xfrm>
              <a:off x="2547600" y="238100"/>
              <a:ext cx="4028575" cy="3862225"/>
            </a:xfrm>
            <a:custGeom>
              <a:avLst/>
              <a:gdLst/>
              <a:ahLst/>
              <a:cxnLst/>
              <a:rect l="l" t="t" r="r" b="b"/>
              <a:pathLst>
                <a:path w="161143" h="154489" extrusionOk="0">
                  <a:moveTo>
                    <a:pt x="141906" y="1"/>
                  </a:moveTo>
                  <a:cubicBezTo>
                    <a:pt x="122575" y="1"/>
                    <a:pt x="85014" y="12389"/>
                    <a:pt x="83018" y="13571"/>
                  </a:cubicBezTo>
                  <a:cubicBezTo>
                    <a:pt x="81746" y="14354"/>
                    <a:pt x="78288" y="16441"/>
                    <a:pt x="38166" y="66317"/>
                  </a:cubicBezTo>
                  <a:cubicBezTo>
                    <a:pt x="13440" y="97078"/>
                    <a:pt x="3784" y="109571"/>
                    <a:pt x="0" y="115345"/>
                  </a:cubicBezTo>
                  <a:lnTo>
                    <a:pt x="39144" y="154489"/>
                  </a:lnTo>
                  <a:cubicBezTo>
                    <a:pt x="44918" y="150705"/>
                    <a:pt x="57444" y="141017"/>
                    <a:pt x="88172" y="116323"/>
                  </a:cubicBezTo>
                  <a:cubicBezTo>
                    <a:pt x="138048" y="76201"/>
                    <a:pt x="140103" y="72776"/>
                    <a:pt x="140918" y="71471"/>
                  </a:cubicBezTo>
                  <a:cubicBezTo>
                    <a:pt x="142386" y="68992"/>
                    <a:pt x="161143" y="11646"/>
                    <a:pt x="151976" y="2513"/>
                  </a:cubicBezTo>
                  <a:cubicBezTo>
                    <a:pt x="150196" y="726"/>
                    <a:pt x="146585" y="1"/>
                    <a:pt x="1419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1600;p62">
              <a:extLst>
                <a:ext uri="{FF2B5EF4-FFF2-40B4-BE49-F238E27FC236}">
                  <a16:creationId xmlns:a16="http://schemas.microsoft.com/office/drawing/2014/main" id="{E59D56FA-1672-46E0-AB74-3466B92C1C51}"/>
                </a:ext>
              </a:extLst>
            </p:cNvPr>
            <p:cNvSpPr/>
            <p:nvPr/>
          </p:nvSpPr>
          <p:spPr>
            <a:xfrm>
              <a:off x="3036900" y="300900"/>
              <a:ext cx="3539275" cy="3799425"/>
            </a:xfrm>
            <a:custGeom>
              <a:avLst/>
              <a:gdLst/>
              <a:ahLst/>
              <a:cxnLst/>
              <a:rect l="l" t="t" r="r" b="b"/>
              <a:pathLst>
                <a:path w="141571" h="151977" extrusionOk="0">
                  <a:moveTo>
                    <a:pt x="132404" y="1"/>
                  </a:moveTo>
                  <a:lnTo>
                    <a:pt x="0" y="132405"/>
                  </a:lnTo>
                  <a:lnTo>
                    <a:pt x="0" y="132405"/>
                  </a:lnTo>
                  <a:lnTo>
                    <a:pt x="19572" y="151977"/>
                  </a:lnTo>
                  <a:cubicBezTo>
                    <a:pt x="25346" y="148193"/>
                    <a:pt x="37872" y="138505"/>
                    <a:pt x="68600" y="113811"/>
                  </a:cubicBezTo>
                  <a:cubicBezTo>
                    <a:pt x="118476" y="73689"/>
                    <a:pt x="120531" y="70264"/>
                    <a:pt x="121346" y="68959"/>
                  </a:cubicBezTo>
                  <a:cubicBezTo>
                    <a:pt x="122814" y="66480"/>
                    <a:pt x="141571" y="9134"/>
                    <a:pt x="132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1601;p62">
              <a:extLst>
                <a:ext uri="{FF2B5EF4-FFF2-40B4-BE49-F238E27FC236}">
                  <a16:creationId xmlns:a16="http://schemas.microsoft.com/office/drawing/2014/main" id="{78BC389D-4727-2056-6FC9-B2F60EB95910}"/>
                </a:ext>
              </a:extLst>
            </p:cNvPr>
            <p:cNvSpPr/>
            <p:nvPr/>
          </p:nvSpPr>
          <p:spPr>
            <a:xfrm>
              <a:off x="1422225" y="4014675"/>
              <a:ext cx="1211025" cy="1211050"/>
            </a:xfrm>
            <a:custGeom>
              <a:avLst/>
              <a:gdLst/>
              <a:ahLst/>
              <a:cxnLst/>
              <a:rect l="l" t="t" r="r" b="b"/>
              <a:pathLst>
                <a:path w="48441" h="48442" extrusionOk="0">
                  <a:moveTo>
                    <a:pt x="9688" y="1"/>
                  </a:moveTo>
                  <a:lnTo>
                    <a:pt x="0" y="9689"/>
                  </a:lnTo>
                  <a:lnTo>
                    <a:pt x="38752" y="48441"/>
                  </a:lnTo>
                  <a:lnTo>
                    <a:pt x="48441" y="38753"/>
                  </a:lnTo>
                  <a:lnTo>
                    <a:pt x="9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1602;p62">
              <a:extLst>
                <a:ext uri="{FF2B5EF4-FFF2-40B4-BE49-F238E27FC236}">
                  <a16:creationId xmlns:a16="http://schemas.microsoft.com/office/drawing/2014/main" id="{44238A79-6C20-D7F2-A6C4-B0CF398FD87D}"/>
                </a:ext>
              </a:extLst>
            </p:cNvPr>
            <p:cNvSpPr/>
            <p:nvPr/>
          </p:nvSpPr>
          <p:spPr>
            <a:xfrm>
              <a:off x="1906625" y="4499075"/>
              <a:ext cx="726625" cy="726650"/>
            </a:xfrm>
            <a:custGeom>
              <a:avLst/>
              <a:gdLst/>
              <a:ahLst/>
              <a:cxnLst/>
              <a:rect l="l" t="t" r="r" b="b"/>
              <a:pathLst>
                <a:path w="29065" h="29066" extrusionOk="0">
                  <a:moveTo>
                    <a:pt x="9688" y="1"/>
                  </a:moveTo>
                  <a:lnTo>
                    <a:pt x="0" y="9689"/>
                  </a:lnTo>
                  <a:lnTo>
                    <a:pt x="19376" y="29065"/>
                  </a:lnTo>
                  <a:lnTo>
                    <a:pt x="29065" y="19377"/>
                  </a:lnTo>
                  <a:lnTo>
                    <a:pt x="96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1603;p62">
              <a:extLst>
                <a:ext uri="{FF2B5EF4-FFF2-40B4-BE49-F238E27FC236}">
                  <a16:creationId xmlns:a16="http://schemas.microsoft.com/office/drawing/2014/main" id="{1612F79D-1C8C-DAB0-5D4A-AF65A2A6B5D6}"/>
                </a:ext>
              </a:extLst>
            </p:cNvPr>
            <p:cNvSpPr/>
            <p:nvPr/>
          </p:nvSpPr>
          <p:spPr>
            <a:xfrm>
              <a:off x="1625275" y="2733950"/>
              <a:ext cx="2338875" cy="2238550"/>
            </a:xfrm>
            <a:custGeom>
              <a:avLst/>
              <a:gdLst/>
              <a:ahLst/>
              <a:cxnLst/>
              <a:rect l="l" t="t" r="r" b="b"/>
              <a:pathLst>
                <a:path w="93555" h="89542" extrusionOk="0">
                  <a:moveTo>
                    <a:pt x="22557" y="0"/>
                  </a:moveTo>
                  <a:cubicBezTo>
                    <a:pt x="17297" y="0"/>
                    <a:pt x="12037" y="2006"/>
                    <a:pt x="8025" y="6018"/>
                  </a:cubicBezTo>
                  <a:cubicBezTo>
                    <a:pt x="0" y="14043"/>
                    <a:pt x="0" y="27058"/>
                    <a:pt x="8025" y="35083"/>
                  </a:cubicBezTo>
                  <a:lnTo>
                    <a:pt x="56465" y="83523"/>
                  </a:lnTo>
                  <a:cubicBezTo>
                    <a:pt x="60478" y="87536"/>
                    <a:pt x="65738" y="89542"/>
                    <a:pt x="70998" y="89542"/>
                  </a:cubicBezTo>
                  <a:cubicBezTo>
                    <a:pt x="76257" y="89542"/>
                    <a:pt x="81517" y="87536"/>
                    <a:pt x="85530" y="83523"/>
                  </a:cubicBezTo>
                  <a:cubicBezTo>
                    <a:pt x="93554" y="75499"/>
                    <a:pt x="93554" y="62483"/>
                    <a:pt x="85530" y="54459"/>
                  </a:cubicBezTo>
                  <a:lnTo>
                    <a:pt x="37089" y="6018"/>
                  </a:lnTo>
                  <a:cubicBezTo>
                    <a:pt x="33077" y="2006"/>
                    <a:pt x="27817" y="0"/>
                    <a:pt x="22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1604;p62">
              <a:extLst>
                <a:ext uri="{FF2B5EF4-FFF2-40B4-BE49-F238E27FC236}">
                  <a16:creationId xmlns:a16="http://schemas.microsoft.com/office/drawing/2014/main" id="{82342563-1FFE-2A69-309E-AA3BB880719D}"/>
                </a:ext>
              </a:extLst>
            </p:cNvPr>
            <p:cNvSpPr/>
            <p:nvPr/>
          </p:nvSpPr>
          <p:spPr>
            <a:xfrm>
              <a:off x="2430975" y="3490325"/>
              <a:ext cx="1533175" cy="1482175"/>
            </a:xfrm>
            <a:custGeom>
              <a:avLst/>
              <a:gdLst/>
              <a:ahLst/>
              <a:cxnLst/>
              <a:rect l="l" t="t" r="r" b="b"/>
              <a:pathLst>
                <a:path w="61327" h="59287" extrusionOk="0">
                  <a:moveTo>
                    <a:pt x="29065" y="0"/>
                  </a:moveTo>
                  <a:lnTo>
                    <a:pt x="1" y="29064"/>
                  </a:lnTo>
                  <a:lnTo>
                    <a:pt x="24237" y="53268"/>
                  </a:lnTo>
                  <a:cubicBezTo>
                    <a:pt x="28250" y="57281"/>
                    <a:pt x="33510" y="59287"/>
                    <a:pt x="38770" y="59287"/>
                  </a:cubicBezTo>
                  <a:cubicBezTo>
                    <a:pt x="44029" y="59287"/>
                    <a:pt x="49289" y="57281"/>
                    <a:pt x="53302" y="53268"/>
                  </a:cubicBezTo>
                  <a:cubicBezTo>
                    <a:pt x="61326" y="45244"/>
                    <a:pt x="61326" y="32228"/>
                    <a:pt x="53302" y="24204"/>
                  </a:cubicBezTo>
                  <a:lnTo>
                    <a:pt x="29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4" name="Google Shape;1257;p52">
            <a:extLst>
              <a:ext uri="{FF2B5EF4-FFF2-40B4-BE49-F238E27FC236}">
                <a16:creationId xmlns:a16="http://schemas.microsoft.com/office/drawing/2014/main" id="{84982956-EC4E-0DCA-1381-22B9BBE3372B}"/>
              </a:ext>
            </a:extLst>
          </p:cNvPr>
          <p:cNvGrpSpPr/>
          <p:nvPr/>
        </p:nvGrpSpPr>
        <p:grpSpPr>
          <a:xfrm>
            <a:off x="2309861" y="2369919"/>
            <a:ext cx="1573292" cy="1274575"/>
            <a:chOff x="1190625" y="630375"/>
            <a:chExt cx="5219200" cy="4434675"/>
          </a:xfrm>
        </p:grpSpPr>
        <p:sp>
          <p:nvSpPr>
            <p:cNvPr id="45" name="Google Shape;1258;p52">
              <a:extLst>
                <a:ext uri="{FF2B5EF4-FFF2-40B4-BE49-F238E27FC236}">
                  <a16:creationId xmlns:a16="http://schemas.microsoft.com/office/drawing/2014/main" id="{66FF5D50-0A9F-08DE-AC48-554B5568036D}"/>
                </a:ext>
              </a:extLst>
            </p:cNvPr>
            <p:cNvSpPr/>
            <p:nvPr/>
          </p:nvSpPr>
          <p:spPr>
            <a:xfrm>
              <a:off x="1190625" y="630375"/>
              <a:ext cx="5219200" cy="1474425"/>
            </a:xfrm>
            <a:custGeom>
              <a:avLst/>
              <a:gdLst/>
              <a:ahLst/>
              <a:cxnLst/>
              <a:rect l="l" t="t" r="r" b="b"/>
              <a:pathLst>
                <a:path w="208768" h="58977" extrusionOk="0">
                  <a:moveTo>
                    <a:pt x="29488" y="0"/>
                  </a:moveTo>
                  <a:lnTo>
                    <a:pt x="0" y="58977"/>
                  </a:lnTo>
                  <a:lnTo>
                    <a:pt x="208767" y="58977"/>
                  </a:lnTo>
                  <a:lnTo>
                    <a:pt x="1792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1259;p52">
              <a:extLst>
                <a:ext uri="{FF2B5EF4-FFF2-40B4-BE49-F238E27FC236}">
                  <a16:creationId xmlns:a16="http://schemas.microsoft.com/office/drawing/2014/main" id="{BA82CCA0-AA09-FC4E-7FEB-38110C781B19}"/>
                </a:ext>
              </a:extLst>
            </p:cNvPr>
            <p:cNvSpPr/>
            <p:nvPr/>
          </p:nvSpPr>
          <p:spPr>
            <a:xfrm>
              <a:off x="3800200" y="630375"/>
              <a:ext cx="2609625" cy="1474425"/>
            </a:xfrm>
            <a:custGeom>
              <a:avLst/>
              <a:gdLst/>
              <a:ahLst/>
              <a:cxnLst/>
              <a:rect l="l" t="t" r="r" b="b"/>
              <a:pathLst>
                <a:path w="104385" h="58977" extrusionOk="0">
                  <a:moveTo>
                    <a:pt x="1" y="0"/>
                  </a:moveTo>
                  <a:lnTo>
                    <a:pt x="1" y="58977"/>
                  </a:lnTo>
                  <a:lnTo>
                    <a:pt x="104384" y="58977"/>
                  </a:lnTo>
                  <a:lnTo>
                    <a:pt x="748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1260;p52">
              <a:extLst>
                <a:ext uri="{FF2B5EF4-FFF2-40B4-BE49-F238E27FC236}">
                  <a16:creationId xmlns:a16="http://schemas.microsoft.com/office/drawing/2014/main" id="{07421D32-B023-504A-6657-406B2CEDB980}"/>
                </a:ext>
              </a:extLst>
            </p:cNvPr>
            <p:cNvSpPr/>
            <p:nvPr/>
          </p:nvSpPr>
          <p:spPr>
            <a:xfrm>
              <a:off x="1190625" y="2104775"/>
              <a:ext cx="5219200" cy="2960275"/>
            </a:xfrm>
            <a:custGeom>
              <a:avLst/>
              <a:gdLst/>
              <a:ahLst/>
              <a:cxnLst/>
              <a:rect l="l" t="t" r="r" b="b"/>
              <a:pathLst>
                <a:path w="208768" h="118411" extrusionOk="0">
                  <a:moveTo>
                    <a:pt x="0" y="1"/>
                  </a:moveTo>
                  <a:lnTo>
                    <a:pt x="104384" y="118411"/>
                  </a:lnTo>
                  <a:lnTo>
                    <a:pt x="208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1261;p52">
              <a:extLst>
                <a:ext uri="{FF2B5EF4-FFF2-40B4-BE49-F238E27FC236}">
                  <a16:creationId xmlns:a16="http://schemas.microsoft.com/office/drawing/2014/main" id="{E5D5B1F9-4F4B-9965-B124-FBCED4BD2D9E}"/>
                </a:ext>
              </a:extLst>
            </p:cNvPr>
            <p:cNvSpPr/>
            <p:nvPr/>
          </p:nvSpPr>
          <p:spPr>
            <a:xfrm>
              <a:off x="3800200" y="2104775"/>
              <a:ext cx="2609625" cy="2960275"/>
            </a:xfrm>
            <a:custGeom>
              <a:avLst/>
              <a:gdLst/>
              <a:ahLst/>
              <a:cxnLst/>
              <a:rect l="l" t="t" r="r" b="b"/>
              <a:pathLst>
                <a:path w="104385" h="118411" extrusionOk="0">
                  <a:moveTo>
                    <a:pt x="1" y="1"/>
                  </a:moveTo>
                  <a:lnTo>
                    <a:pt x="1" y="118411"/>
                  </a:lnTo>
                  <a:lnTo>
                    <a:pt x="1043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1262;p52">
              <a:extLst>
                <a:ext uri="{FF2B5EF4-FFF2-40B4-BE49-F238E27FC236}">
                  <a16:creationId xmlns:a16="http://schemas.microsoft.com/office/drawing/2014/main" id="{4708B05F-5734-9AC5-7860-5F22D2022CB5}"/>
                </a:ext>
              </a:extLst>
            </p:cNvPr>
            <p:cNvSpPr/>
            <p:nvPr/>
          </p:nvSpPr>
          <p:spPr>
            <a:xfrm>
              <a:off x="2665850" y="2104775"/>
              <a:ext cx="2268725" cy="2960275"/>
            </a:xfrm>
            <a:custGeom>
              <a:avLst/>
              <a:gdLst/>
              <a:ahLst/>
              <a:cxnLst/>
              <a:rect l="l" t="t" r="r" b="b"/>
              <a:pathLst>
                <a:path w="90749" h="118411" extrusionOk="0">
                  <a:moveTo>
                    <a:pt x="0" y="1"/>
                  </a:moveTo>
                  <a:lnTo>
                    <a:pt x="45375" y="118411"/>
                  </a:lnTo>
                  <a:lnTo>
                    <a:pt x="907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1263;p52">
              <a:extLst>
                <a:ext uri="{FF2B5EF4-FFF2-40B4-BE49-F238E27FC236}">
                  <a16:creationId xmlns:a16="http://schemas.microsoft.com/office/drawing/2014/main" id="{F4A7C043-D6CB-D9AD-2AD4-ED3602D1CB46}"/>
                </a:ext>
              </a:extLst>
            </p:cNvPr>
            <p:cNvSpPr/>
            <p:nvPr/>
          </p:nvSpPr>
          <p:spPr>
            <a:xfrm>
              <a:off x="3800200" y="2104775"/>
              <a:ext cx="1134375" cy="2960275"/>
            </a:xfrm>
            <a:custGeom>
              <a:avLst/>
              <a:gdLst/>
              <a:ahLst/>
              <a:cxnLst/>
              <a:rect l="l" t="t" r="r" b="b"/>
              <a:pathLst>
                <a:path w="45375" h="118411" extrusionOk="0">
                  <a:moveTo>
                    <a:pt x="1" y="1"/>
                  </a:moveTo>
                  <a:lnTo>
                    <a:pt x="1" y="118411"/>
                  </a:lnTo>
                  <a:lnTo>
                    <a:pt x="453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1264;p52">
              <a:extLst>
                <a:ext uri="{FF2B5EF4-FFF2-40B4-BE49-F238E27FC236}">
                  <a16:creationId xmlns:a16="http://schemas.microsoft.com/office/drawing/2014/main" id="{F01C0DDA-0E93-272C-CD15-101C59E9ECEA}"/>
                </a:ext>
              </a:extLst>
            </p:cNvPr>
            <p:cNvSpPr/>
            <p:nvPr/>
          </p:nvSpPr>
          <p:spPr>
            <a:xfrm>
              <a:off x="1927825" y="630375"/>
              <a:ext cx="3744775" cy="1474425"/>
            </a:xfrm>
            <a:custGeom>
              <a:avLst/>
              <a:gdLst/>
              <a:ahLst/>
              <a:cxnLst/>
              <a:rect l="l" t="t" r="r" b="b"/>
              <a:pathLst>
                <a:path w="149791" h="58977" extrusionOk="0">
                  <a:moveTo>
                    <a:pt x="0" y="0"/>
                  </a:moveTo>
                  <a:lnTo>
                    <a:pt x="29521" y="58977"/>
                  </a:lnTo>
                  <a:lnTo>
                    <a:pt x="120270" y="58977"/>
                  </a:lnTo>
                  <a:lnTo>
                    <a:pt x="1497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1265;p52">
              <a:extLst>
                <a:ext uri="{FF2B5EF4-FFF2-40B4-BE49-F238E27FC236}">
                  <a16:creationId xmlns:a16="http://schemas.microsoft.com/office/drawing/2014/main" id="{57C36593-8371-D466-7666-AC76BE966F60}"/>
                </a:ext>
              </a:extLst>
            </p:cNvPr>
            <p:cNvSpPr/>
            <p:nvPr/>
          </p:nvSpPr>
          <p:spPr>
            <a:xfrm>
              <a:off x="3800200" y="630375"/>
              <a:ext cx="1872400" cy="1474425"/>
            </a:xfrm>
            <a:custGeom>
              <a:avLst/>
              <a:gdLst/>
              <a:ahLst/>
              <a:cxnLst/>
              <a:rect l="l" t="t" r="r" b="b"/>
              <a:pathLst>
                <a:path w="74896" h="58977" extrusionOk="0">
                  <a:moveTo>
                    <a:pt x="1" y="0"/>
                  </a:moveTo>
                  <a:lnTo>
                    <a:pt x="1" y="58977"/>
                  </a:lnTo>
                  <a:lnTo>
                    <a:pt x="45375" y="58977"/>
                  </a:lnTo>
                  <a:lnTo>
                    <a:pt x="748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1266;p52">
              <a:extLst>
                <a:ext uri="{FF2B5EF4-FFF2-40B4-BE49-F238E27FC236}">
                  <a16:creationId xmlns:a16="http://schemas.microsoft.com/office/drawing/2014/main" id="{18AC8D26-8CC8-E8FE-9523-666DF4515141}"/>
                </a:ext>
              </a:extLst>
            </p:cNvPr>
            <p:cNvSpPr/>
            <p:nvPr/>
          </p:nvSpPr>
          <p:spPr>
            <a:xfrm>
              <a:off x="2665850" y="630375"/>
              <a:ext cx="2268725" cy="1474425"/>
            </a:xfrm>
            <a:custGeom>
              <a:avLst/>
              <a:gdLst/>
              <a:ahLst/>
              <a:cxnLst/>
              <a:rect l="l" t="t" r="r" b="b"/>
              <a:pathLst>
                <a:path w="90749" h="58977" extrusionOk="0">
                  <a:moveTo>
                    <a:pt x="45375" y="0"/>
                  </a:moveTo>
                  <a:lnTo>
                    <a:pt x="0" y="58977"/>
                  </a:lnTo>
                  <a:lnTo>
                    <a:pt x="90749" y="58977"/>
                  </a:lnTo>
                  <a:lnTo>
                    <a:pt x="453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1267;p52">
              <a:extLst>
                <a:ext uri="{FF2B5EF4-FFF2-40B4-BE49-F238E27FC236}">
                  <a16:creationId xmlns:a16="http://schemas.microsoft.com/office/drawing/2014/main" id="{6E33DBE2-03E4-9E79-7F1E-01CF03ECF184}"/>
                </a:ext>
              </a:extLst>
            </p:cNvPr>
            <p:cNvSpPr/>
            <p:nvPr/>
          </p:nvSpPr>
          <p:spPr>
            <a:xfrm>
              <a:off x="3800200" y="630375"/>
              <a:ext cx="1134375" cy="1474425"/>
            </a:xfrm>
            <a:custGeom>
              <a:avLst/>
              <a:gdLst/>
              <a:ahLst/>
              <a:cxnLst/>
              <a:rect l="l" t="t" r="r" b="b"/>
              <a:pathLst>
                <a:path w="45375" h="58977" extrusionOk="0">
                  <a:moveTo>
                    <a:pt x="1" y="0"/>
                  </a:moveTo>
                  <a:lnTo>
                    <a:pt x="1" y="58977"/>
                  </a:lnTo>
                  <a:lnTo>
                    <a:pt x="45375" y="589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/>
          <p:cNvSpPr txBox="1">
            <a:spLocks noGrp="1"/>
          </p:cNvSpPr>
          <p:nvPr>
            <p:ph type="title"/>
          </p:nvPr>
        </p:nvSpPr>
        <p:spPr>
          <a:xfrm>
            <a:off x="550233" y="810774"/>
            <a:ext cx="10278800" cy="100323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5400" dirty="0">
                <a:latin typeface="Showcard Gothic" panose="04020904020102020604" pitchFamily="82" charset="0"/>
              </a:rPr>
              <a:t>Ce este Memory Game?</a:t>
            </a:r>
            <a:endParaRPr sz="5400" dirty="0">
              <a:latin typeface="Showcard Gothic" panose="04020904020102020604" pitchFamily="82" charset="0"/>
            </a:endParaRPr>
          </a:p>
        </p:txBody>
      </p:sp>
      <p:sp>
        <p:nvSpPr>
          <p:cNvPr id="971" name="Google Shape;971;p34"/>
          <p:cNvSpPr txBox="1">
            <a:spLocks noGrp="1"/>
          </p:cNvSpPr>
          <p:nvPr>
            <p:ph type="body" idx="1"/>
          </p:nvPr>
        </p:nvSpPr>
        <p:spPr>
          <a:xfrm>
            <a:off x="1362967" y="1426184"/>
            <a:ext cx="10278800" cy="473483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err="1"/>
              <a:t>MemoryGame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un </a:t>
            </a:r>
            <a:r>
              <a:rPr lang="en-US" sz="2800" dirty="0" err="1"/>
              <a:t>joc</a:t>
            </a:r>
            <a:r>
              <a:rPr lang="en-US" sz="2800" dirty="0"/>
              <a:t> </a:t>
            </a:r>
            <a:r>
              <a:rPr lang="en-US" sz="2800" dirty="0" err="1"/>
              <a:t>simplu</a:t>
            </a:r>
            <a:r>
              <a:rPr lang="en-US" sz="2800" dirty="0"/>
              <a:t> care </a:t>
            </a:r>
            <a:r>
              <a:rPr lang="en-US" sz="2800" dirty="0" err="1"/>
              <a:t>antrenează</a:t>
            </a:r>
            <a:r>
              <a:rPr lang="en-US" sz="2800" dirty="0"/>
              <a:t> </a:t>
            </a:r>
            <a:r>
              <a:rPr lang="en-US" sz="2800" dirty="0" err="1"/>
              <a:t>memoria</a:t>
            </a:r>
            <a:r>
              <a:rPr lang="en-US" sz="2800" dirty="0"/>
              <a:t>, </a:t>
            </a:r>
            <a:r>
              <a:rPr lang="en-US" sz="2800" dirty="0" err="1"/>
              <a:t>asa</a:t>
            </a:r>
            <a:r>
              <a:rPr lang="en-US" sz="2800" dirty="0"/>
              <a:t> cum </a:t>
            </a:r>
            <a:r>
              <a:rPr lang="en-US" sz="2800" dirty="0" err="1"/>
              <a:t>sugereaza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titlul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Scopul</a:t>
            </a:r>
            <a:r>
              <a:rPr lang="en-US" sz="2800" dirty="0"/>
              <a:t> </a:t>
            </a:r>
            <a:r>
              <a:rPr lang="en-US" sz="2800" dirty="0" err="1"/>
              <a:t>jocului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de a </a:t>
            </a:r>
            <a:r>
              <a:rPr lang="en-US" sz="2800" dirty="0" err="1"/>
              <a:t>reține</a:t>
            </a:r>
            <a:r>
              <a:rPr lang="en-US" sz="2800" dirty="0"/>
              <a:t> </a:t>
            </a:r>
            <a:r>
              <a:rPr lang="en-US" sz="2800" dirty="0" err="1"/>
              <a:t>ordinea</a:t>
            </a:r>
            <a:r>
              <a:rPr lang="en-US" sz="2800" dirty="0"/>
              <a:t> </a:t>
            </a:r>
            <a:r>
              <a:rPr lang="en-US" sz="2800" dirty="0" err="1"/>
              <a:t>aprinderii</a:t>
            </a:r>
            <a:r>
              <a:rPr lang="en-US" sz="2800" dirty="0"/>
              <a:t> </a:t>
            </a:r>
            <a:r>
              <a:rPr lang="en-US" sz="2800" dirty="0" err="1"/>
              <a:t>pătratelor</a:t>
            </a:r>
            <a:r>
              <a:rPr lang="en-US" sz="2800" dirty="0"/>
              <a:t> </a:t>
            </a:r>
            <a:r>
              <a:rPr lang="en-US" sz="2800" dirty="0" err="1"/>
              <a:t>dispuse</a:t>
            </a:r>
            <a:r>
              <a:rPr lang="en-US" sz="2800" dirty="0"/>
              <a:t> </a:t>
            </a:r>
            <a:r>
              <a:rPr lang="en-US" sz="2800" dirty="0" err="1"/>
              <a:t>într</a:t>
            </a:r>
            <a:r>
              <a:rPr lang="en-US" sz="2800" dirty="0"/>
              <a:t>-un </a:t>
            </a:r>
            <a:r>
              <a:rPr lang="en-US" sz="2800" dirty="0" err="1"/>
              <a:t>chenar</a:t>
            </a:r>
            <a:r>
              <a:rPr lang="en-US" sz="2800" dirty="0"/>
              <a:t> 3x3, precum </a:t>
            </a:r>
            <a:r>
              <a:rPr lang="en-US" sz="2800" dirty="0" err="1"/>
              <a:t>cel</a:t>
            </a:r>
            <a:r>
              <a:rPr lang="en-US" sz="2800" dirty="0"/>
              <a:t> de la X </a:t>
            </a:r>
            <a:r>
              <a:rPr lang="en-US" sz="2800" dirty="0" err="1"/>
              <a:t>și</a:t>
            </a:r>
            <a:r>
              <a:rPr lang="en-US" sz="2800" dirty="0"/>
              <a:t> O. </a:t>
            </a:r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3"/>
          <p:cNvSpPr txBox="1">
            <a:spLocks noGrp="1"/>
          </p:cNvSpPr>
          <p:nvPr>
            <p:ph type="title"/>
          </p:nvPr>
        </p:nvSpPr>
        <p:spPr>
          <a:xfrm>
            <a:off x="1007871" y="227585"/>
            <a:ext cx="10227495" cy="93671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100"/>
            </a:pPr>
            <a:r>
              <a:rPr lang="en" sz="3733" dirty="0">
                <a:latin typeface="Showcard Gothic" panose="04020904020102020604" pitchFamily="82" charset="0"/>
              </a:rPr>
              <a:t>Cum se joaca?</a:t>
            </a:r>
            <a:endParaRPr sz="3733" dirty="0">
              <a:latin typeface="Showcard Gothic" panose="04020904020102020604" pitchFamily="82" charset="0"/>
            </a:endParaRPr>
          </a:p>
        </p:txBody>
      </p:sp>
      <p:sp>
        <p:nvSpPr>
          <p:cNvPr id="1091" name="Google Shape;1091;p43"/>
          <p:cNvSpPr/>
          <p:nvPr/>
        </p:nvSpPr>
        <p:spPr>
          <a:xfrm>
            <a:off x="4246001" y="5716604"/>
            <a:ext cx="129" cy="1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092" name="Google Shape;1092;p43"/>
          <p:cNvSpPr txBox="1">
            <a:spLocks noGrp="1"/>
          </p:cNvSpPr>
          <p:nvPr>
            <p:ph type="subTitle" idx="1"/>
          </p:nvPr>
        </p:nvSpPr>
        <p:spPr>
          <a:xfrm>
            <a:off x="3014509" y="4237045"/>
            <a:ext cx="6335303" cy="242263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sz="2667" dirty="0"/>
              <a:t>Conceptul este extrem de simplu si intuitiv: dupa ce dispare de pe ecran mesajul “</a:t>
            </a:r>
            <a:r>
              <a:rPr lang="en" sz="2667" dirty="0">
                <a:solidFill>
                  <a:schemeClr val="tx1"/>
                </a:solidFill>
              </a:rPr>
              <a:t>Wait</a:t>
            </a:r>
            <a:r>
              <a:rPr lang="en" sz="2667" dirty="0"/>
              <a:t>”, </a:t>
            </a:r>
            <a:r>
              <a:rPr lang="en" sz="2667" dirty="0">
                <a:solidFill>
                  <a:schemeClr val="bg1"/>
                </a:solidFill>
              </a:rPr>
              <a:t>puteti apasa pe patrate in ordinea in care s-au aprins.</a:t>
            </a:r>
            <a:endParaRPr sz="2667" dirty="0"/>
          </a:p>
        </p:txBody>
      </p:sp>
      <p:grpSp>
        <p:nvGrpSpPr>
          <p:cNvPr id="1093" name="Google Shape;1093;p43"/>
          <p:cNvGrpSpPr/>
          <p:nvPr/>
        </p:nvGrpSpPr>
        <p:grpSpPr>
          <a:xfrm>
            <a:off x="4674498" y="1489702"/>
            <a:ext cx="2582909" cy="2421941"/>
            <a:chOff x="1190625" y="238125"/>
            <a:chExt cx="5219200" cy="5219200"/>
          </a:xfrm>
        </p:grpSpPr>
        <p:sp>
          <p:nvSpPr>
            <p:cNvPr id="1094" name="Google Shape;1094;p43"/>
            <p:cNvSpPr/>
            <p:nvPr/>
          </p:nvSpPr>
          <p:spPr>
            <a:xfrm>
              <a:off x="3620800" y="2195225"/>
              <a:ext cx="1418175" cy="1870050"/>
            </a:xfrm>
            <a:custGeom>
              <a:avLst/>
              <a:gdLst/>
              <a:ahLst/>
              <a:cxnLst/>
              <a:rect l="l" t="t" r="r" b="b"/>
              <a:pathLst>
                <a:path w="56727" h="74802" extrusionOk="0">
                  <a:moveTo>
                    <a:pt x="34337" y="0"/>
                  </a:moveTo>
                  <a:cubicBezTo>
                    <a:pt x="33792" y="0"/>
                    <a:pt x="33238" y="65"/>
                    <a:pt x="32685" y="199"/>
                  </a:cubicBezTo>
                  <a:lnTo>
                    <a:pt x="7177" y="4701"/>
                  </a:lnTo>
                  <a:lnTo>
                    <a:pt x="6002" y="4897"/>
                  </a:lnTo>
                  <a:cubicBezTo>
                    <a:pt x="2251" y="5810"/>
                    <a:pt x="0" y="9594"/>
                    <a:pt x="881" y="13280"/>
                  </a:cubicBezTo>
                  <a:lnTo>
                    <a:pt x="7177" y="39637"/>
                  </a:lnTo>
                  <a:lnTo>
                    <a:pt x="14320" y="69484"/>
                  </a:lnTo>
                  <a:cubicBezTo>
                    <a:pt x="15071" y="72583"/>
                    <a:pt x="17909" y="74801"/>
                    <a:pt x="21105" y="74801"/>
                  </a:cubicBezTo>
                  <a:lnTo>
                    <a:pt x="48930" y="74801"/>
                  </a:lnTo>
                  <a:cubicBezTo>
                    <a:pt x="53432" y="74801"/>
                    <a:pt x="56726" y="70593"/>
                    <a:pt x="55715" y="66222"/>
                  </a:cubicBezTo>
                  <a:lnTo>
                    <a:pt x="41101" y="5353"/>
                  </a:lnTo>
                  <a:cubicBezTo>
                    <a:pt x="40350" y="2155"/>
                    <a:pt x="37489" y="0"/>
                    <a:pt x="34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3800200" y="2195225"/>
              <a:ext cx="1238775" cy="1870050"/>
            </a:xfrm>
            <a:custGeom>
              <a:avLst/>
              <a:gdLst/>
              <a:ahLst/>
              <a:cxnLst/>
              <a:rect l="l" t="t" r="r" b="b"/>
              <a:pathLst>
                <a:path w="49551" h="74802" extrusionOk="0">
                  <a:moveTo>
                    <a:pt x="27161" y="0"/>
                  </a:moveTo>
                  <a:cubicBezTo>
                    <a:pt x="26616" y="0"/>
                    <a:pt x="26062" y="65"/>
                    <a:pt x="25509" y="199"/>
                  </a:cubicBezTo>
                  <a:lnTo>
                    <a:pt x="1" y="4701"/>
                  </a:lnTo>
                  <a:lnTo>
                    <a:pt x="1" y="39637"/>
                  </a:lnTo>
                  <a:lnTo>
                    <a:pt x="7144" y="69484"/>
                  </a:lnTo>
                  <a:cubicBezTo>
                    <a:pt x="7895" y="72583"/>
                    <a:pt x="10733" y="74801"/>
                    <a:pt x="13929" y="74801"/>
                  </a:cubicBezTo>
                  <a:lnTo>
                    <a:pt x="41754" y="74801"/>
                  </a:lnTo>
                  <a:cubicBezTo>
                    <a:pt x="46256" y="74801"/>
                    <a:pt x="49550" y="70593"/>
                    <a:pt x="48539" y="66222"/>
                  </a:cubicBezTo>
                  <a:lnTo>
                    <a:pt x="33925" y="5353"/>
                  </a:lnTo>
                  <a:cubicBezTo>
                    <a:pt x="33174" y="2155"/>
                    <a:pt x="30313" y="0"/>
                    <a:pt x="27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2756375" y="238125"/>
              <a:ext cx="2435900" cy="2435900"/>
            </a:xfrm>
            <a:custGeom>
              <a:avLst/>
              <a:gdLst/>
              <a:ahLst/>
              <a:cxnLst/>
              <a:rect l="l" t="t" r="r" b="b"/>
              <a:pathLst>
                <a:path w="97436" h="97436" extrusionOk="0">
                  <a:moveTo>
                    <a:pt x="48702" y="0"/>
                  </a:moveTo>
                  <a:cubicBezTo>
                    <a:pt x="46353" y="0"/>
                    <a:pt x="44037" y="196"/>
                    <a:pt x="41754" y="522"/>
                  </a:cubicBezTo>
                  <a:cubicBezTo>
                    <a:pt x="18202" y="3882"/>
                    <a:pt x="0" y="24204"/>
                    <a:pt x="0" y="48701"/>
                  </a:cubicBezTo>
                  <a:cubicBezTo>
                    <a:pt x="0" y="73199"/>
                    <a:pt x="18202" y="93521"/>
                    <a:pt x="41754" y="96914"/>
                  </a:cubicBezTo>
                  <a:cubicBezTo>
                    <a:pt x="44037" y="97240"/>
                    <a:pt x="46353" y="97436"/>
                    <a:pt x="48702" y="97436"/>
                  </a:cubicBezTo>
                  <a:cubicBezTo>
                    <a:pt x="75580" y="97436"/>
                    <a:pt x="97436" y="75580"/>
                    <a:pt x="97436" y="48701"/>
                  </a:cubicBezTo>
                  <a:cubicBezTo>
                    <a:pt x="97436" y="21855"/>
                    <a:pt x="75580" y="0"/>
                    <a:pt x="48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3800200" y="238125"/>
              <a:ext cx="1392075" cy="2435900"/>
            </a:xfrm>
            <a:custGeom>
              <a:avLst/>
              <a:gdLst/>
              <a:ahLst/>
              <a:cxnLst/>
              <a:rect l="l" t="t" r="r" b="b"/>
              <a:pathLst>
                <a:path w="55683" h="97436" extrusionOk="0">
                  <a:moveTo>
                    <a:pt x="6949" y="0"/>
                  </a:moveTo>
                  <a:cubicBezTo>
                    <a:pt x="4600" y="0"/>
                    <a:pt x="2284" y="196"/>
                    <a:pt x="1" y="522"/>
                  </a:cubicBezTo>
                  <a:lnTo>
                    <a:pt x="1" y="96914"/>
                  </a:lnTo>
                  <a:cubicBezTo>
                    <a:pt x="2284" y="97240"/>
                    <a:pt x="4600" y="97436"/>
                    <a:pt x="6949" y="97436"/>
                  </a:cubicBezTo>
                  <a:cubicBezTo>
                    <a:pt x="33827" y="97436"/>
                    <a:pt x="55683" y="75580"/>
                    <a:pt x="55683" y="48701"/>
                  </a:cubicBezTo>
                  <a:cubicBezTo>
                    <a:pt x="55683" y="21855"/>
                    <a:pt x="33827" y="0"/>
                    <a:pt x="6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3278275" y="3717825"/>
              <a:ext cx="2435925" cy="1043875"/>
            </a:xfrm>
            <a:custGeom>
              <a:avLst/>
              <a:gdLst/>
              <a:ahLst/>
              <a:cxnLst/>
              <a:rect l="l" t="t" r="r" b="b"/>
              <a:pathLst>
                <a:path w="97437" h="41755" extrusionOk="0">
                  <a:moveTo>
                    <a:pt x="20878" y="1"/>
                  </a:moveTo>
                  <a:cubicBezTo>
                    <a:pt x="9363" y="1"/>
                    <a:pt x="1" y="9363"/>
                    <a:pt x="1" y="20878"/>
                  </a:cubicBezTo>
                  <a:lnTo>
                    <a:pt x="1" y="34774"/>
                  </a:lnTo>
                  <a:cubicBezTo>
                    <a:pt x="1" y="38623"/>
                    <a:pt x="3132" y="41754"/>
                    <a:pt x="6949" y="41754"/>
                  </a:cubicBezTo>
                  <a:lnTo>
                    <a:pt x="90456" y="41754"/>
                  </a:lnTo>
                  <a:cubicBezTo>
                    <a:pt x="94305" y="41754"/>
                    <a:pt x="97436" y="38623"/>
                    <a:pt x="97436" y="34774"/>
                  </a:cubicBezTo>
                  <a:lnTo>
                    <a:pt x="97436" y="20878"/>
                  </a:lnTo>
                  <a:cubicBezTo>
                    <a:pt x="97436" y="9363"/>
                    <a:pt x="88074" y="1"/>
                    <a:pt x="76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1886225" y="3717825"/>
              <a:ext cx="1043875" cy="1043875"/>
            </a:xfrm>
            <a:custGeom>
              <a:avLst/>
              <a:gdLst/>
              <a:ahLst/>
              <a:cxnLst/>
              <a:rect l="l" t="t" r="r" b="b"/>
              <a:pathLst>
                <a:path w="41755" h="41755" extrusionOk="0">
                  <a:moveTo>
                    <a:pt x="20877" y="1"/>
                  </a:moveTo>
                  <a:cubicBezTo>
                    <a:pt x="9363" y="1"/>
                    <a:pt x="1" y="9363"/>
                    <a:pt x="1" y="20878"/>
                  </a:cubicBezTo>
                  <a:lnTo>
                    <a:pt x="1" y="34774"/>
                  </a:lnTo>
                  <a:cubicBezTo>
                    <a:pt x="1" y="38623"/>
                    <a:pt x="3132" y="41754"/>
                    <a:pt x="6981" y="41754"/>
                  </a:cubicBezTo>
                  <a:lnTo>
                    <a:pt x="34806" y="41754"/>
                  </a:lnTo>
                  <a:cubicBezTo>
                    <a:pt x="38655" y="41754"/>
                    <a:pt x="41754" y="38623"/>
                    <a:pt x="41754" y="34774"/>
                  </a:cubicBezTo>
                  <a:lnTo>
                    <a:pt x="41754" y="20878"/>
                  </a:lnTo>
                  <a:cubicBezTo>
                    <a:pt x="41754" y="9363"/>
                    <a:pt x="32392" y="1"/>
                    <a:pt x="20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3451975" y="933725"/>
              <a:ext cx="696475" cy="696475"/>
            </a:xfrm>
            <a:custGeom>
              <a:avLst/>
              <a:gdLst/>
              <a:ahLst/>
              <a:cxnLst/>
              <a:rect l="l" t="t" r="r" b="b"/>
              <a:pathLst>
                <a:path w="27859" h="27859" extrusionOk="0">
                  <a:moveTo>
                    <a:pt x="20878" y="1"/>
                  </a:moveTo>
                  <a:cubicBezTo>
                    <a:pt x="18431" y="1"/>
                    <a:pt x="16115" y="425"/>
                    <a:pt x="13930" y="1208"/>
                  </a:cubicBezTo>
                  <a:cubicBezTo>
                    <a:pt x="5807" y="4078"/>
                    <a:pt x="1" y="11842"/>
                    <a:pt x="1" y="20877"/>
                  </a:cubicBezTo>
                  <a:cubicBezTo>
                    <a:pt x="1" y="24727"/>
                    <a:pt x="3132" y="27858"/>
                    <a:pt x="6982" y="27858"/>
                  </a:cubicBezTo>
                  <a:cubicBezTo>
                    <a:pt x="10831" y="27858"/>
                    <a:pt x="13930" y="24727"/>
                    <a:pt x="13930" y="20877"/>
                  </a:cubicBezTo>
                  <a:cubicBezTo>
                    <a:pt x="13930" y="17028"/>
                    <a:pt x="17028" y="13929"/>
                    <a:pt x="20878" y="13929"/>
                  </a:cubicBezTo>
                  <a:cubicBezTo>
                    <a:pt x="24727" y="13929"/>
                    <a:pt x="27858" y="10831"/>
                    <a:pt x="27858" y="6981"/>
                  </a:cubicBezTo>
                  <a:cubicBezTo>
                    <a:pt x="27858" y="3132"/>
                    <a:pt x="24727" y="1"/>
                    <a:pt x="20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3800200" y="3717825"/>
              <a:ext cx="1914000" cy="1043875"/>
            </a:xfrm>
            <a:custGeom>
              <a:avLst/>
              <a:gdLst/>
              <a:ahLst/>
              <a:cxnLst/>
              <a:rect l="l" t="t" r="r" b="b"/>
              <a:pathLst>
                <a:path w="76560" h="41755" extrusionOk="0">
                  <a:moveTo>
                    <a:pt x="1" y="1"/>
                  </a:moveTo>
                  <a:lnTo>
                    <a:pt x="1" y="41754"/>
                  </a:lnTo>
                  <a:lnTo>
                    <a:pt x="69579" y="41754"/>
                  </a:lnTo>
                  <a:cubicBezTo>
                    <a:pt x="73428" y="41754"/>
                    <a:pt x="76559" y="38623"/>
                    <a:pt x="76559" y="34774"/>
                  </a:cubicBezTo>
                  <a:lnTo>
                    <a:pt x="76559" y="20878"/>
                  </a:lnTo>
                  <a:cubicBezTo>
                    <a:pt x="76559" y="9363"/>
                    <a:pt x="67197" y="1"/>
                    <a:pt x="5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3800200" y="933725"/>
              <a:ext cx="348250" cy="521950"/>
            </a:xfrm>
            <a:custGeom>
              <a:avLst/>
              <a:gdLst/>
              <a:ahLst/>
              <a:cxnLst/>
              <a:rect l="l" t="t" r="r" b="b"/>
              <a:pathLst>
                <a:path w="13930" h="20878" extrusionOk="0">
                  <a:moveTo>
                    <a:pt x="6949" y="1"/>
                  </a:moveTo>
                  <a:cubicBezTo>
                    <a:pt x="4502" y="1"/>
                    <a:pt x="2186" y="425"/>
                    <a:pt x="1" y="1208"/>
                  </a:cubicBezTo>
                  <a:lnTo>
                    <a:pt x="1" y="20877"/>
                  </a:lnTo>
                  <a:cubicBezTo>
                    <a:pt x="1" y="17028"/>
                    <a:pt x="3099" y="13929"/>
                    <a:pt x="6949" y="13929"/>
                  </a:cubicBezTo>
                  <a:cubicBezTo>
                    <a:pt x="10798" y="13929"/>
                    <a:pt x="13929" y="10831"/>
                    <a:pt x="13929" y="6981"/>
                  </a:cubicBezTo>
                  <a:cubicBezTo>
                    <a:pt x="13929" y="3132"/>
                    <a:pt x="10798" y="1"/>
                    <a:pt x="6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1190625" y="4413450"/>
              <a:ext cx="5219200" cy="1043875"/>
            </a:xfrm>
            <a:custGeom>
              <a:avLst/>
              <a:gdLst/>
              <a:ahLst/>
              <a:cxnLst/>
              <a:rect l="l" t="t" r="r" b="b"/>
              <a:pathLst>
                <a:path w="208768" h="41755" extrusionOk="0">
                  <a:moveTo>
                    <a:pt x="20877" y="1"/>
                  </a:moveTo>
                  <a:cubicBezTo>
                    <a:pt x="9362" y="1"/>
                    <a:pt x="0" y="9363"/>
                    <a:pt x="0" y="20877"/>
                  </a:cubicBezTo>
                  <a:lnTo>
                    <a:pt x="0" y="34806"/>
                  </a:lnTo>
                  <a:cubicBezTo>
                    <a:pt x="0" y="38623"/>
                    <a:pt x="3132" y="41754"/>
                    <a:pt x="6948" y="41754"/>
                  </a:cubicBezTo>
                  <a:lnTo>
                    <a:pt x="201819" y="41754"/>
                  </a:lnTo>
                  <a:cubicBezTo>
                    <a:pt x="205636" y="41754"/>
                    <a:pt x="208767" y="38623"/>
                    <a:pt x="208767" y="34806"/>
                  </a:cubicBezTo>
                  <a:lnTo>
                    <a:pt x="208767" y="20877"/>
                  </a:lnTo>
                  <a:cubicBezTo>
                    <a:pt x="208767" y="9363"/>
                    <a:pt x="199405" y="1"/>
                    <a:pt x="187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3800200" y="4413450"/>
              <a:ext cx="2609625" cy="1043875"/>
            </a:xfrm>
            <a:custGeom>
              <a:avLst/>
              <a:gdLst/>
              <a:ahLst/>
              <a:cxnLst/>
              <a:rect l="l" t="t" r="r" b="b"/>
              <a:pathLst>
                <a:path w="104385" h="41755" extrusionOk="0">
                  <a:moveTo>
                    <a:pt x="1" y="1"/>
                  </a:moveTo>
                  <a:lnTo>
                    <a:pt x="1" y="41754"/>
                  </a:lnTo>
                  <a:lnTo>
                    <a:pt x="97436" y="41754"/>
                  </a:lnTo>
                  <a:cubicBezTo>
                    <a:pt x="101253" y="41754"/>
                    <a:pt x="104384" y="38623"/>
                    <a:pt x="104384" y="34806"/>
                  </a:cubicBezTo>
                  <a:lnTo>
                    <a:pt x="104384" y="20877"/>
                  </a:lnTo>
                  <a:cubicBezTo>
                    <a:pt x="104384" y="9363"/>
                    <a:pt x="95022" y="1"/>
                    <a:pt x="83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0" name="Google Shape;1070;p42"/>
          <p:cNvGrpSpPr/>
          <p:nvPr/>
        </p:nvGrpSpPr>
        <p:grpSpPr>
          <a:xfrm>
            <a:off x="5454902" y="1465159"/>
            <a:ext cx="1249756" cy="1741821"/>
            <a:chOff x="1927825" y="238125"/>
            <a:chExt cx="3744775" cy="5219200"/>
          </a:xfrm>
        </p:grpSpPr>
        <p:sp>
          <p:nvSpPr>
            <p:cNvPr id="1071" name="Google Shape;1071;p42"/>
            <p:cNvSpPr/>
            <p:nvPr/>
          </p:nvSpPr>
          <p:spPr>
            <a:xfrm>
              <a:off x="1927825" y="238125"/>
              <a:ext cx="3744775" cy="5219200"/>
            </a:xfrm>
            <a:custGeom>
              <a:avLst/>
              <a:gdLst/>
              <a:ahLst/>
              <a:cxnLst/>
              <a:rect l="l" t="t" r="r" b="b"/>
              <a:pathLst>
                <a:path w="149791" h="208768" extrusionOk="0">
                  <a:moveTo>
                    <a:pt x="74896" y="0"/>
                  </a:moveTo>
                  <a:cubicBezTo>
                    <a:pt x="33599" y="0"/>
                    <a:pt x="0" y="33598"/>
                    <a:pt x="0" y="74895"/>
                  </a:cubicBezTo>
                  <a:lnTo>
                    <a:pt x="0" y="188347"/>
                  </a:lnTo>
                  <a:cubicBezTo>
                    <a:pt x="0" y="199601"/>
                    <a:pt x="9167" y="208767"/>
                    <a:pt x="20420" y="208767"/>
                  </a:cubicBezTo>
                  <a:cubicBezTo>
                    <a:pt x="32000" y="208767"/>
                    <a:pt x="40873" y="199144"/>
                    <a:pt x="40873" y="188347"/>
                  </a:cubicBezTo>
                  <a:lnTo>
                    <a:pt x="40873" y="181530"/>
                  </a:lnTo>
                  <a:cubicBezTo>
                    <a:pt x="40873" y="177778"/>
                    <a:pt x="43907" y="174745"/>
                    <a:pt x="47658" y="174745"/>
                  </a:cubicBezTo>
                  <a:cubicBezTo>
                    <a:pt x="51409" y="174745"/>
                    <a:pt x="54476" y="177778"/>
                    <a:pt x="54476" y="181530"/>
                  </a:cubicBezTo>
                  <a:lnTo>
                    <a:pt x="54476" y="188347"/>
                  </a:lnTo>
                  <a:cubicBezTo>
                    <a:pt x="54476" y="199112"/>
                    <a:pt x="63316" y="208767"/>
                    <a:pt x="74896" y="208767"/>
                  </a:cubicBezTo>
                  <a:cubicBezTo>
                    <a:pt x="86443" y="208767"/>
                    <a:pt x="95316" y="199144"/>
                    <a:pt x="95316" y="188347"/>
                  </a:cubicBezTo>
                  <a:lnTo>
                    <a:pt x="95316" y="181530"/>
                  </a:lnTo>
                  <a:cubicBezTo>
                    <a:pt x="95316" y="177778"/>
                    <a:pt x="98382" y="174745"/>
                    <a:pt x="102133" y="174745"/>
                  </a:cubicBezTo>
                  <a:cubicBezTo>
                    <a:pt x="105884" y="174745"/>
                    <a:pt x="108951" y="177778"/>
                    <a:pt x="108951" y="181530"/>
                  </a:cubicBezTo>
                  <a:lnTo>
                    <a:pt x="108951" y="188347"/>
                  </a:lnTo>
                  <a:cubicBezTo>
                    <a:pt x="108951" y="199112"/>
                    <a:pt x="117791" y="208767"/>
                    <a:pt x="129371" y="208767"/>
                  </a:cubicBezTo>
                  <a:cubicBezTo>
                    <a:pt x="140625" y="208767"/>
                    <a:pt x="149791" y="199601"/>
                    <a:pt x="149791" y="188347"/>
                  </a:cubicBezTo>
                  <a:lnTo>
                    <a:pt x="149791" y="74895"/>
                  </a:lnTo>
                  <a:cubicBezTo>
                    <a:pt x="149791" y="33598"/>
                    <a:pt x="116192" y="0"/>
                    <a:pt x="74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3800200" y="238125"/>
              <a:ext cx="1872400" cy="5219200"/>
            </a:xfrm>
            <a:custGeom>
              <a:avLst/>
              <a:gdLst/>
              <a:ahLst/>
              <a:cxnLst/>
              <a:rect l="l" t="t" r="r" b="b"/>
              <a:pathLst>
                <a:path w="74896" h="208768" extrusionOk="0">
                  <a:moveTo>
                    <a:pt x="1" y="0"/>
                  </a:moveTo>
                  <a:lnTo>
                    <a:pt x="1" y="208767"/>
                  </a:lnTo>
                  <a:cubicBezTo>
                    <a:pt x="11548" y="208767"/>
                    <a:pt x="20421" y="199144"/>
                    <a:pt x="20421" y="188347"/>
                  </a:cubicBezTo>
                  <a:lnTo>
                    <a:pt x="20421" y="181530"/>
                  </a:lnTo>
                  <a:cubicBezTo>
                    <a:pt x="20421" y="177778"/>
                    <a:pt x="23487" y="174745"/>
                    <a:pt x="27238" y="174745"/>
                  </a:cubicBezTo>
                  <a:cubicBezTo>
                    <a:pt x="30989" y="174745"/>
                    <a:pt x="34023" y="177778"/>
                    <a:pt x="34023" y="181530"/>
                  </a:cubicBezTo>
                  <a:lnTo>
                    <a:pt x="34023" y="188347"/>
                  </a:lnTo>
                  <a:cubicBezTo>
                    <a:pt x="34023" y="199112"/>
                    <a:pt x="42896" y="208767"/>
                    <a:pt x="54476" y="208767"/>
                  </a:cubicBezTo>
                  <a:cubicBezTo>
                    <a:pt x="65730" y="208767"/>
                    <a:pt x="74896" y="199601"/>
                    <a:pt x="74896" y="188347"/>
                  </a:cubicBezTo>
                  <a:lnTo>
                    <a:pt x="74896" y="74895"/>
                  </a:lnTo>
                  <a:cubicBezTo>
                    <a:pt x="74896" y="33598"/>
                    <a:pt x="41297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2608750" y="1600000"/>
              <a:ext cx="1021050" cy="1021025"/>
            </a:xfrm>
            <a:custGeom>
              <a:avLst/>
              <a:gdLst/>
              <a:ahLst/>
              <a:cxnLst/>
              <a:rect l="l" t="t" r="r" b="b"/>
              <a:pathLst>
                <a:path w="40842" h="40841" extrusionOk="0">
                  <a:moveTo>
                    <a:pt x="20421" y="0"/>
                  </a:moveTo>
                  <a:cubicBezTo>
                    <a:pt x="9167" y="0"/>
                    <a:pt x="1" y="9134"/>
                    <a:pt x="1" y="20420"/>
                  </a:cubicBezTo>
                  <a:cubicBezTo>
                    <a:pt x="1" y="31674"/>
                    <a:pt x="9167" y="40840"/>
                    <a:pt x="20421" y="40840"/>
                  </a:cubicBezTo>
                  <a:cubicBezTo>
                    <a:pt x="31675" y="40840"/>
                    <a:pt x="40841" y="31674"/>
                    <a:pt x="40841" y="20420"/>
                  </a:cubicBezTo>
                  <a:cubicBezTo>
                    <a:pt x="40841" y="9134"/>
                    <a:pt x="31675" y="0"/>
                    <a:pt x="20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2949650" y="1940050"/>
              <a:ext cx="340075" cy="340100"/>
            </a:xfrm>
            <a:custGeom>
              <a:avLst/>
              <a:gdLst/>
              <a:ahLst/>
              <a:cxnLst/>
              <a:rect l="l" t="t" r="r" b="b"/>
              <a:pathLst>
                <a:path w="13603" h="13604" extrusionOk="0">
                  <a:moveTo>
                    <a:pt x="6785" y="1"/>
                  </a:moveTo>
                  <a:cubicBezTo>
                    <a:pt x="3034" y="1"/>
                    <a:pt x="0" y="3067"/>
                    <a:pt x="0" y="6818"/>
                  </a:cubicBezTo>
                  <a:cubicBezTo>
                    <a:pt x="0" y="10569"/>
                    <a:pt x="3034" y="13603"/>
                    <a:pt x="6785" y="13603"/>
                  </a:cubicBezTo>
                  <a:cubicBezTo>
                    <a:pt x="10536" y="13603"/>
                    <a:pt x="13603" y="10569"/>
                    <a:pt x="13603" y="6818"/>
                  </a:cubicBezTo>
                  <a:cubicBezTo>
                    <a:pt x="13603" y="3067"/>
                    <a:pt x="10536" y="1"/>
                    <a:pt x="6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3970650" y="1600000"/>
              <a:ext cx="1021025" cy="1021025"/>
            </a:xfrm>
            <a:custGeom>
              <a:avLst/>
              <a:gdLst/>
              <a:ahLst/>
              <a:cxnLst/>
              <a:rect l="l" t="t" r="r" b="b"/>
              <a:pathLst>
                <a:path w="40841" h="40841" extrusionOk="0">
                  <a:moveTo>
                    <a:pt x="20420" y="0"/>
                  </a:moveTo>
                  <a:cubicBezTo>
                    <a:pt x="9166" y="0"/>
                    <a:pt x="0" y="9134"/>
                    <a:pt x="0" y="20420"/>
                  </a:cubicBezTo>
                  <a:cubicBezTo>
                    <a:pt x="0" y="31674"/>
                    <a:pt x="9166" y="40840"/>
                    <a:pt x="20420" y="40840"/>
                  </a:cubicBezTo>
                  <a:cubicBezTo>
                    <a:pt x="31674" y="40840"/>
                    <a:pt x="40840" y="31674"/>
                    <a:pt x="40840" y="20420"/>
                  </a:cubicBezTo>
                  <a:cubicBezTo>
                    <a:pt x="40840" y="9134"/>
                    <a:pt x="31674" y="0"/>
                    <a:pt x="204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4310700" y="1940050"/>
              <a:ext cx="340100" cy="340100"/>
            </a:xfrm>
            <a:custGeom>
              <a:avLst/>
              <a:gdLst/>
              <a:ahLst/>
              <a:cxnLst/>
              <a:rect l="l" t="t" r="r" b="b"/>
              <a:pathLst>
                <a:path w="13604" h="13604" extrusionOk="0">
                  <a:moveTo>
                    <a:pt x="6818" y="1"/>
                  </a:moveTo>
                  <a:cubicBezTo>
                    <a:pt x="3067" y="1"/>
                    <a:pt x="1" y="3067"/>
                    <a:pt x="1" y="6818"/>
                  </a:cubicBezTo>
                  <a:cubicBezTo>
                    <a:pt x="1" y="10569"/>
                    <a:pt x="3067" y="13603"/>
                    <a:pt x="6818" y="13603"/>
                  </a:cubicBezTo>
                  <a:cubicBezTo>
                    <a:pt x="10569" y="13603"/>
                    <a:pt x="13603" y="10569"/>
                    <a:pt x="13603" y="6818"/>
                  </a:cubicBezTo>
                  <a:cubicBezTo>
                    <a:pt x="13603" y="3067"/>
                    <a:pt x="10569" y="1"/>
                    <a:pt x="6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077" name="Google Shape;1077;p42"/>
          <p:cNvSpPr txBox="1">
            <a:spLocks noGrp="1"/>
          </p:cNvSpPr>
          <p:nvPr>
            <p:ph type="title"/>
          </p:nvPr>
        </p:nvSpPr>
        <p:spPr>
          <a:xfrm>
            <a:off x="883507" y="463691"/>
            <a:ext cx="10278800" cy="44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100"/>
            </a:pPr>
            <a:r>
              <a:rPr lang="en" dirty="0">
                <a:latin typeface="Showcard Gothic" panose="04020904020102020604" pitchFamily="82" charset="0"/>
              </a:rPr>
              <a:t>Probleme intampinate</a:t>
            </a:r>
            <a:endParaRPr dirty="0">
              <a:latin typeface="Showcard Gothic" panose="04020904020102020604" pitchFamily="82" charset="0"/>
            </a:endParaRPr>
          </a:p>
        </p:txBody>
      </p:sp>
      <p:sp>
        <p:nvSpPr>
          <p:cNvPr id="1078" name="Google Shape;1078;p42"/>
          <p:cNvSpPr/>
          <p:nvPr/>
        </p:nvSpPr>
        <p:spPr>
          <a:xfrm>
            <a:off x="4246001" y="5716604"/>
            <a:ext cx="129" cy="1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079" name="Google Shape;1079;p42"/>
          <p:cNvSpPr/>
          <p:nvPr/>
        </p:nvSpPr>
        <p:spPr>
          <a:xfrm>
            <a:off x="4246001" y="5171228"/>
            <a:ext cx="129" cy="1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080" name="Google Shape;1080;p42"/>
          <p:cNvSpPr/>
          <p:nvPr/>
        </p:nvSpPr>
        <p:spPr>
          <a:xfrm>
            <a:off x="4722055" y="4821266"/>
            <a:ext cx="84968" cy="28452"/>
          </a:xfrm>
          <a:custGeom>
            <a:avLst/>
            <a:gdLst/>
            <a:ahLst/>
            <a:cxnLst/>
            <a:rect l="l" t="t" r="r" b="b"/>
            <a:pathLst>
              <a:path w="657" h="220" extrusionOk="0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081" name="Google Shape;1081;p42"/>
          <p:cNvSpPr/>
          <p:nvPr/>
        </p:nvSpPr>
        <p:spPr>
          <a:xfrm>
            <a:off x="4740032" y="4870153"/>
            <a:ext cx="82381" cy="28452"/>
          </a:xfrm>
          <a:custGeom>
            <a:avLst/>
            <a:gdLst/>
            <a:ahLst/>
            <a:cxnLst/>
            <a:rect l="l" t="t" r="r" b="b"/>
            <a:pathLst>
              <a:path w="637" h="220" extrusionOk="0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082" name="Google Shape;1082;p42"/>
          <p:cNvSpPr/>
          <p:nvPr/>
        </p:nvSpPr>
        <p:spPr>
          <a:xfrm>
            <a:off x="5043565" y="5775835"/>
            <a:ext cx="82511" cy="28323"/>
          </a:xfrm>
          <a:custGeom>
            <a:avLst/>
            <a:gdLst/>
            <a:ahLst/>
            <a:cxnLst/>
            <a:rect l="l" t="t" r="r" b="b"/>
            <a:pathLst>
              <a:path w="638" h="219" extrusionOk="0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083" name="Google Shape;1083;p42"/>
          <p:cNvSpPr/>
          <p:nvPr/>
        </p:nvSpPr>
        <p:spPr>
          <a:xfrm rot="-5400000">
            <a:off x="6396657" y="4894761"/>
            <a:ext cx="129" cy="1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084" name="Google Shape;1084;p42"/>
          <p:cNvSpPr txBox="1">
            <a:spLocks noGrp="1"/>
          </p:cNvSpPr>
          <p:nvPr>
            <p:ph type="subTitle" idx="1"/>
          </p:nvPr>
        </p:nvSpPr>
        <p:spPr>
          <a:xfrm>
            <a:off x="2145793" y="4145872"/>
            <a:ext cx="7867903" cy="23077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sz="2133" dirty="0"/>
              <a:t>In primele etape de scriere a codului am fost nevoiti sa apelam la geometrie de baza, fiind nevoie de o relatie stricta intre marimea patratului, spatierea dintre patrate, spatierea dintre patrat si marginile de sus, respectiv jos, ale ferestrei, etc. </a:t>
            </a:r>
          </a:p>
        </p:txBody>
      </p:sp>
      <p:sp>
        <p:nvSpPr>
          <p:cNvPr id="1085" name="Google Shape;1085;p42"/>
          <p:cNvSpPr/>
          <p:nvPr/>
        </p:nvSpPr>
        <p:spPr>
          <a:xfrm flipH="1">
            <a:off x="5043564" y="1346628"/>
            <a:ext cx="2023600" cy="2023600"/>
          </a:xfrm>
          <a:prstGeom prst="noSmoking">
            <a:avLst>
              <a:gd name="adj" fmla="val 705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48"/>
          <p:cNvSpPr txBox="1">
            <a:spLocks noGrp="1"/>
          </p:cNvSpPr>
          <p:nvPr>
            <p:ph type="title"/>
          </p:nvPr>
        </p:nvSpPr>
        <p:spPr>
          <a:xfrm>
            <a:off x="956598" y="388141"/>
            <a:ext cx="10278800" cy="44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6600" dirty="0">
                <a:latin typeface="Showcard Gothic" panose="04020904020102020604" pitchFamily="82" charset="0"/>
              </a:rPr>
              <a:t>DEMO</a:t>
            </a:r>
            <a:endParaRPr sz="4400" dirty="0">
              <a:latin typeface="Showcard Gothic" panose="04020904020102020604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2B56C1-D438-5870-99C8-7329872F5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641" y="1161905"/>
            <a:ext cx="3680716" cy="4370187"/>
          </a:xfrm>
          <a:prstGeom prst="rect">
            <a:avLst/>
          </a:prstGeom>
        </p:spPr>
      </p:pic>
      <p:grpSp>
        <p:nvGrpSpPr>
          <p:cNvPr id="1216" name="Google Shape;1216;p48"/>
          <p:cNvGrpSpPr/>
          <p:nvPr/>
        </p:nvGrpSpPr>
        <p:grpSpPr>
          <a:xfrm>
            <a:off x="5705843" y="3212569"/>
            <a:ext cx="780311" cy="780329"/>
            <a:chOff x="2226879" y="2494420"/>
            <a:chExt cx="626051" cy="626067"/>
          </a:xfrm>
        </p:grpSpPr>
        <p:sp>
          <p:nvSpPr>
            <p:cNvPr id="1217" name="Google Shape;1217;p48"/>
            <p:cNvSpPr/>
            <p:nvPr/>
          </p:nvSpPr>
          <p:spPr>
            <a:xfrm>
              <a:off x="2226879" y="2494420"/>
              <a:ext cx="626051" cy="626067"/>
            </a:xfrm>
            <a:custGeom>
              <a:avLst/>
              <a:gdLst/>
              <a:ahLst/>
              <a:cxnLst/>
              <a:rect l="l" t="t" r="r" b="b"/>
              <a:pathLst>
                <a:path w="39680" h="39681" extrusionOk="0">
                  <a:moveTo>
                    <a:pt x="19840" y="1"/>
                  </a:moveTo>
                  <a:cubicBezTo>
                    <a:pt x="8884" y="1"/>
                    <a:pt x="1" y="8884"/>
                    <a:pt x="1" y="19840"/>
                  </a:cubicBezTo>
                  <a:cubicBezTo>
                    <a:pt x="1" y="30797"/>
                    <a:pt x="8884" y="39680"/>
                    <a:pt x="19840" y="39680"/>
                  </a:cubicBezTo>
                  <a:cubicBezTo>
                    <a:pt x="30797" y="39680"/>
                    <a:pt x="39680" y="30797"/>
                    <a:pt x="39680" y="19840"/>
                  </a:cubicBezTo>
                  <a:cubicBezTo>
                    <a:pt x="39680" y="8884"/>
                    <a:pt x="30797" y="1"/>
                    <a:pt x="19840" y="1"/>
                  </a:cubicBezTo>
                  <a:close/>
                </a:path>
              </a:pathLst>
            </a:custGeom>
            <a:solidFill>
              <a:srgbClr val="FFFFFF">
                <a:alpha val="435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2433501" y="2666379"/>
              <a:ext cx="282149" cy="282149"/>
            </a:xfrm>
            <a:custGeom>
              <a:avLst/>
              <a:gdLst/>
              <a:ahLst/>
              <a:cxnLst/>
              <a:rect l="l" t="t" r="r" b="b"/>
              <a:pathLst>
                <a:path w="17883" h="17883" extrusionOk="0">
                  <a:moveTo>
                    <a:pt x="0" y="1"/>
                  </a:moveTo>
                  <a:lnTo>
                    <a:pt x="0" y="17882"/>
                  </a:lnTo>
                  <a:lnTo>
                    <a:pt x="17883" y="89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AB20DA9-9F89-308B-CBAA-E7E0B09A80D1}"/>
              </a:ext>
            </a:extLst>
          </p:cNvPr>
          <p:cNvSpPr txBox="1"/>
          <p:nvPr/>
        </p:nvSpPr>
        <p:spPr>
          <a:xfrm>
            <a:off x="4370541" y="6043562"/>
            <a:ext cx="3450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4"/>
              </a:rPr>
              <a:t>https://github.com/Horvla/MemoryGame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9B7E-C790-07BB-5F96-B0B8A1E4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567" y="719899"/>
            <a:ext cx="10278800" cy="4677723"/>
          </a:xfrm>
        </p:spPr>
        <p:txBody>
          <a:bodyPr/>
          <a:lstStyle/>
          <a:p>
            <a:r>
              <a:rPr lang="en-US" sz="4800" dirty="0" err="1">
                <a:latin typeface="Showcard Gothic" panose="04020904020102020604" pitchFamily="82" charset="0"/>
              </a:rPr>
              <a:t>Multumim</a:t>
            </a:r>
            <a:r>
              <a:rPr lang="en-US" sz="4800" dirty="0">
                <a:latin typeface="Showcard Gothic" panose="04020904020102020604" pitchFamily="82" charset="0"/>
              </a:rPr>
              <a:t> </a:t>
            </a:r>
            <a:r>
              <a:rPr lang="en-US" sz="4800" dirty="0" err="1">
                <a:latin typeface="Showcard Gothic" panose="04020904020102020604" pitchFamily="82" charset="0"/>
              </a:rPr>
              <a:t>pentru</a:t>
            </a:r>
            <a:r>
              <a:rPr lang="en-US" sz="4800" dirty="0">
                <a:latin typeface="Showcard Gothic" panose="04020904020102020604" pitchFamily="82" charset="0"/>
              </a:rPr>
              <a:t> </a:t>
            </a:r>
            <a:r>
              <a:rPr lang="en-US" sz="4800" dirty="0" err="1">
                <a:latin typeface="Showcard Gothic" panose="04020904020102020604" pitchFamily="82" charset="0"/>
              </a:rPr>
              <a:t>atentie</a:t>
            </a:r>
            <a:r>
              <a:rPr lang="en-US" sz="4800" dirty="0">
                <a:latin typeface="Showcard Gothic" panose="04020904020102020604" pitchFamily="8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61576346"/>
      </p:ext>
    </p:extLst>
  </p:cSld>
  <p:clrMapOvr>
    <a:masterClrMapping/>
  </p:clrMapOvr>
</p:sld>
</file>

<file path=ppt/theme/theme1.xml><?xml version="1.0" encoding="utf-8"?>
<a:theme xmlns:a="http://schemas.openxmlformats.org/drawingml/2006/main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Super Pixel Vintage Gaming by Slidesgo</Template>
  <TotalTime>26</TotalTime>
  <Words>152</Words>
  <Application>Microsoft Office PowerPoint</Application>
  <PresentationFormat>Widescreen</PresentationFormat>
  <Paragraphs>16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Fira Sans Condensed Medium</vt:lpstr>
      <vt:lpstr>Maven Pro</vt:lpstr>
      <vt:lpstr>Muli</vt:lpstr>
      <vt:lpstr>Press Start 2P</vt:lpstr>
      <vt:lpstr>Roboto</vt:lpstr>
      <vt:lpstr>Showcard Gothic</vt:lpstr>
      <vt:lpstr>Super Pixel Vintage Gaming by Slidesgo</vt:lpstr>
      <vt:lpstr>Test your memory</vt:lpstr>
      <vt:lpstr>Tatu Horia-Tudor</vt:lpstr>
      <vt:lpstr>Ce este Memory Game?</vt:lpstr>
      <vt:lpstr>Cum se joaca?</vt:lpstr>
      <vt:lpstr>Probleme intampinate</vt:lpstr>
      <vt:lpstr>DEMO</vt:lpstr>
      <vt:lpstr>Multumim pentru atentie!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your memory</dc:title>
  <dc:creator>Tatu Horia</dc:creator>
  <cp:lastModifiedBy>Tatu Horia</cp:lastModifiedBy>
  <cp:revision>7</cp:revision>
  <dcterms:created xsi:type="dcterms:W3CDTF">2022-05-19T13:47:23Z</dcterms:created>
  <dcterms:modified xsi:type="dcterms:W3CDTF">2022-05-19T14:14:10Z</dcterms:modified>
</cp:coreProperties>
</file>