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57" r:id="rId5"/>
    <p:sldId id="265" r:id="rId6"/>
    <p:sldId id="267" r:id="rId7"/>
    <p:sldId id="262" r:id="rId8"/>
    <p:sldId id="259" r:id="rId9"/>
    <p:sldId id="268" r:id="rId10"/>
    <p:sldId id="272" r:id="rId11"/>
    <p:sldId id="258" r:id="rId12"/>
    <p:sldId id="269" r:id="rId13"/>
    <p:sldId id="266" r:id="rId14"/>
    <p:sldId id="270" r:id="rId15"/>
    <p:sldId id="260" r:id="rId16"/>
    <p:sldId id="261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AD88E-3AB4-4E25-B341-40B9E18D97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A276D52-D546-4464-AB02-099ADBC570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Keyboard Accessibility</a:t>
          </a:r>
        </a:p>
      </dgm:t>
    </dgm:pt>
    <dgm:pt modelId="{CD71D2FA-EFD5-4959-B343-64C6863D7C71}" type="parTrans" cxnId="{AF24E28F-C7A6-40A4-ADD6-2E149B3B0DEB}">
      <dgm:prSet/>
      <dgm:spPr/>
      <dgm:t>
        <a:bodyPr/>
        <a:lstStyle/>
        <a:p>
          <a:endParaRPr lang="en-US"/>
        </a:p>
      </dgm:t>
    </dgm:pt>
    <dgm:pt modelId="{2ADCE3AC-153A-45FE-9E2C-E1C12E862B5A}" type="sibTrans" cxnId="{AF24E28F-C7A6-40A4-ADD6-2E149B3B0DEB}">
      <dgm:prSet/>
      <dgm:spPr/>
      <dgm:t>
        <a:bodyPr/>
        <a:lstStyle/>
        <a:p>
          <a:endParaRPr lang="en-US"/>
        </a:p>
      </dgm:t>
    </dgm:pt>
    <dgm:pt modelId="{E2AF8071-D6D3-48E7-BC8E-A136AC712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Often used with </a:t>
          </a:r>
          <a:r>
            <a:rPr lang="en-US" dirty="0" err="1"/>
            <a:t>screenreaders</a:t>
          </a:r>
          <a:endParaRPr lang="en-US" dirty="0"/>
        </a:p>
      </dgm:t>
    </dgm:pt>
    <dgm:pt modelId="{30311FC9-3250-4722-ACE0-147838D2C038}" type="parTrans" cxnId="{CAF768C2-5944-4F3A-89AC-351ADDF2058E}">
      <dgm:prSet/>
      <dgm:spPr/>
      <dgm:t>
        <a:bodyPr/>
        <a:lstStyle/>
        <a:p>
          <a:endParaRPr lang="en-US"/>
        </a:p>
      </dgm:t>
    </dgm:pt>
    <dgm:pt modelId="{88703CC5-95CB-4CB8-B0C1-A738C00A6F43}" type="sibTrans" cxnId="{CAF768C2-5944-4F3A-89AC-351ADDF2058E}">
      <dgm:prSet/>
      <dgm:spPr/>
      <dgm:t>
        <a:bodyPr/>
        <a:lstStyle/>
        <a:p>
          <a:endParaRPr lang="en-US"/>
        </a:p>
      </dgm:t>
    </dgm:pt>
    <dgm:pt modelId="{B83AD5E8-CCE2-4630-8F2A-776026A40C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Keyboard shortcuts</a:t>
          </a:r>
        </a:p>
      </dgm:t>
    </dgm:pt>
    <dgm:pt modelId="{20455006-7809-491C-B903-D7E8924AB03B}" type="parTrans" cxnId="{4FCBFE5A-45B3-4957-B829-CBB07E6E5D23}">
      <dgm:prSet/>
      <dgm:spPr/>
      <dgm:t>
        <a:bodyPr/>
        <a:lstStyle/>
        <a:p>
          <a:endParaRPr lang="en-US"/>
        </a:p>
      </dgm:t>
    </dgm:pt>
    <dgm:pt modelId="{7188313E-1C4D-48F4-8F63-06BC3EC0F5E7}" type="sibTrans" cxnId="{4FCBFE5A-45B3-4957-B829-CBB07E6E5D23}">
      <dgm:prSet/>
      <dgm:spPr/>
      <dgm:t>
        <a:bodyPr/>
        <a:lstStyle/>
        <a:p>
          <a:endParaRPr lang="en-US"/>
        </a:p>
      </dgm:t>
    </dgm:pt>
    <dgm:pt modelId="{843D5BC0-B149-41AC-8B9E-7DBA548677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Voice Accessibility</a:t>
          </a:r>
        </a:p>
      </dgm:t>
    </dgm:pt>
    <dgm:pt modelId="{DB8CFB1B-A4A1-4A86-8EA8-DC1D9DABB33F}" type="parTrans" cxnId="{D3426458-A996-43F9-9534-88F66D4B8685}">
      <dgm:prSet/>
      <dgm:spPr/>
      <dgm:t>
        <a:bodyPr/>
        <a:lstStyle/>
        <a:p>
          <a:endParaRPr lang="en-US"/>
        </a:p>
      </dgm:t>
    </dgm:pt>
    <dgm:pt modelId="{775B45EB-B98E-4BF4-B58C-397AB23612F7}" type="sibTrans" cxnId="{D3426458-A996-43F9-9534-88F66D4B8685}">
      <dgm:prSet/>
      <dgm:spPr/>
      <dgm:t>
        <a:bodyPr/>
        <a:lstStyle/>
        <a:p>
          <a:endParaRPr lang="en-US"/>
        </a:p>
      </dgm:t>
    </dgm:pt>
    <dgm:pt modelId="{27220B29-4710-4271-8CEC-12AAC3B556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Speak to perform actions</a:t>
          </a:r>
        </a:p>
      </dgm:t>
    </dgm:pt>
    <dgm:pt modelId="{862E33C5-7468-4AD7-A0FE-B6837B4CFD66}" type="parTrans" cxnId="{3AA04C59-5C07-4EE3-A0BA-33F1A7780D40}">
      <dgm:prSet/>
      <dgm:spPr/>
      <dgm:t>
        <a:bodyPr/>
        <a:lstStyle/>
        <a:p>
          <a:endParaRPr lang="en-US"/>
        </a:p>
      </dgm:t>
    </dgm:pt>
    <dgm:pt modelId="{754EB643-EB0E-4671-B41F-E2ECC967259D}" type="sibTrans" cxnId="{3AA04C59-5C07-4EE3-A0BA-33F1A7780D40}">
      <dgm:prSet/>
      <dgm:spPr/>
      <dgm:t>
        <a:bodyPr/>
        <a:lstStyle/>
        <a:p>
          <a:endParaRPr lang="en-US"/>
        </a:p>
      </dgm:t>
    </dgm:pt>
    <dgm:pt modelId="{EA7244EB-D18C-4BB8-B821-B22FB72BC0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Hands-free calls, </a:t>
          </a:r>
          <a:r>
            <a:rPr lang="en-US" dirty="0" err="1"/>
            <a:t>etc</a:t>
          </a:r>
          <a:endParaRPr lang="en-US" dirty="0"/>
        </a:p>
      </dgm:t>
    </dgm:pt>
    <dgm:pt modelId="{4685798D-CEF1-47C1-98C4-E410F2E77502}" type="parTrans" cxnId="{F03D3619-0323-4DE4-A8C3-DD5D6F1DD189}">
      <dgm:prSet/>
      <dgm:spPr/>
      <dgm:t>
        <a:bodyPr/>
        <a:lstStyle/>
        <a:p>
          <a:endParaRPr lang="en-US"/>
        </a:p>
      </dgm:t>
    </dgm:pt>
    <dgm:pt modelId="{F1DA053E-F62D-480C-8694-F30F8C122BBC}" type="sibTrans" cxnId="{F03D3619-0323-4DE4-A8C3-DD5D6F1DD189}">
      <dgm:prSet/>
      <dgm:spPr/>
      <dgm:t>
        <a:bodyPr/>
        <a:lstStyle/>
        <a:p>
          <a:endParaRPr lang="en-US"/>
        </a:p>
      </dgm:t>
    </dgm:pt>
    <dgm:pt modelId="{B9719C00-E171-4165-B7E8-915F1850BA5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Auditory Accessibility</a:t>
          </a:r>
        </a:p>
      </dgm:t>
    </dgm:pt>
    <dgm:pt modelId="{7482B259-994D-4EFC-ABCC-B87A2C71383B}" type="parTrans" cxnId="{E70F0BE2-74FC-445A-8D05-74153F5CF805}">
      <dgm:prSet/>
      <dgm:spPr/>
      <dgm:t>
        <a:bodyPr/>
        <a:lstStyle/>
        <a:p>
          <a:endParaRPr lang="en-US"/>
        </a:p>
      </dgm:t>
    </dgm:pt>
    <dgm:pt modelId="{CED13098-B9EA-4EC9-809B-8D4E7CCD12EE}" type="sibTrans" cxnId="{E70F0BE2-74FC-445A-8D05-74153F5CF805}">
      <dgm:prSet/>
      <dgm:spPr/>
      <dgm:t>
        <a:bodyPr/>
        <a:lstStyle/>
        <a:p>
          <a:endParaRPr lang="en-US"/>
        </a:p>
      </dgm:t>
    </dgm:pt>
    <dgm:pt modelId="{67D66B77-2BF3-4A86-8D37-31B1CECC21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Include closed captions</a:t>
          </a:r>
        </a:p>
      </dgm:t>
    </dgm:pt>
    <dgm:pt modelId="{1D6927A1-5CFF-4358-811B-DD028CDEA090}" type="parTrans" cxnId="{56834D48-AA25-490A-8D2D-8DE8A1120E36}">
      <dgm:prSet/>
      <dgm:spPr/>
      <dgm:t>
        <a:bodyPr/>
        <a:lstStyle/>
        <a:p>
          <a:endParaRPr lang="en-US"/>
        </a:p>
      </dgm:t>
    </dgm:pt>
    <dgm:pt modelId="{490ACB53-3368-498C-803F-66546EC5F872}" type="sibTrans" cxnId="{56834D48-AA25-490A-8D2D-8DE8A1120E36}">
      <dgm:prSet/>
      <dgm:spPr/>
      <dgm:t>
        <a:bodyPr/>
        <a:lstStyle/>
        <a:p>
          <a:endParaRPr lang="en-US"/>
        </a:p>
      </dgm:t>
    </dgm:pt>
    <dgm:pt modelId="{23BF01FE-5E94-4941-9204-D932671678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Improves availability in quiet environments</a:t>
          </a:r>
        </a:p>
      </dgm:t>
    </dgm:pt>
    <dgm:pt modelId="{89353986-45AD-4A48-A5A3-81618F6CE5E8}" type="parTrans" cxnId="{06FCC6DC-C18C-4C0D-9986-1D5D140C7D24}">
      <dgm:prSet/>
      <dgm:spPr/>
      <dgm:t>
        <a:bodyPr/>
        <a:lstStyle/>
        <a:p>
          <a:endParaRPr lang="en-US"/>
        </a:p>
      </dgm:t>
    </dgm:pt>
    <dgm:pt modelId="{5BFCFBBE-4D1F-42B7-A29F-A81F345F0380}" type="sibTrans" cxnId="{06FCC6DC-C18C-4C0D-9986-1D5D140C7D24}">
      <dgm:prSet/>
      <dgm:spPr/>
      <dgm:t>
        <a:bodyPr/>
        <a:lstStyle/>
        <a:p>
          <a:endParaRPr lang="en-US"/>
        </a:p>
      </dgm:t>
    </dgm:pt>
    <dgm:pt modelId="{A61321C4-31E6-4AB4-B600-AAA2F0934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Might help search engines understand the content</a:t>
          </a:r>
        </a:p>
      </dgm:t>
    </dgm:pt>
    <dgm:pt modelId="{CFAE96A3-C6E0-4DA9-AB8F-C3D537F0EA25}" type="parTrans" cxnId="{C9774FD2-9AF9-4175-A08F-CAD03857E026}">
      <dgm:prSet/>
      <dgm:spPr/>
      <dgm:t>
        <a:bodyPr/>
        <a:lstStyle/>
        <a:p>
          <a:endParaRPr lang="en-US"/>
        </a:p>
      </dgm:t>
    </dgm:pt>
    <dgm:pt modelId="{79040CD9-893E-4555-86AA-69220E9C9BF0}" type="sibTrans" cxnId="{C9774FD2-9AF9-4175-A08F-CAD03857E026}">
      <dgm:prSet/>
      <dgm:spPr/>
      <dgm:t>
        <a:bodyPr/>
        <a:lstStyle/>
        <a:p>
          <a:endParaRPr lang="en-US"/>
        </a:p>
      </dgm:t>
    </dgm:pt>
    <dgm:pt modelId="{229BD213-7C84-49C4-B6E3-BE5BC3DF9A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Tab between controls</a:t>
          </a:r>
        </a:p>
      </dgm:t>
    </dgm:pt>
    <dgm:pt modelId="{2ABCF909-62A8-4E07-A829-47A7E321FEED}" type="parTrans" cxnId="{E3E0704E-0B88-44F5-902F-86A819244325}">
      <dgm:prSet/>
      <dgm:spPr/>
      <dgm:t>
        <a:bodyPr/>
        <a:lstStyle/>
        <a:p>
          <a:endParaRPr lang="en-US"/>
        </a:p>
      </dgm:t>
    </dgm:pt>
    <dgm:pt modelId="{2D2B878E-67FD-4B35-87DE-CED1A5D1D9BC}" type="sibTrans" cxnId="{E3E0704E-0B88-44F5-902F-86A819244325}">
      <dgm:prSet/>
      <dgm:spPr/>
      <dgm:t>
        <a:bodyPr/>
        <a:lstStyle/>
        <a:p>
          <a:endParaRPr lang="en-US"/>
        </a:p>
      </dgm:t>
    </dgm:pt>
    <dgm:pt modelId="{CDBB6FF7-21A1-46A0-A871-84F0B31A30FB}" type="pres">
      <dgm:prSet presAssocID="{53AAD88E-3AB4-4E25-B341-40B9E18D978E}" presName="root" presStyleCnt="0">
        <dgm:presLayoutVars>
          <dgm:dir/>
          <dgm:resizeHandles val="exact"/>
        </dgm:presLayoutVars>
      </dgm:prSet>
      <dgm:spPr/>
    </dgm:pt>
    <dgm:pt modelId="{56619210-2693-4DDD-96AA-97A328F502FD}" type="pres">
      <dgm:prSet presAssocID="{9A276D52-D546-4464-AB02-099ADBC570D7}" presName="compNode" presStyleCnt="0"/>
      <dgm:spPr/>
    </dgm:pt>
    <dgm:pt modelId="{15A13D2D-A90A-4DD4-8628-F1725E694A63}" type="pres">
      <dgm:prSet presAssocID="{9A276D52-D546-4464-AB02-099ADBC570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789D5D7-8E76-4992-AF4C-BFBFB66BBE08}" type="pres">
      <dgm:prSet presAssocID="{9A276D52-D546-4464-AB02-099ADBC570D7}" presName="iconSpace" presStyleCnt="0"/>
      <dgm:spPr/>
    </dgm:pt>
    <dgm:pt modelId="{E5B417E8-2530-4EB3-BA6C-1FBAFBDB193E}" type="pres">
      <dgm:prSet presAssocID="{9A276D52-D546-4464-AB02-099ADBC570D7}" presName="parTx" presStyleLbl="revTx" presStyleIdx="0" presStyleCnt="6">
        <dgm:presLayoutVars>
          <dgm:chMax val="0"/>
          <dgm:chPref val="0"/>
        </dgm:presLayoutVars>
      </dgm:prSet>
      <dgm:spPr/>
    </dgm:pt>
    <dgm:pt modelId="{3619575F-908B-4AE2-9E08-5A99A3F42C82}" type="pres">
      <dgm:prSet presAssocID="{9A276D52-D546-4464-AB02-099ADBC570D7}" presName="txSpace" presStyleCnt="0"/>
      <dgm:spPr/>
    </dgm:pt>
    <dgm:pt modelId="{5893F36C-652A-4CC4-A267-C65C143CCB4B}" type="pres">
      <dgm:prSet presAssocID="{9A276D52-D546-4464-AB02-099ADBC570D7}" presName="desTx" presStyleLbl="revTx" presStyleIdx="1" presStyleCnt="6">
        <dgm:presLayoutVars/>
      </dgm:prSet>
      <dgm:spPr/>
    </dgm:pt>
    <dgm:pt modelId="{F92919B1-215C-41BA-918D-B2E00041FFFA}" type="pres">
      <dgm:prSet presAssocID="{2ADCE3AC-153A-45FE-9E2C-E1C12E862B5A}" presName="sibTrans" presStyleCnt="0"/>
      <dgm:spPr/>
    </dgm:pt>
    <dgm:pt modelId="{F45D4AA4-A0E8-47FC-A44B-90E8C1813CFD}" type="pres">
      <dgm:prSet presAssocID="{843D5BC0-B149-41AC-8B9E-7DBA54867735}" presName="compNode" presStyleCnt="0"/>
      <dgm:spPr/>
    </dgm:pt>
    <dgm:pt modelId="{599A08FC-0C69-4B0B-814F-8CCE75731970}" type="pres">
      <dgm:prSet presAssocID="{843D5BC0-B149-41AC-8B9E-7DBA548677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4E6C3DA8-F7B5-4025-85A5-DB4A589881DF}" type="pres">
      <dgm:prSet presAssocID="{843D5BC0-B149-41AC-8B9E-7DBA54867735}" presName="iconSpace" presStyleCnt="0"/>
      <dgm:spPr/>
    </dgm:pt>
    <dgm:pt modelId="{90CB010C-F03C-4C43-B7E6-40C04050AA3B}" type="pres">
      <dgm:prSet presAssocID="{843D5BC0-B149-41AC-8B9E-7DBA54867735}" presName="parTx" presStyleLbl="revTx" presStyleIdx="2" presStyleCnt="6">
        <dgm:presLayoutVars>
          <dgm:chMax val="0"/>
          <dgm:chPref val="0"/>
        </dgm:presLayoutVars>
      </dgm:prSet>
      <dgm:spPr/>
    </dgm:pt>
    <dgm:pt modelId="{B5D7FA42-9AF3-454C-9952-CB6AD7781D08}" type="pres">
      <dgm:prSet presAssocID="{843D5BC0-B149-41AC-8B9E-7DBA54867735}" presName="txSpace" presStyleCnt="0"/>
      <dgm:spPr/>
    </dgm:pt>
    <dgm:pt modelId="{49E7E169-BE96-492C-A78D-D4CF74F463C4}" type="pres">
      <dgm:prSet presAssocID="{843D5BC0-B149-41AC-8B9E-7DBA54867735}" presName="desTx" presStyleLbl="revTx" presStyleIdx="3" presStyleCnt="6">
        <dgm:presLayoutVars/>
      </dgm:prSet>
      <dgm:spPr/>
    </dgm:pt>
    <dgm:pt modelId="{ECC1F81D-8791-414C-A2BE-1BF02FB8F466}" type="pres">
      <dgm:prSet presAssocID="{775B45EB-B98E-4BF4-B58C-397AB23612F7}" presName="sibTrans" presStyleCnt="0"/>
      <dgm:spPr/>
    </dgm:pt>
    <dgm:pt modelId="{BE4B1194-D24E-46B5-ADB9-CEEF1D362C2E}" type="pres">
      <dgm:prSet presAssocID="{B9719C00-E171-4165-B7E8-915F1850BA5F}" presName="compNode" presStyleCnt="0"/>
      <dgm:spPr/>
    </dgm:pt>
    <dgm:pt modelId="{433C079E-7B63-4EDF-A52C-685ACCAB6B8D}" type="pres">
      <dgm:prSet presAssocID="{B9719C00-E171-4165-B7E8-915F1850BA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4A81DACF-F0D4-4372-868A-8A046D8FBC31}" type="pres">
      <dgm:prSet presAssocID="{B9719C00-E171-4165-B7E8-915F1850BA5F}" presName="iconSpace" presStyleCnt="0"/>
      <dgm:spPr/>
    </dgm:pt>
    <dgm:pt modelId="{885FDF9A-1A37-46BD-823B-FD5151A9A05D}" type="pres">
      <dgm:prSet presAssocID="{B9719C00-E171-4165-B7E8-915F1850BA5F}" presName="parTx" presStyleLbl="revTx" presStyleIdx="4" presStyleCnt="6">
        <dgm:presLayoutVars>
          <dgm:chMax val="0"/>
          <dgm:chPref val="0"/>
        </dgm:presLayoutVars>
      </dgm:prSet>
      <dgm:spPr/>
    </dgm:pt>
    <dgm:pt modelId="{5F1D47CC-4037-41EC-B894-3EE9E2A41DDD}" type="pres">
      <dgm:prSet presAssocID="{B9719C00-E171-4165-B7E8-915F1850BA5F}" presName="txSpace" presStyleCnt="0"/>
      <dgm:spPr/>
    </dgm:pt>
    <dgm:pt modelId="{155CC6AF-1ECF-41CD-A1D5-4E677901BDF6}" type="pres">
      <dgm:prSet presAssocID="{B9719C00-E171-4165-B7E8-915F1850BA5F}" presName="desTx" presStyleLbl="revTx" presStyleIdx="5" presStyleCnt="6">
        <dgm:presLayoutVars/>
      </dgm:prSet>
      <dgm:spPr/>
    </dgm:pt>
  </dgm:ptLst>
  <dgm:cxnLst>
    <dgm:cxn modelId="{FF9BD608-2D9A-4796-83AC-E5E1F2382A60}" type="presOf" srcId="{27220B29-4710-4271-8CEC-12AAC3B55697}" destId="{49E7E169-BE96-492C-A78D-D4CF74F463C4}" srcOrd="0" destOrd="0" presId="urn:microsoft.com/office/officeart/2018/5/layout/CenteredIconLabelDescriptionList"/>
    <dgm:cxn modelId="{E3064413-7D73-4BA9-9BB9-CDF31A68E25A}" type="presOf" srcId="{A61321C4-31E6-4AB4-B600-AAA2F0934929}" destId="{155CC6AF-1ECF-41CD-A1D5-4E677901BDF6}" srcOrd="0" destOrd="2" presId="urn:microsoft.com/office/officeart/2018/5/layout/CenteredIconLabelDescriptionList"/>
    <dgm:cxn modelId="{F03D3619-0323-4DE4-A8C3-DD5D6F1DD189}" srcId="{843D5BC0-B149-41AC-8B9E-7DBA54867735}" destId="{EA7244EB-D18C-4BB8-B821-B22FB72BC096}" srcOrd="1" destOrd="0" parTransId="{4685798D-CEF1-47C1-98C4-E410F2E77502}" sibTransId="{F1DA053E-F62D-480C-8694-F30F8C122BBC}"/>
    <dgm:cxn modelId="{6785051F-06B1-4F8D-A5A5-8338097350E7}" type="presOf" srcId="{E2AF8071-D6D3-48E7-BC8E-A136AC712D33}" destId="{5893F36C-652A-4CC4-A267-C65C143CCB4B}" srcOrd="0" destOrd="0" presId="urn:microsoft.com/office/officeart/2018/5/layout/CenteredIconLabelDescriptionList"/>
    <dgm:cxn modelId="{66761B63-F9A8-4DDA-8A44-1DE5D231A3CE}" type="presOf" srcId="{53AAD88E-3AB4-4E25-B341-40B9E18D978E}" destId="{CDBB6FF7-21A1-46A0-A871-84F0B31A30FB}" srcOrd="0" destOrd="0" presId="urn:microsoft.com/office/officeart/2018/5/layout/CenteredIconLabelDescriptionList"/>
    <dgm:cxn modelId="{32ADAA47-E0FF-456B-836A-E293C86C22C2}" type="presOf" srcId="{843D5BC0-B149-41AC-8B9E-7DBA54867735}" destId="{90CB010C-F03C-4C43-B7E6-40C04050AA3B}" srcOrd="0" destOrd="0" presId="urn:microsoft.com/office/officeart/2018/5/layout/CenteredIconLabelDescriptionList"/>
    <dgm:cxn modelId="{56834D48-AA25-490A-8D2D-8DE8A1120E36}" srcId="{B9719C00-E171-4165-B7E8-915F1850BA5F}" destId="{67D66B77-2BF3-4A86-8D37-31B1CECC21C9}" srcOrd="0" destOrd="0" parTransId="{1D6927A1-5CFF-4358-811B-DD028CDEA090}" sibTransId="{490ACB53-3368-498C-803F-66546EC5F872}"/>
    <dgm:cxn modelId="{E3E0704E-0B88-44F5-902F-86A819244325}" srcId="{9A276D52-D546-4464-AB02-099ADBC570D7}" destId="{229BD213-7C84-49C4-B6E3-BE5BC3DF9A6D}" srcOrd="1" destOrd="0" parTransId="{2ABCF909-62A8-4E07-A829-47A7E321FEED}" sibTransId="{2D2B878E-67FD-4B35-87DE-CED1A5D1D9BC}"/>
    <dgm:cxn modelId="{60C6D555-B015-4FF0-9DDE-8F19E1B81FE1}" type="presOf" srcId="{9A276D52-D546-4464-AB02-099ADBC570D7}" destId="{E5B417E8-2530-4EB3-BA6C-1FBAFBDB193E}" srcOrd="0" destOrd="0" presId="urn:microsoft.com/office/officeart/2018/5/layout/CenteredIconLabelDescriptionList"/>
    <dgm:cxn modelId="{D3426458-A996-43F9-9534-88F66D4B8685}" srcId="{53AAD88E-3AB4-4E25-B341-40B9E18D978E}" destId="{843D5BC0-B149-41AC-8B9E-7DBA54867735}" srcOrd="1" destOrd="0" parTransId="{DB8CFB1B-A4A1-4A86-8EA8-DC1D9DABB33F}" sibTransId="{775B45EB-B98E-4BF4-B58C-397AB23612F7}"/>
    <dgm:cxn modelId="{3AA04C59-5C07-4EE3-A0BA-33F1A7780D40}" srcId="{843D5BC0-B149-41AC-8B9E-7DBA54867735}" destId="{27220B29-4710-4271-8CEC-12AAC3B55697}" srcOrd="0" destOrd="0" parTransId="{862E33C5-7468-4AD7-A0FE-B6837B4CFD66}" sibTransId="{754EB643-EB0E-4671-B41F-E2ECC967259D}"/>
    <dgm:cxn modelId="{4FCBFE5A-45B3-4957-B829-CBB07E6E5D23}" srcId="{9A276D52-D546-4464-AB02-099ADBC570D7}" destId="{B83AD5E8-CCE2-4630-8F2A-776026A40CA6}" srcOrd="2" destOrd="0" parTransId="{20455006-7809-491C-B903-D7E8924AB03B}" sibTransId="{7188313E-1C4D-48F4-8F63-06BC3EC0F5E7}"/>
    <dgm:cxn modelId="{E31A857C-0C56-43CF-AB8A-2AC0519D6D4A}" type="presOf" srcId="{23BF01FE-5E94-4941-9204-D932671678B2}" destId="{155CC6AF-1ECF-41CD-A1D5-4E677901BDF6}" srcOrd="0" destOrd="1" presId="urn:microsoft.com/office/officeart/2018/5/layout/CenteredIconLabelDescriptionList"/>
    <dgm:cxn modelId="{BE40A285-52A4-473E-A90D-9B70D880EEDB}" type="presOf" srcId="{229BD213-7C84-49C4-B6E3-BE5BC3DF9A6D}" destId="{5893F36C-652A-4CC4-A267-C65C143CCB4B}" srcOrd="0" destOrd="1" presId="urn:microsoft.com/office/officeart/2018/5/layout/CenteredIconLabelDescriptionList"/>
    <dgm:cxn modelId="{AF24E28F-C7A6-40A4-ADD6-2E149B3B0DEB}" srcId="{53AAD88E-3AB4-4E25-B341-40B9E18D978E}" destId="{9A276D52-D546-4464-AB02-099ADBC570D7}" srcOrd="0" destOrd="0" parTransId="{CD71D2FA-EFD5-4959-B343-64C6863D7C71}" sibTransId="{2ADCE3AC-153A-45FE-9E2C-E1C12E862B5A}"/>
    <dgm:cxn modelId="{CAF768C2-5944-4F3A-89AC-351ADDF2058E}" srcId="{9A276D52-D546-4464-AB02-099ADBC570D7}" destId="{E2AF8071-D6D3-48E7-BC8E-A136AC712D33}" srcOrd="0" destOrd="0" parTransId="{30311FC9-3250-4722-ACE0-147838D2C038}" sibTransId="{88703CC5-95CB-4CB8-B0C1-A738C00A6F43}"/>
    <dgm:cxn modelId="{D67144C7-2393-407D-BE24-C99468AE6579}" type="presOf" srcId="{B83AD5E8-CCE2-4630-8F2A-776026A40CA6}" destId="{5893F36C-652A-4CC4-A267-C65C143CCB4B}" srcOrd="0" destOrd="2" presId="urn:microsoft.com/office/officeart/2018/5/layout/CenteredIconLabelDescriptionList"/>
    <dgm:cxn modelId="{C9774FD2-9AF9-4175-A08F-CAD03857E026}" srcId="{B9719C00-E171-4165-B7E8-915F1850BA5F}" destId="{A61321C4-31E6-4AB4-B600-AAA2F0934929}" srcOrd="2" destOrd="0" parTransId="{CFAE96A3-C6E0-4DA9-AB8F-C3D537F0EA25}" sibTransId="{79040CD9-893E-4555-86AA-69220E9C9BF0}"/>
    <dgm:cxn modelId="{06FCC6DC-C18C-4C0D-9986-1D5D140C7D24}" srcId="{B9719C00-E171-4165-B7E8-915F1850BA5F}" destId="{23BF01FE-5E94-4941-9204-D932671678B2}" srcOrd="1" destOrd="0" parTransId="{89353986-45AD-4A48-A5A3-81618F6CE5E8}" sibTransId="{5BFCFBBE-4D1F-42B7-A29F-A81F345F0380}"/>
    <dgm:cxn modelId="{E70F0BE2-74FC-445A-8D05-74153F5CF805}" srcId="{53AAD88E-3AB4-4E25-B341-40B9E18D978E}" destId="{B9719C00-E171-4165-B7E8-915F1850BA5F}" srcOrd="2" destOrd="0" parTransId="{7482B259-994D-4EFC-ABCC-B87A2C71383B}" sibTransId="{CED13098-B9EA-4EC9-809B-8D4E7CCD12EE}"/>
    <dgm:cxn modelId="{D71C39E5-A9A5-4CFA-937A-DFB10D8BA333}" type="presOf" srcId="{EA7244EB-D18C-4BB8-B821-B22FB72BC096}" destId="{49E7E169-BE96-492C-A78D-D4CF74F463C4}" srcOrd="0" destOrd="1" presId="urn:microsoft.com/office/officeart/2018/5/layout/CenteredIconLabelDescriptionList"/>
    <dgm:cxn modelId="{07BF55E8-D5D0-41EE-BE4E-862700A608EE}" type="presOf" srcId="{B9719C00-E171-4165-B7E8-915F1850BA5F}" destId="{885FDF9A-1A37-46BD-823B-FD5151A9A05D}" srcOrd="0" destOrd="0" presId="urn:microsoft.com/office/officeart/2018/5/layout/CenteredIconLabelDescriptionList"/>
    <dgm:cxn modelId="{6D0EA8FD-34FF-4434-9F97-050B859BCBD6}" type="presOf" srcId="{67D66B77-2BF3-4A86-8D37-31B1CECC21C9}" destId="{155CC6AF-1ECF-41CD-A1D5-4E677901BDF6}" srcOrd="0" destOrd="0" presId="urn:microsoft.com/office/officeart/2018/5/layout/CenteredIconLabelDescriptionList"/>
    <dgm:cxn modelId="{5757B62A-BCB6-4680-8524-2ECE4F97A6AF}" type="presParOf" srcId="{CDBB6FF7-21A1-46A0-A871-84F0B31A30FB}" destId="{56619210-2693-4DDD-96AA-97A328F502FD}" srcOrd="0" destOrd="0" presId="urn:microsoft.com/office/officeart/2018/5/layout/CenteredIconLabelDescriptionList"/>
    <dgm:cxn modelId="{DFDAEE2A-2744-4E07-84F5-5F8713D9079A}" type="presParOf" srcId="{56619210-2693-4DDD-96AA-97A328F502FD}" destId="{15A13D2D-A90A-4DD4-8628-F1725E694A63}" srcOrd="0" destOrd="0" presId="urn:microsoft.com/office/officeart/2018/5/layout/CenteredIconLabelDescriptionList"/>
    <dgm:cxn modelId="{F315A8F6-6C2F-4760-8E0E-413F262FC7F2}" type="presParOf" srcId="{56619210-2693-4DDD-96AA-97A328F502FD}" destId="{4789D5D7-8E76-4992-AF4C-BFBFB66BBE08}" srcOrd="1" destOrd="0" presId="urn:microsoft.com/office/officeart/2018/5/layout/CenteredIconLabelDescriptionList"/>
    <dgm:cxn modelId="{59B1D3C8-0FF9-47DB-9AB6-6ED3F4BCCFC7}" type="presParOf" srcId="{56619210-2693-4DDD-96AA-97A328F502FD}" destId="{E5B417E8-2530-4EB3-BA6C-1FBAFBDB193E}" srcOrd="2" destOrd="0" presId="urn:microsoft.com/office/officeart/2018/5/layout/CenteredIconLabelDescriptionList"/>
    <dgm:cxn modelId="{C7CB73D0-E36A-41AC-A282-FDA801C80C66}" type="presParOf" srcId="{56619210-2693-4DDD-96AA-97A328F502FD}" destId="{3619575F-908B-4AE2-9E08-5A99A3F42C82}" srcOrd="3" destOrd="0" presId="urn:microsoft.com/office/officeart/2018/5/layout/CenteredIconLabelDescriptionList"/>
    <dgm:cxn modelId="{DC60AB65-22D8-497E-BC42-95445CAE79DF}" type="presParOf" srcId="{56619210-2693-4DDD-96AA-97A328F502FD}" destId="{5893F36C-652A-4CC4-A267-C65C143CCB4B}" srcOrd="4" destOrd="0" presId="urn:microsoft.com/office/officeart/2018/5/layout/CenteredIconLabelDescriptionList"/>
    <dgm:cxn modelId="{A8C6F565-8635-4D85-BAA3-8F6D6BF9074B}" type="presParOf" srcId="{CDBB6FF7-21A1-46A0-A871-84F0B31A30FB}" destId="{F92919B1-215C-41BA-918D-B2E00041FFFA}" srcOrd="1" destOrd="0" presId="urn:microsoft.com/office/officeart/2018/5/layout/CenteredIconLabelDescriptionList"/>
    <dgm:cxn modelId="{D66FCA1C-BFFE-4240-BDF8-20EB94C139DB}" type="presParOf" srcId="{CDBB6FF7-21A1-46A0-A871-84F0B31A30FB}" destId="{F45D4AA4-A0E8-47FC-A44B-90E8C1813CFD}" srcOrd="2" destOrd="0" presId="urn:microsoft.com/office/officeart/2018/5/layout/CenteredIconLabelDescriptionList"/>
    <dgm:cxn modelId="{F8323A5E-68B7-4578-A9F6-15DB93E8BAFA}" type="presParOf" srcId="{F45D4AA4-A0E8-47FC-A44B-90E8C1813CFD}" destId="{599A08FC-0C69-4B0B-814F-8CCE75731970}" srcOrd="0" destOrd="0" presId="urn:microsoft.com/office/officeart/2018/5/layout/CenteredIconLabelDescriptionList"/>
    <dgm:cxn modelId="{DB10BC5C-EDEF-420C-A86B-A4E20690771B}" type="presParOf" srcId="{F45D4AA4-A0E8-47FC-A44B-90E8C1813CFD}" destId="{4E6C3DA8-F7B5-4025-85A5-DB4A589881DF}" srcOrd="1" destOrd="0" presId="urn:microsoft.com/office/officeart/2018/5/layout/CenteredIconLabelDescriptionList"/>
    <dgm:cxn modelId="{F2624299-58BA-4D97-BEA6-17A598C2BC55}" type="presParOf" srcId="{F45D4AA4-A0E8-47FC-A44B-90E8C1813CFD}" destId="{90CB010C-F03C-4C43-B7E6-40C04050AA3B}" srcOrd="2" destOrd="0" presId="urn:microsoft.com/office/officeart/2018/5/layout/CenteredIconLabelDescriptionList"/>
    <dgm:cxn modelId="{1D3EE84A-0015-4F69-9308-939AEB5A58E9}" type="presParOf" srcId="{F45D4AA4-A0E8-47FC-A44B-90E8C1813CFD}" destId="{B5D7FA42-9AF3-454C-9952-CB6AD7781D08}" srcOrd="3" destOrd="0" presId="urn:microsoft.com/office/officeart/2018/5/layout/CenteredIconLabelDescriptionList"/>
    <dgm:cxn modelId="{97C4E381-D35B-4223-A14C-D5241D299C97}" type="presParOf" srcId="{F45D4AA4-A0E8-47FC-A44B-90E8C1813CFD}" destId="{49E7E169-BE96-492C-A78D-D4CF74F463C4}" srcOrd="4" destOrd="0" presId="urn:microsoft.com/office/officeart/2018/5/layout/CenteredIconLabelDescriptionList"/>
    <dgm:cxn modelId="{6D971001-D09B-4975-A47D-4B809F64B54C}" type="presParOf" srcId="{CDBB6FF7-21A1-46A0-A871-84F0B31A30FB}" destId="{ECC1F81D-8791-414C-A2BE-1BF02FB8F466}" srcOrd="3" destOrd="0" presId="urn:microsoft.com/office/officeart/2018/5/layout/CenteredIconLabelDescriptionList"/>
    <dgm:cxn modelId="{2673D9AD-9BF6-4E15-BF1D-7A6D8F6215E9}" type="presParOf" srcId="{CDBB6FF7-21A1-46A0-A871-84F0B31A30FB}" destId="{BE4B1194-D24E-46B5-ADB9-CEEF1D362C2E}" srcOrd="4" destOrd="0" presId="urn:microsoft.com/office/officeart/2018/5/layout/CenteredIconLabelDescriptionList"/>
    <dgm:cxn modelId="{C1F91DEE-43F3-4406-B2D9-5D55965346CD}" type="presParOf" srcId="{BE4B1194-D24E-46B5-ADB9-CEEF1D362C2E}" destId="{433C079E-7B63-4EDF-A52C-685ACCAB6B8D}" srcOrd="0" destOrd="0" presId="urn:microsoft.com/office/officeart/2018/5/layout/CenteredIconLabelDescriptionList"/>
    <dgm:cxn modelId="{19A7E860-FEC8-4590-8447-CFDF11276A01}" type="presParOf" srcId="{BE4B1194-D24E-46B5-ADB9-CEEF1D362C2E}" destId="{4A81DACF-F0D4-4372-868A-8A046D8FBC31}" srcOrd="1" destOrd="0" presId="urn:microsoft.com/office/officeart/2018/5/layout/CenteredIconLabelDescriptionList"/>
    <dgm:cxn modelId="{02CC2D85-D3D4-45BA-9032-B6E326BB3145}" type="presParOf" srcId="{BE4B1194-D24E-46B5-ADB9-CEEF1D362C2E}" destId="{885FDF9A-1A37-46BD-823B-FD5151A9A05D}" srcOrd="2" destOrd="0" presId="urn:microsoft.com/office/officeart/2018/5/layout/CenteredIconLabelDescriptionList"/>
    <dgm:cxn modelId="{FEDBB7A6-D3C5-46A8-818B-1B2D77AEC7E2}" type="presParOf" srcId="{BE4B1194-D24E-46B5-ADB9-CEEF1D362C2E}" destId="{5F1D47CC-4037-41EC-B894-3EE9E2A41DDD}" srcOrd="3" destOrd="0" presId="urn:microsoft.com/office/officeart/2018/5/layout/CenteredIconLabelDescriptionList"/>
    <dgm:cxn modelId="{BB0F7913-619D-44E1-8EBD-29F336BEBFB2}" type="presParOf" srcId="{BE4B1194-D24E-46B5-ADB9-CEEF1D362C2E}" destId="{155CC6AF-1ECF-41CD-A1D5-4E677901BDF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56210B-4AE9-4677-B650-05945B11530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ADCB1E-7D89-424E-AE7A-4D4DA0F7B47C}">
      <dgm:prSet custT="1"/>
      <dgm:spPr/>
      <dgm:t>
        <a:bodyPr/>
        <a:lstStyle/>
        <a:p>
          <a:r>
            <a:rPr lang="en-US" sz="4400" dirty="0"/>
            <a:t>Headers – h1, h2, h3, etc.</a:t>
          </a:r>
        </a:p>
      </dgm:t>
    </dgm:pt>
    <dgm:pt modelId="{4BF7C9F4-DDC6-46B2-976C-83D1FF8D4A0C}" type="parTrans" cxnId="{DC7331EE-4605-4A88-AFF8-7317A898F90F}">
      <dgm:prSet/>
      <dgm:spPr/>
      <dgm:t>
        <a:bodyPr/>
        <a:lstStyle/>
        <a:p>
          <a:endParaRPr lang="en-US"/>
        </a:p>
      </dgm:t>
    </dgm:pt>
    <dgm:pt modelId="{DCA5BED1-DA57-42FB-892C-615C3A6F278C}" type="sibTrans" cxnId="{DC7331EE-4605-4A88-AFF8-7317A898F90F}">
      <dgm:prSet/>
      <dgm:spPr/>
      <dgm:t>
        <a:bodyPr/>
        <a:lstStyle/>
        <a:p>
          <a:endParaRPr lang="en-US"/>
        </a:p>
      </dgm:t>
    </dgm:pt>
    <dgm:pt modelId="{20F89274-E6A2-44C3-8EE1-F71DA14A1484}">
      <dgm:prSet custT="1"/>
      <dgm:spPr/>
      <dgm:t>
        <a:bodyPr/>
        <a:lstStyle/>
        <a:p>
          <a:r>
            <a:rPr lang="en-US" sz="4400"/>
            <a:t>Navigation</a:t>
          </a:r>
        </a:p>
      </dgm:t>
    </dgm:pt>
    <dgm:pt modelId="{24EEB93F-1764-4565-9B3E-3848B99A10FF}" type="parTrans" cxnId="{88E46F0D-A250-4109-A8C0-9175BD179841}">
      <dgm:prSet/>
      <dgm:spPr/>
      <dgm:t>
        <a:bodyPr/>
        <a:lstStyle/>
        <a:p>
          <a:endParaRPr lang="en-US"/>
        </a:p>
      </dgm:t>
    </dgm:pt>
    <dgm:pt modelId="{19C85013-800A-4DE4-8488-8C26E4D749B4}" type="sibTrans" cxnId="{88E46F0D-A250-4109-A8C0-9175BD179841}">
      <dgm:prSet/>
      <dgm:spPr/>
      <dgm:t>
        <a:bodyPr/>
        <a:lstStyle/>
        <a:p>
          <a:endParaRPr lang="en-US"/>
        </a:p>
      </dgm:t>
    </dgm:pt>
    <dgm:pt modelId="{02D1B8C7-D7C9-4782-8581-4A926CFB19C1}">
      <dgm:prSet custT="1"/>
      <dgm:spPr/>
      <dgm:t>
        <a:bodyPr/>
        <a:lstStyle/>
        <a:p>
          <a:r>
            <a:rPr lang="en-US" sz="4400" dirty="0"/>
            <a:t>HTML5 sematic elements – nav, header, footer</a:t>
          </a:r>
        </a:p>
      </dgm:t>
    </dgm:pt>
    <dgm:pt modelId="{B5C2B2E7-AE1D-4E26-9153-3365FA2EEF61}" type="parTrans" cxnId="{6080FB1B-5C4B-42CD-A913-D51369CE8527}">
      <dgm:prSet/>
      <dgm:spPr/>
      <dgm:t>
        <a:bodyPr/>
        <a:lstStyle/>
        <a:p>
          <a:endParaRPr lang="en-US"/>
        </a:p>
      </dgm:t>
    </dgm:pt>
    <dgm:pt modelId="{F0CFCD2B-C72A-4CCF-8EBB-83A1B849EAD9}" type="sibTrans" cxnId="{6080FB1B-5C4B-42CD-A913-D51369CE8527}">
      <dgm:prSet/>
      <dgm:spPr/>
      <dgm:t>
        <a:bodyPr/>
        <a:lstStyle/>
        <a:p>
          <a:endParaRPr lang="en-US"/>
        </a:p>
      </dgm:t>
    </dgm:pt>
    <dgm:pt modelId="{61B2B27E-CAC7-4451-82C6-8AD49D18DCCB}" type="pres">
      <dgm:prSet presAssocID="{9656210B-4AE9-4677-B650-05945B115309}" presName="vert0" presStyleCnt="0">
        <dgm:presLayoutVars>
          <dgm:dir/>
          <dgm:animOne val="branch"/>
          <dgm:animLvl val="lvl"/>
        </dgm:presLayoutVars>
      </dgm:prSet>
      <dgm:spPr/>
    </dgm:pt>
    <dgm:pt modelId="{3269802D-EABF-48B8-B0EE-5899C5099DC6}" type="pres">
      <dgm:prSet presAssocID="{5CADCB1E-7D89-424E-AE7A-4D4DA0F7B47C}" presName="thickLine" presStyleLbl="alignNode1" presStyleIdx="0" presStyleCnt="3"/>
      <dgm:spPr/>
    </dgm:pt>
    <dgm:pt modelId="{0B9AA373-7A8C-4EDC-A7AB-27C1776F5D3F}" type="pres">
      <dgm:prSet presAssocID="{5CADCB1E-7D89-424E-AE7A-4D4DA0F7B47C}" presName="horz1" presStyleCnt="0"/>
      <dgm:spPr/>
    </dgm:pt>
    <dgm:pt modelId="{B3F5B2E3-E5B2-469B-A69F-85322C09C854}" type="pres">
      <dgm:prSet presAssocID="{5CADCB1E-7D89-424E-AE7A-4D4DA0F7B47C}" presName="tx1" presStyleLbl="revTx" presStyleIdx="0" presStyleCnt="3"/>
      <dgm:spPr/>
    </dgm:pt>
    <dgm:pt modelId="{339F2D82-D758-4E55-852C-9A846EB5F7DD}" type="pres">
      <dgm:prSet presAssocID="{5CADCB1E-7D89-424E-AE7A-4D4DA0F7B47C}" presName="vert1" presStyleCnt="0"/>
      <dgm:spPr/>
    </dgm:pt>
    <dgm:pt modelId="{66B2F283-8B77-49DE-AC52-5CF1B9FFB743}" type="pres">
      <dgm:prSet presAssocID="{20F89274-E6A2-44C3-8EE1-F71DA14A1484}" presName="thickLine" presStyleLbl="alignNode1" presStyleIdx="1" presStyleCnt="3"/>
      <dgm:spPr/>
    </dgm:pt>
    <dgm:pt modelId="{C1FA89E7-13B8-4401-9B28-28FEC5E2C6B4}" type="pres">
      <dgm:prSet presAssocID="{20F89274-E6A2-44C3-8EE1-F71DA14A1484}" presName="horz1" presStyleCnt="0"/>
      <dgm:spPr/>
    </dgm:pt>
    <dgm:pt modelId="{DB1DDC5B-B620-4487-BC9F-74C434BF8678}" type="pres">
      <dgm:prSet presAssocID="{20F89274-E6A2-44C3-8EE1-F71DA14A1484}" presName="tx1" presStyleLbl="revTx" presStyleIdx="1" presStyleCnt="3"/>
      <dgm:spPr/>
    </dgm:pt>
    <dgm:pt modelId="{3DA46954-A5E9-418A-9A70-AAC21CA283A1}" type="pres">
      <dgm:prSet presAssocID="{20F89274-E6A2-44C3-8EE1-F71DA14A1484}" presName="vert1" presStyleCnt="0"/>
      <dgm:spPr/>
    </dgm:pt>
    <dgm:pt modelId="{47F1E5B4-11C2-4A15-93BD-D02A4EC44BFF}" type="pres">
      <dgm:prSet presAssocID="{02D1B8C7-D7C9-4782-8581-4A926CFB19C1}" presName="thickLine" presStyleLbl="alignNode1" presStyleIdx="2" presStyleCnt="3"/>
      <dgm:spPr/>
    </dgm:pt>
    <dgm:pt modelId="{3401761E-D797-4558-8C1F-507C78CF7D62}" type="pres">
      <dgm:prSet presAssocID="{02D1B8C7-D7C9-4782-8581-4A926CFB19C1}" presName="horz1" presStyleCnt="0"/>
      <dgm:spPr/>
    </dgm:pt>
    <dgm:pt modelId="{4A88DE3E-CEA9-40AF-959B-9764DBBC1D07}" type="pres">
      <dgm:prSet presAssocID="{02D1B8C7-D7C9-4782-8581-4A926CFB19C1}" presName="tx1" presStyleLbl="revTx" presStyleIdx="2" presStyleCnt="3"/>
      <dgm:spPr/>
    </dgm:pt>
    <dgm:pt modelId="{6F987D6A-7D30-49D5-B78B-5056DF210F11}" type="pres">
      <dgm:prSet presAssocID="{02D1B8C7-D7C9-4782-8581-4A926CFB19C1}" presName="vert1" presStyleCnt="0"/>
      <dgm:spPr/>
    </dgm:pt>
  </dgm:ptLst>
  <dgm:cxnLst>
    <dgm:cxn modelId="{88E46F0D-A250-4109-A8C0-9175BD179841}" srcId="{9656210B-4AE9-4677-B650-05945B115309}" destId="{20F89274-E6A2-44C3-8EE1-F71DA14A1484}" srcOrd="1" destOrd="0" parTransId="{24EEB93F-1764-4565-9B3E-3848B99A10FF}" sibTransId="{19C85013-800A-4DE4-8488-8C26E4D749B4}"/>
    <dgm:cxn modelId="{6080FB1B-5C4B-42CD-A913-D51369CE8527}" srcId="{9656210B-4AE9-4677-B650-05945B115309}" destId="{02D1B8C7-D7C9-4782-8581-4A926CFB19C1}" srcOrd="2" destOrd="0" parTransId="{B5C2B2E7-AE1D-4E26-9153-3365FA2EEF61}" sibTransId="{F0CFCD2B-C72A-4CCF-8EBB-83A1B849EAD9}"/>
    <dgm:cxn modelId="{1007F36D-9885-47EC-88D5-503744327919}" type="presOf" srcId="{02D1B8C7-D7C9-4782-8581-4A926CFB19C1}" destId="{4A88DE3E-CEA9-40AF-959B-9764DBBC1D07}" srcOrd="0" destOrd="0" presId="urn:microsoft.com/office/officeart/2008/layout/LinedList"/>
    <dgm:cxn modelId="{AB8B3389-5DA2-4D47-B066-017871C5CED9}" type="presOf" srcId="{5CADCB1E-7D89-424E-AE7A-4D4DA0F7B47C}" destId="{B3F5B2E3-E5B2-469B-A69F-85322C09C854}" srcOrd="0" destOrd="0" presId="urn:microsoft.com/office/officeart/2008/layout/LinedList"/>
    <dgm:cxn modelId="{213622A9-4821-45E7-ACFE-1CCE3933498F}" type="presOf" srcId="{20F89274-E6A2-44C3-8EE1-F71DA14A1484}" destId="{DB1DDC5B-B620-4487-BC9F-74C434BF8678}" srcOrd="0" destOrd="0" presId="urn:microsoft.com/office/officeart/2008/layout/LinedList"/>
    <dgm:cxn modelId="{8BB1A9E8-11F5-4FD8-AF7F-D46CA7DF5A4D}" type="presOf" srcId="{9656210B-4AE9-4677-B650-05945B115309}" destId="{61B2B27E-CAC7-4451-82C6-8AD49D18DCCB}" srcOrd="0" destOrd="0" presId="urn:microsoft.com/office/officeart/2008/layout/LinedList"/>
    <dgm:cxn modelId="{DC7331EE-4605-4A88-AFF8-7317A898F90F}" srcId="{9656210B-4AE9-4677-B650-05945B115309}" destId="{5CADCB1E-7D89-424E-AE7A-4D4DA0F7B47C}" srcOrd="0" destOrd="0" parTransId="{4BF7C9F4-DDC6-46B2-976C-83D1FF8D4A0C}" sibTransId="{DCA5BED1-DA57-42FB-892C-615C3A6F278C}"/>
    <dgm:cxn modelId="{8BBA8D5E-451A-4B3F-9E63-0689356C12C1}" type="presParOf" srcId="{61B2B27E-CAC7-4451-82C6-8AD49D18DCCB}" destId="{3269802D-EABF-48B8-B0EE-5899C5099DC6}" srcOrd="0" destOrd="0" presId="urn:microsoft.com/office/officeart/2008/layout/LinedList"/>
    <dgm:cxn modelId="{95F23D77-E090-4214-9A6C-CB9C6E673F06}" type="presParOf" srcId="{61B2B27E-CAC7-4451-82C6-8AD49D18DCCB}" destId="{0B9AA373-7A8C-4EDC-A7AB-27C1776F5D3F}" srcOrd="1" destOrd="0" presId="urn:microsoft.com/office/officeart/2008/layout/LinedList"/>
    <dgm:cxn modelId="{F4D8658E-61AB-4A1A-B0CC-8D1480B3721B}" type="presParOf" srcId="{0B9AA373-7A8C-4EDC-A7AB-27C1776F5D3F}" destId="{B3F5B2E3-E5B2-469B-A69F-85322C09C854}" srcOrd="0" destOrd="0" presId="urn:microsoft.com/office/officeart/2008/layout/LinedList"/>
    <dgm:cxn modelId="{9A889CCF-DFB6-45C3-8958-D4C131562BBF}" type="presParOf" srcId="{0B9AA373-7A8C-4EDC-A7AB-27C1776F5D3F}" destId="{339F2D82-D758-4E55-852C-9A846EB5F7DD}" srcOrd="1" destOrd="0" presId="urn:microsoft.com/office/officeart/2008/layout/LinedList"/>
    <dgm:cxn modelId="{DB994BE5-FBFC-4698-8EC0-E15D1109664D}" type="presParOf" srcId="{61B2B27E-CAC7-4451-82C6-8AD49D18DCCB}" destId="{66B2F283-8B77-49DE-AC52-5CF1B9FFB743}" srcOrd="2" destOrd="0" presId="urn:microsoft.com/office/officeart/2008/layout/LinedList"/>
    <dgm:cxn modelId="{E0320B8D-1D61-4BDE-A4BF-34409D30B6FC}" type="presParOf" srcId="{61B2B27E-CAC7-4451-82C6-8AD49D18DCCB}" destId="{C1FA89E7-13B8-4401-9B28-28FEC5E2C6B4}" srcOrd="3" destOrd="0" presId="urn:microsoft.com/office/officeart/2008/layout/LinedList"/>
    <dgm:cxn modelId="{260A5176-DAE8-47DB-8495-8C2C044726B3}" type="presParOf" srcId="{C1FA89E7-13B8-4401-9B28-28FEC5E2C6B4}" destId="{DB1DDC5B-B620-4487-BC9F-74C434BF8678}" srcOrd="0" destOrd="0" presId="urn:microsoft.com/office/officeart/2008/layout/LinedList"/>
    <dgm:cxn modelId="{E880FC61-7FA0-440F-A7C4-4DEF6FDD2A1C}" type="presParOf" srcId="{C1FA89E7-13B8-4401-9B28-28FEC5E2C6B4}" destId="{3DA46954-A5E9-418A-9A70-AAC21CA283A1}" srcOrd="1" destOrd="0" presId="urn:microsoft.com/office/officeart/2008/layout/LinedList"/>
    <dgm:cxn modelId="{6E2914D5-3170-42E2-8A89-020072F28D1F}" type="presParOf" srcId="{61B2B27E-CAC7-4451-82C6-8AD49D18DCCB}" destId="{47F1E5B4-11C2-4A15-93BD-D02A4EC44BFF}" srcOrd="4" destOrd="0" presId="urn:microsoft.com/office/officeart/2008/layout/LinedList"/>
    <dgm:cxn modelId="{528108AC-A718-439F-8D88-CD46B74619D9}" type="presParOf" srcId="{61B2B27E-CAC7-4451-82C6-8AD49D18DCCB}" destId="{3401761E-D797-4558-8C1F-507C78CF7D62}" srcOrd="5" destOrd="0" presId="urn:microsoft.com/office/officeart/2008/layout/LinedList"/>
    <dgm:cxn modelId="{71709CAD-92BF-49E3-87F5-63741D9DFB40}" type="presParOf" srcId="{3401761E-D797-4558-8C1F-507C78CF7D62}" destId="{4A88DE3E-CEA9-40AF-959B-9764DBBC1D07}" srcOrd="0" destOrd="0" presId="urn:microsoft.com/office/officeart/2008/layout/LinedList"/>
    <dgm:cxn modelId="{FC31E7AF-EC89-49F7-B0F0-2033D994E510}" type="presParOf" srcId="{3401761E-D797-4558-8C1F-507C78CF7D62}" destId="{6F987D6A-7D30-49D5-B78B-5056DF210F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1E1CBA-28D3-47E4-A0C2-1ACB0208889C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B18CFC-3803-454B-AF35-0FFFE4A42CD3}">
      <dgm:prSet/>
      <dgm:spPr/>
      <dgm:t>
        <a:bodyPr/>
        <a:lstStyle/>
        <a:p>
          <a:r>
            <a:rPr lang="en-US"/>
            <a:t>Don’t use</a:t>
          </a:r>
        </a:p>
      </dgm:t>
    </dgm:pt>
    <dgm:pt modelId="{8A9880F0-2088-4CB2-8F1A-EBFCDFE11312}" type="parTrans" cxnId="{363DC0E9-6F59-4C98-B71C-CA740EF20999}">
      <dgm:prSet/>
      <dgm:spPr/>
      <dgm:t>
        <a:bodyPr/>
        <a:lstStyle/>
        <a:p>
          <a:endParaRPr lang="en-US"/>
        </a:p>
      </dgm:t>
    </dgm:pt>
    <dgm:pt modelId="{E30752D8-4A74-42DF-B3A8-99EF0E17A749}" type="sibTrans" cxnId="{363DC0E9-6F59-4C98-B71C-CA740EF20999}">
      <dgm:prSet/>
      <dgm:spPr/>
      <dgm:t>
        <a:bodyPr/>
        <a:lstStyle/>
        <a:p>
          <a:endParaRPr lang="en-US"/>
        </a:p>
      </dgm:t>
    </dgm:pt>
    <dgm:pt modelId="{860BACC5-B6C4-4433-B463-EA7F705AAE8B}">
      <dgm:prSet custT="1"/>
      <dgm:spPr/>
      <dgm:t>
        <a:bodyPr/>
        <a:lstStyle/>
        <a:p>
          <a:r>
            <a:rPr lang="en-US" sz="1600" dirty="0"/>
            <a:t>Don’t use popups</a:t>
          </a:r>
        </a:p>
      </dgm:t>
    </dgm:pt>
    <dgm:pt modelId="{C3399C2F-AFBF-4AD3-997A-CD64A33A26FF}" type="parTrans" cxnId="{FB231B73-CD11-4879-8240-E9B45AADA3E3}">
      <dgm:prSet/>
      <dgm:spPr/>
      <dgm:t>
        <a:bodyPr/>
        <a:lstStyle/>
        <a:p>
          <a:endParaRPr lang="en-US"/>
        </a:p>
      </dgm:t>
    </dgm:pt>
    <dgm:pt modelId="{3CE54E6B-B047-4E64-8B7C-C7D641BDB94D}" type="sibTrans" cxnId="{FB231B73-CD11-4879-8240-E9B45AADA3E3}">
      <dgm:prSet/>
      <dgm:spPr/>
      <dgm:t>
        <a:bodyPr/>
        <a:lstStyle/>
        <a:p>
          <a:endParaRPr lang="en-US"/>
        </a:p>
      </dgm:t>
    </dgm:pt>
    <dgm:pt modelId="{E7BD93FB-25F7-4F6A-AB98-DC999D949ECD}">
      <dgm:prSet custT="1"/>
      <dgm:spPr/>
      <dgm:t>
        <a:bodyPr/>
        <a:lstStyle/>
        <a:p>
          <a:r>
            <a:rPr lang="en-US" sz="1600" dirty="0"/>
            <a:t>It can be difficult to tell popups from navigation</a:t>
          </a:r>
        </a:p>
      </dgm:t>
    </dgm:pt>
    <dgm:pt modelId="{6C36427D-7F8C-4CF6-B507-41480184C72F}" type="parTrans" cxnId="{B778B72C-5D23-4B9A-A511-5A30E92BA600}">
      <dgm:prSet/>
      <dgm:spPr/>
      <dgm:t>
        <a:bodyPr/>
        <a:lstStyle/>
        <a:p>
          <a:endParaRPr lang="en-US"/>
        </a:p>
      </dgm:t>
    </dgm:pt>
    <dgm:pt modelId="{20196FC8-873B-42D3-92C9-B449DCF739B8}" type="sibTrans" cxnId="{B778B72C-5D23-4B9A-A511-5A30E92BA600}">
      <dgm:prSet/>
      <dgm:spPr/>
      <dgm:t>
        <a:bodyPr/>
        <a:lstStyle/>
        <a:p>
          <a:endParaRPr lang="en-US"/>
        </a:p>
      </dgm:t>
    </dgm:pt>
    <dgm:pt modelId="{A9D4DCD1-4B64-4F69-A3DD-8CCFC2BF7A73}">
      <dgm:prSet custT="1"/>
      <dgm:spPr/>
      <dgm:t>
        <a:bodyPr/>
        <a:lstStyle/>
        <a:p>
          <a:r>
            <a:rPr lang="en-US" sz="1600" dirty="0"/>
            <a:t>Use modals instead</a:t>
          </a:r>
        </a:p>
      </dgm:t>
    </dgm:pt>
    <dgm:pt modelId="{82891F8A-CFCA-40FB-9770-546F03BA6A79}" type="parTrans" cxnId="{81332E04-7E92-4A1B-9666-57083770C894}">
      <dgm:prSet/>
      <dgm:spPr/>
      <dgm:t>
        <a:bodyPr/>
        <a:lstStyle/>
        <a:p>
          <a:endParaRPr lang="en-US"/>
        </a:p>
      </dgm:t>
    </dgm:pt>
    <dgm:pt modelId="{7C832795-5DA7-4134-A633-83059FFE64AB}" type="sibTrans" cxnId="{81332E04-7E92-4A1B-9666-57083770C894}">
      <dgm:prSet/>
      <dgm:spPr/>
      <dgm:t>
        <a:bodyPr/>
        <a:lstStyle/>
        <a:p>
          <a:endParaRPr lang="en-US"/>
        </a:p>
      </dgm:t>
    </dgm:pt>
    <dgm:pt modelId="{87D678F3-9978-4225-A809-6A28F0B61050}">
      <dgm:prSet/>
      <dgm:spPr/>
      <dgm:t>
        <a:bodyPr/>
        <a:lstStyle/>
        <a:p>
          <a:r>
            <a:rPr lang="en-US"/>
            <a:t>Mark</a:t>
          </a:r>
        </a:p>
      </dgm:t>
    </dgm:pt>
    <dgm:pt modelId="{BCF0075E-0CE0-42B2-8568-CEE44C9DF721}" type="parTrans" cxnId="{8A43A6D1-887C-4DFB-ACBE-A5C899084A22}">
      <dgm:prSet/>
      <dgm:spPr/>
      <dgm:t>
        <a:bodyPr/>
        <a:lstStyle/>
        <a:p>
          <a:endParaRPr lang="en-US"/>
        </a:p>
      </dgm:t>
    </dgm:pt>
    <dgm:pt modelId="{E700116F-6291-4646-9DA3-307C17E9567B}" type="sibTrans" cxnId="{8A43A6D1-887C-4DFB-ACBE-A5C899084A22}">
      <dgm:prSet/>
      <dgm:spPr/>
      <dgm:t>
        <a:bodyPr/>
        <a:lstStyle/>
        <a:p>
          <a:endParaRPr lang="en-US"/>
        </a:p>
      </dgm:t>
    </dgm:pt>
    <dgm:pt modelId="{67D7AC22-3378-4329-B63B-0C65A96E6180}">
      <dgm:prSet custT="1"/>
      <dgm:spPr/>
      <dgm:t>
        <a:bodyPr/>
        <a:lstStyle/>
        <a:p>
          <a:r>
            <a:rPr lang="en-US" sz="1600" dirty="0"/>
            <a:t>Mark navigation to external sites clearly</a:t>
          </a:r>
        </a:p>
      </dgm:t>
    </dgm:pt>
    <dgm:pt modelId="{79891347-A861-4B88-BF7F-21BAE0D69226}" type="parTrans" cxnId="{D52E9946-24DA-4EE7-BC1A-4B8EE093E87A}">
      <dgm:prSet/>
      <dgm:spPr/>
      <dgm:t>
        <a:bodyPr/>
        <a:lstStyle/>
        <a:p>
          <a:endParaRPr lang="en-US"/>
        </a:p>
      </dgm:t>
    </dgm:pt>
    <dgm:pt modelId="{793B2F7D-2783-4BA3-AA9F-CCFAAA84AEF7}" type="sibTrans" cxnId="{D52E9946-24DA-4EE7-BC1A-4B8EE093E87A}">
      <dgm:prSet/>
      <dgm:spPr/>
      <dgm:t>
        <a:bodyPr/>
        <a:lstStyle/>
        <a:p>
          <a:endParaRPr lang="en-US"/>
        </a:p>
      </dgm:t>
    </dgm:pt>
    <dgm:pt modelId="{502A8BF9-A61E-4C96-9BF9-F347D28D2954}">
      <dgm:prSet/>
      <dgm:spPr/>
      <dgm:t>
        <a:bodyPr/>
        <a:lstStyle/>
        <a:p>
          <a:r>
            <a:rPr lang="en-US"/>
            <a:t>Use</a:t>
          </a:r>
        </a:p>
      </dgm:t>
    </dgm:pt>
    <dgm:pt modelId="{2250CAA8-88C8-4B27-BA77-B6CBBEE0441E}" type="parTrans" cxnId="{2F79A1AE-A62D-4647-903D-2BD73F160FBB}">
      <dgm:prSet/>
      <dgm:spPr/>
      <dgm:t>
        <a:bodyPr/>
        <a:lstStyle/>
        <a:p>
          <a:endParaRPr lang="en-US"/>
        </a:p>
      </dgm:t>
    </dgm:pt>
    <dgm:pt modelId="{3A3A69C8-4669-43D1-9489-5AB9F7767B78}" type="sibTrans" cxnId="{2F79A1AE-A62D-4647-903D-2BD73F160FBB}">
      <dgm:prSet/>
      <dgm:spPr/>
      <dgm:t>
        <a:bodyPr/>
        <a:lstStyle/>
        <a:p>
          <a:endParaRPr lang="en-US"/>
        </a:p>
      </dgm:t>
    </dgm:pt>
    <dgm:pt modelId="{F33DCC0C-1324-475F-84AC-B2FD358BE381}">
      <dgm:prSet custT="1"/>
      <dgm:spPr/>
      <dgm:t>
        <a:bodyPr/>
        <a:lstStyle/>
        <a:p>
          <a:r>
            <a:rPr lang="en-US" sz="1600" dirty="0"/>
            <a:t>Use skip links where necessary</a:t>
          </a:r>
        </a:p>
      </dgm:t>
    </dgm:pt>
    <dgm:pt modelId="{6FC655F3-A722-4344-9C2D-74F819A379A5}" type="parTrans" cxnId="{FAB825D3-1D7C-42C3-89E0-554C1AADFD87}">
      <dgm:prSet/>
      <dgm:spPr/>
      <dgm:t>
        <a:bodyPr/>
        <a:lstStyle/>
        <a:p>
          <a:endParaRPr lang="en-US"/>
        </a:p>
      </dgm:t>
    </dgm:pt>
    <dgm:pt modelId="{8A0FA5D5-0BFC-4D0D-A716-0F554ECE8F0B}" type="sibTrans" cxnId="{FAB825D3-1D7C-42C3-89E0-554C1AADFD87}">
      <dgm:prSet/>
      <dgm:spPr/>
      <dgm:t>
        <a:bodyPr/>
        <a:lstStyle/>
        <a:p>
          <a:endParaRPr lang="en-US"/>
        </a:p>
      </dgm:t>
    </dgm:pt>
    <dgm:pt modelId="{3D80195B-954E-4CD3-8A24-518F75C2CF69}">
      <dgm:prSet custT="1"/>
      <dgm:spPr/>
      <dgm:t>
        <a:bodyPr/>
        <a:lstStyle/>
        <a:p>
          <a:r>
            <a:rPr lang="en-US" sz="1600" dirty="0"/>
            <a:t>To skip to site content—see GitHub for an example</a:t>
          </a:r>
        </a:p>
      </dgm:t>
    </dgm:pt>
    <dgm:pt modelId="{F479E5BC-49D2-45A7-9667-2088DB625908}" type="parTrans" cxnId="{2A8DC835-15BE-4D49-823B-E4647AB5F4FD}">
      <dgm:prSet/>
      <dgm:spPr/>
      <dgm:t>
        <a:bodyPr/>
        <a:lstStyle/>
        <a:p>
          <a:endParaRPr lang="en-US"/>
        </a:p>
      </dgm:t>
    </dgm:pt>
    <dgm:pt modelId="{B45AF164-508D-46F2-A7F9-792E10E83115}" type="sibTrans" cxnId="{2A8DC835-15BE-4D49-823B-E4647AB5F4FD}">
      <dgm:prSet/>
      <dgm:spPr/>
      <dgm:t>
        <a:bodyPr/>
        <a:lstStyle/>
        <a:p>
          <a:endParaRPr lang="en-US"/>
        </a:p>
      </dgm:t>
    </dgm:pt>
    <dgm:pt modelId="{56E79DA5-2FEE-4838-886C-41B9982D5F58}">
      <dgm:prSet custT="1"/>
      <dgm:spPr/>
      <dgm:t>
        <a:bodyPr/>
        <a:lstStyle/>
        <a:p>
          <a:r>
            <a:rPr lang="en-US" sz="1600" dirty="0"/>
            <a:t>To skip past large chunks of data</a:t>
          </a:r>
        </a:p>
      </dgm:t>
    </dgm:pt>
    <dgm:pt modelId="{CBACD8C4-C232-4CCF-8629-C2F38A39E6A3}" type="parTrans" cxnId="{4307D15A-1C92-49F9-8849-8B79A68DAEE2}">
      <dgm:prSet/>
      <dgm:spPr/>
      <dgm:t>
        <a:bodyPr/>
        <a:lstStyle/>
        <a:p>
          <a:endParaRPr lang="en-US"/>
        </a:p>
      </dgm:t>
    </dgm:pt>
    <dgm:pt modelId="{8D694340-9D04-4D44-AFA0-91F94B9F0466}" type="sibTrans" cxnId="{4307D15A-1C92-49F9-8849-8B79A68DAEE2}">
      <dgm:prSet/>
      <dgm:spPr/>
      <dgm:t>
        <a:bodyPr/>
        <a:lstStyle/>
        <a:p>
          <a:endParaRPr lang="en-US"/>
        </a:p>
      </dgm:t>
    </dgm:pt>
    <dgm:pt modelId="{512EDD2F-C136-45D9-8008-828F4BB00C43}" type="pres">
      <dgm:prSet presAssocID="{091E1CBA-28D3-47E4-A0C2-1ACB0208889C}" presName="linearFlow" presStyleCnt="0">
        <dgm:presLayoutVars>
          <dgm:dir/>
          <dgm:animLvl val="lvl"/>
          <dgm:resizeHandles val="exact"/>
        </dgm:presLayoutVars>
      </dgm:prSet>
      <dgm:spPr/>
    </dgm:pt>
    <dgm:pt modelId="{369BBB85-0286-47D5-83E5-19F3EE9ADCB7}" type="pres">
      <dgm:prSet presAssocID="{1FB18CFC-3803-454B-AF35-0FFFE4A42CD3}" presName="composite" presStyleCnt="0"/>
      <dgm:spPr/>
    </dgm:pt>
    <dgm:pt modelId="{5F707CD0-310B-44F7-919E-067E1DCA601A}" type="pres">
      <dgm:prSet presAssocID="{1FB18CFC-3803-454B-AF35-0FFFE4A42CD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CDD0DE3-61C4-478D-B310-C0584A2A63F8}" type="pres">
      <dgm:prSet presAssocID="{1FB18CFC-3803-454B-AF35-0FFFE4A42CD3}" presName="descendantText" presStyleLbl="alignAcc1" presStyleIdx="0" presStyleCnt="3" custScaleY="100000">
        <dgm:presLayoutVars>
          <dgm:bulletEnabled val="1"/>
        </dgm:presLayoutVars>
      </dgm:prSet>
      <dgm:spPr/>
    </dgm:pt>
    <dgm:pt modelId="{F2B8ECDC-3E14-4861-9530-C9237EF6A492}" type="pres">
      <dgm:prSet presAssocID="{E30752D8-4A74-42DF-B3A8-99EF0E17A749}" presName="sp" presStyleCnt="0"/>
      <dgm:spPr/>
    </dgm:pt>
    <dgm:pt modelId="{5EEE39B7-FF55-479B-A4E1-D32D48FE7F69}" type="pres">
      <dgm:prSet presAssocID="{87D678F3-9978-4225-A809-6A28F0B61050}" presName="composite" presStyleCnt="0"/>
      <dgm:spPr/>
    </dgm:pt>
    <dgm:pt modelId="{04B1B0B4-3AC4-4FE0-A430-8C5E26625613}" type="pres">
      <dgm:prSet presAssocID="{87D678F3-9978-4225-A809-6A28F0B6105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4528E31-2F8D-4C5B-BA85-28AD7601C9B9}" type="pres">
      <dgm:prSet presAssocID="{87D678F3-9978-4225-A809-6A28F0B61050}" presName="descendantText" presStyleLbl="alignAcc1" presStyleIdx="1" presStyleCnt="3">
        <dgm:presLayoutVars>
          <dgm:bulletEnabled val="1"/>
        </dgm:presLayoutVars>
      </dgm:prSet>
      <dgm:spPr/>
    </dgm:pt>
    <dgm:pt modelId="{EF31DDA4-3E71-4D87-94F6-A1D0267B2EA1}" type="pres">
      <dgm:prSet presAssocID="{E700116F-6291-4646-9DA3-307C17E9567B}" presName="sp" presStyleCnt="0"/>
      <dgm:spPr/>
    </dgm:pt>
    <dgm:pt modelId="{086BB3CB-EEAA-4484-ADB1-25603EEA3F12}" type="pres">
      <dgm:prSet presAssocID="{502A8BF9-A61E-4C96-9BF9-F347D28D2954}" presName="composite" presStyleCnt="0"/>
      <dgm:spPr/>
    </dgm:pt>
    <dgm:pt modelId="{3D87F6E3-8370-4250-8CD1-CA6BCEA9A375}" type="pres">
      <dgm:prSet presAssocID="{502A8BF9-A61E-4C96-9BF9-F347D28D295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2C837D9-AA8A-477F-AB6D-9492D01964B1}" type="pres">
      <dgm:prSet presAssocID="{502A8BF9-A61E-4C96-9BF9-F347D28D2954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81332E04-7E92-4A1B-9666-57083770C894}" srcId="{860BACC5-B6C4-4433-B463-EA7F705AAE8B}" destId="{A9D4DCD1-4B64-4F69-A3DD-8CCFC2BF7A73}" srcOrd="1" destOrd="0" parTransId="{82891F8A-CFCA-40FB-9770-546F03BA6A79}" sibTransId="{7C832795-5DA7-4134-A633-83059FFE64AB}"/>
    <dgm:cxn modelId="{26675F06-2ADE-4C07-A775-6FF7A524F527}" type="presOf" srcId="{87D678F3-9978-4225-A809-6A28F0B61050}" destId="{04B1B0B4-3AC4-4FE0-A430-8C5E26625613}" srcOrd="0" destOrd="0" presId="urn:microsoft.com/office/officeart/2005/8/layout/chevron2"/>
    <dgm:cxn modelId="{B778B72C-5D23-4B9A-A511-5A30E92BA600}" srcId="{860BACC5-B6C4-4433-B463-EA7F705AAE8B}" destId="{E7BD93FB-25F7-4F6A-AB98-DC999D949ECD}" srcOrd="0" destOrd="0" parTransId="{6C36427D-7F8C-4CF6-B507-41480184C72F}" sibTransId="{20196FC8-873B-42D3-92C9-B449DCF739B8}"/>
    <dgm:cxn modelId="{2A8DC835-15BE-4D49-823B-E4647AB5F4FD}" srcId="{F33DCC0C-1324-475F-84AC-B2FD358BE381}" destId="{3D80195B-954E-4CD3-8A24-518F75C2CF69}" srcOrd="0" destOrd="0" parTransId="{F479E5BC-49D2-45A7-9667-2088DB625908}" sibTransId="{B45AF164-508D-46F2-A7F9-792E10E83115}"/>
    <dgm:cxn modelId="{9D9D043C-C782-4CF6-B540-9E15C63A55E1}" type="presOf" srcId="{860BACC5-B6C4-4433-B463-EA7F705AAE8B}" destId="{FCDD0DE3-61C4-478D-B310-C0584A2A63F8}" srcOrd="0" destOrd="0" presId="urn:microsoft.com/office/officeart/2005/8/layout/chevron2"/>
    <dgm:cxn modelId="{033AFF3F-CA9A-4566-BE55-81ECABB81087}" type="presOf" srcId="{67D7AC22-3378-4329-B63B-0C65A96E6180}" destId="{84528E31-2F8D-4C5B-BA85-28AD7601C9B9}" srcOrd="0" destOrd="0" presId="urn:microsoft.com/office/officeart/2005/8/layout/chevron2"/>
    <dgm:cxn modelId="{25140E5F-97CC-4AB7-829C-2949457062EC}" type="presOf" srcId="{3D80195B-954E-4CD3-8A24-518F75C2CF69}" destId="{E2C837D9-AA8A-477F-AB6D-9492D01964B1}" srcOrd="0" destOrd="1" presId="urn:microsoft.com/office/officeart/2005/8/layout/chevron2"/>
    <dgm:cxn modelId="{D52E9946-24DA-4EE7-BC1A-4B8EE093E87A}" srcId="{87D678F3-9978-4225-A809-6A28F0B61050}" destId="{67D7AC22-3378-4329-B63B-0C65A96E6180}" srcOrd="0" destOrd="0" parTransId="{79891347-A861-4B88-BF7F-21BAE0D69226}" sibTransId="{793B2F7D-2783-4BA3-AA9F-CCFAAA84AEF7}"/>
    <dgm:cxn modelId="{9E923748-BD9C-4216-9A32-88034460C772}" type="presOf" srcId="{E7BD93FB-25F7-4F6A-AB98-DC999D949ECD}" destId="{FCDD0DE3-61C4-478D-B310-C0584A2A63F8}" srcOrd="0" destOrd="1" presId="urn:microsoft.com/office/officeart/2005/8/layout/chevron2"/>
    <dgm:cxn modelId="{FB231B73-CD11-4879-8240-E9B45AADA3E3}" srcId="{1FB18CFC-3803-454B-AF35-0FFFE4A42CD3}" destId="{860BACC5-B6C4-4433-B463-EA7F705AAE8B}" srcOrd="0" destOrd="0" parTransId="{C3399C2F-AFBF-4AD3-997A-CD64A33A26FF}" sibTransId="{3CE54E6B-B047-4E64-8B7C-C7D641BDB94D}"/>
    <dgm:cxn modelId="{8308DE75-96EA-448F-A16A-7BA58E2E4B2C}" type="presOf" srcId="{F33DCC0C-1324-475F-84AC-B2FD358BE381}" destId="{E2C837D9-AA8A-477F-AB6D-9492D01964B1}" srcOrd="0" destOrd="0" presId="urn:microsoft.com/office/officeart/2005/8/layout/chevron2"/>
    <dgm:cxn modelId="{4307D15A-1C92-49F9-8849-8B79A68DAEE2}" srcId="{F33DCC0C-1324-475F-84AC-B2FD358BE381}" destId="{56E79DA5-2FEE-4838-886C-41B9982D5F58}" srcOrd="1" destOrd="0" parTransId="{CBACD8C4-C232-4CCF-8629-C2F38A39E6A3}" sibTransId="{8D694340-9D04-4D44-AFA0-91F94B9F0466}"/>
    <dgm:cxn modelId="{9B95577D-E6B3-4414-B4D0-F35FD58FBF96}" type="presOf" srcId="{56E79DA5-2FEE-4838-886C-41B9982D5F58}" destId="{E2C837D9-AA8A-477F-AB6D-9492D01964B1}" srcOrd="0" destOrd="2" presId="urn:microsoft.com/office/officeart/2005/8/layout/chevron2"/>
    <dgm:cxn modelId="{8925BC87-A28E-4295-84BD-C7F63E262F97}" type="presOf" srcId="{A9D4DCD1-4B64-4F69-A3DD-8CCFC2BF7A73}" destId="{FCDD0DE3-61C4-478D-B310-C0584A2A63F8}" srcOrd="0" destOrd="2" presId="urn:microsoft.com/office/officeart/2005/8/layout/chevron2"/>
    <dgm:cxn modelId="{45787099-23BD-4C2A-8502-DEC3C8D1881E}" type="presOf" srcId="{091E1CBA-28D3-47E4-A0C2-1ACB0208889C}" destId="{512EDD2F-C136-45D9-8008-828F4BB00C43}" srcOrd="0" destOrd="0" presId="urn:microsoft.com/office/officeart/2005/8/layout/chevron2"/>
    <dgm:cxn modelId="{2F79A1AE-A62D-4647-903D-2BD73F160FBB}" srcId="{091E1CBA-28D3-47E4-A0C2-1ACB0208889C}" destId="{502A8BF9-A61E-4C96-9BF9-F347D28D2954}" srcOrd="2" destOrd="0" parTransId="{2250CAA8-88C8-4B27-BA77-B6CBBEE0441E}" sibTransId="{3A3A69C8-4669-43D1-9489-5AB9F7767B78}"/>
    <dgm:cxn modelId="{8A43A6D1-887C-4DFB-ACBE-A5C899084A22}" srcId="{091E1CBA-28D3-47E4-A0C2-1ACB0208889C}" destId="{87D678F3-9978-4225-A809-6A28F0B61050}" srcOrd="1" destOrd="0" parTransId="{BCF0075E-0CE0-42B2-8568-CEE44C9DF721}" sibTransId="{E700116F-6291-4646-9DA3-307C17E9567B}"/>
    <dgm:cxn modelId="{FAB825D3-1D7C-42C3-89E0-554C1AADFD87}" srcId="{502A8BF9-A61E-4C96-9BF9-F347D28D2954}" destId="{F33DCC0C-1324-475F-84AC-B2FD358BE381}" srcOrd="0" destOrd="0" parTransId="{6FC655F3-A722-4344-9C2D-74F819A379A5}" sibTransId="{8A0FA5D5-0BFC-4D0D-A716-0F554ECE8F0B}"/>
    <dgm:cxn modelId="{B9F1C0DF-1B1C-45F6-8574-8C8CAB5A2ED9}" type="presOf" srcId="{1FB18CFC-3803-454B-AF35-0FFFE4A42CD3}" destId="{5F707CD0-310B-44F7-919E-067E1DCA601A}" srcOrd="0" destOrd="0" presId="urn:microsoft.com/office/officeart/2005/8/layout/chevron2"/>
    <dgm:cxn modelId="{363DC0E9-6F59-4C98-B71C-CA740EF20999}" srcId="{091E1CBA-28D3-47E4-A0C2-1ACB0208889C}" destId="{1FB18CFC-3803-454B-AF35-0FFFE4A42CD3}" srcOrd="0" destOrd="0" parTransId="{8A9880F0-2088-4CB2-8F1A-EBFCDFE11312}" sibTransId="{E30752D8-4A74-42DF-B3A8-99EF0E17A749}"/>
    <dgm:cxn modelId="{4035A7EC-ACD8-4E7F-A81B-AE810537EDB6}" type="presOf" srcId="{502A8BF9-A61E-4C96-9BF9-F347D28D2954}" destId="{3D87F6E3-8370-4250-8CD1-CA6BCEA9A375}" srcOrd="0" destOrd="0" presId="urn:microsoft.com/office/officeart/2005/8/layout/chevron2"/>
    <dgm:cxn modelId="{C40675F5-9F6A-425C-8992-8EA5F492B2D0}" type="presParOf" srcId="{512EDD2F-C136-45D9-8008-828F4BB00C43}" destId="{369BBB85-0286-47D5-83E5-19F3EE9ADCB7}" srcOrd="0" destOrd="0" presId="urn:microsoft.com/office/officeart/2005/8/layout/chevron2"/>
    <dgm:cxn modelId="{BCA682F8-A86E-4D8D-B7A4-7150E6CC9BD3}" type="presParOf" srcId="{369BBB85-0286-47D5-83E5-19F3EE9ADCB7}" destId="{5F707CD0-310B-44F7-919E-067E1DCA601A}" srcOrd="0" destOrd="0" presId="urn:microsoft.com/office/officeart/2005/8/layout/chevron2"/>
    <dgm:cxn modelId="{F09B4942-7B0D-4108-9704-0B56695463E8}" type="presParOf" srcId="{369BBB85-0286-47D5-83E5-19F3EE9ADCB7}" destId="{FCDD0DE3-61C4-478D-B310-C0584A2A63F8}" srcOrd="1" destOrd="0" presId="urn:microsoft.com/office/officeart/2005/8/layout/chevron2"/>
    <dgm:cxn modelId="{CC5F3733-C677-40C2-BEDF-D827D110AE5F}" type="presParOf" srcId="{512EDD2F-C136-45D9-8008-828F4BB00C43}" destId="{F2B8ECDC-3E14-4861-9530-C9237EF6A492}" srcOrd="1" destOrd="0" presId="urn:microsoft.com/office/officeart/2005/8/layout/chevron2"/>
    <dgm:cxn modelId="{7645DF45-5161-4904-AA7A-6AE5022D6852}" type="presParOf" srcId="{512EDD2F-C136-45D9-8008-828F4BB00C43}" destId="{5EEE39B7-FF55-479B-A4E1-D32D48FE7F69}" srcOrd="2" destOrd="0" presId="urn:microsoft.com/office/officeart/2005/8/layout/chevron2"/>
    <dgm:cxn modelId="{C659D264-D3D4-4634-8387-DFD41981471B}" type="presParOf" srcId="{5EEE39B7-FF55-479B-A4E1-D32D48FE7F69}" destId="{04B1B0B4-3AC4-4FE0-A430-8C5E26625613}" srcOrd="0" destOrd="0" presId="urn:microsoft.com/office/officeart/2005/8/layout/chevron2"/>
    <dgm:cxn modelId="{4DE247BB-7F37-4470-B6C7-D8F5DD9F7058}" type="presParOf" srcId="{5EEE39B7-FF55-479B-A4E1-D32D48FE7F69}" destId="{84528E31-2F8D-4C5B-BA85-28AD7601C9B9}" srcOrd="1" destOrd="0" presId="urn:microsoft.com/office/officeart/2005/8/layout/chevron2"/>
    <dgm:cxn modelId="{872BE732-BA18-4A75-B84E-6915B99E6747}" type="presParOf" srcId="{512EDD2F-C136-45D9-8008-828F4BB00C43}" destId="{EF31DDA4-3E71-4D87-94F6-A1D0267B2EA1}" srcOrd="3" destOrd="0" presId="urn:microsoft.com/office/officeart/2005/8/layout/chevron2"/>
    <dgm:cxn modelId="{871EBA5D-A172-4A3A-808A-2A018FC0EC12}" type="presParOf" srcId="{512EDD2F-C136-45D9-8008-828F4BB00C43}" destId="{086BB3CB-EEAA-4484-ADB1-25603EEA3F12}" srcOrd="4" destOrd="0" presId="urn:microsoft.com/office/officeart/2005/8/layout/chevron2"/>
    <dgm:cxn modelId="{25CF7EEF-DA47-4236-8AAF-34B1D6088664}" type="presParOf" srcId="{086BB3CB-EEAA-4484-ADB1-25603EEA3F12}" destId="{3D87F6E3-8370-4250-8CD1-CA6BCEA9A375}" srcOrd="0" destOrd="0" presId="urn:microsoft.com/office/officeart/2005/8/layout/chevron2"/>
    <dgm:cxn modelId="{A71E78FF-E036-491B-9DA9-781F9F779F3D}" type="presParOf" srcId="{086BB3CB-EEAA-4484-ADB1-25603EEA3F12}" destId="{E2C837D9-AA8A-477F-AB6D-9492D01964B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0543DD-31D3-404A-B730-C43622EB5C0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0AE10C-4D25-4753-9881-859AAACA2EF1}">
      <dgm:prSet custT="1"/>
      <dgm:spPr/>
      <dgm:t>
        <a:bodyPr/>
        <a:lstStyle/>
        <a:p>
          <a:r>
            <a:rPr lang="en-US" sz="2600"/>
            <a:t>Use</a:t>
          </a:r>
        </a:p>
      </dgm:t>
    </dgm:pt>
    <dgm:pt modelId="{22991D31-3482-44B8-B2A9-F82845741243}" type="parTrans" cxnId="{E5262331-CA7E-4CDA-A237-E396AD335465}">
      <dgm:prSet/>
      <dgm:spPr/>
      <dgm:t>
        <a:bodyPr/>
        <a:lstStyle/>
        <a:p>
          <a:endParaRPr lang="en-US"/>
        </a:p>
      </dgm:t>
    </dgm:pt>
    <dgm:pt modelId="{CA731C2B-9520-433D-8236-E08223BA6AED}" type="sibTrans" cxnId="{E5262331-CA7E-4CDA-A237-E396AD335465}">
      <dgm:prSet/>
      <dgm:spPr/>
      <dgm:t>
        <a:bodyPr/>
        <a:lstStyle/>
        <a:p>
          <a:endParaRPr lang="en-US"/>
        </a:p>
      </dgm:t>
    </dgm:pt>
    <dgm:pt modelId="{3B2B010B-094D-4E86-98F1-47B652E6B438}">
      <dgm:prSet custT="1"/>
      <dgm:spPr/>
      <dgm:t>
        <a:bodyPr anchor="ctr"/>
        <a:lstStyle/>
        <a:p>
          <a:r>
            <a:rPr lang="en-US" sz="1800" dirty="0"/>
            <a:t>Use the form element</a:t>
          </a:r>
        </a:p>
      </dgm:t>
    </dgm:pt>
    <dgm:pt modelId="{BA18332A-FA07-4F55-BEB8-ED75D1AE7157}" type="parTrans" cxnId="{39EB7EF4-9669-420C-BD38-CCFA27570A4D}">
      <dgm:prSet/>
      <dgm:spPr/>
      <dgm:t>
        <a:bodyPr/>
        <a:lstStyle/>
        <a:p>
          <a:endParaRPr lang="en-US"/>
        </a:p>
      </dgm:t>
    </dgm:pt>
    <dgm:pt modelId="{C512D3D2-3216-4CE9-BB35-39557CC7E548}" type="sibTrans" cxnId="{39EB7EF4-9669-420C-BD38-CCFA27570A4D}">
      <dgm:prSet/>
      <dgm:spPr/>
      <dgm:t>
        <a:bodyPr/>
        <a:lstStyle/>
        <a:p>
          <a:endParaRPr lang="en-US"/>
        </a:p>
      </dgm:t>
    </dgm:pt>
    <dgm:pt modelId="{958BD920-BA72-4EFD-8E0D-5C93E8F31BF4}">
      <dgm:prSet custT="1"/>
      <dgm:spPr/>
      <dgm:t>
        <a:bodyPr anchor="ctr"/>
        <a:lstStyle/>
        <a:p>
          <a:r>
            <a:rPr lang="en-US" sz="1200" dirty="0" err="1"/>
            <a:t>Screenreaders</a:t>
          </a:r>
          <a:r>
            <a:rPr lang="en-US" sz="1200" dirty="0"/>
            <a:t> have tools for people to jump directly to forms</a:t>
          </a:r>
        </a:p>
      </dgm:t>
    </dgm:pt>
    <dgm:pt modelId="{D36F63A8-A561-47B3-ACF8-0DCCE61735AE}" type="parTrans" cxnId="{999ADE69-88D0-48F6-85A4-B55C8DBDAC6B}">
      <dgm:prSet/>
      <dgm:spPr/>
      <dgm:t>
        <a:bodyPr/>
        <a:lstStyle/>
        <a:p>
          <a:endParaRPr lang="en-US"/>
        </a:p>
      </dgm:t>
    </dgm:pt>
    <dgm:pt modelId="{AA32B595-F171-4E6D-AE6C-33BEF034AECD}" type="sibTrans" cxnId="{999ADE69-88D0-48F6-85A4-B55C8DBDAC6B}">
      <dgm:prSet/>
      <dgm:spPr/>
      <dgm:t>
        <a:bodyPr/>
        <a:lstStyle/>
        <a:p>
          <a:endParaRPr lang="en-US"/>
        </a:p>
      </dgm:t>
    </dgm:pt>
    <dgm:pt modelId="{C52253C9-BF45-4EDA-998E-2FCFAA509B40}">
      <dgm:prSet custT="1"/>
      <dgm:spPr/>
      <dgm:t>
        <a:bodyPr/>
        <a:lstStyle/>
        <a:p>
          <a:r>
            <a:rPr lang="en-US" sz="2600" dirty="0"/>
            <a:t>Add</a:t>
          </a:r>
        </a:p>
      </dgm:t>
    </dgm:pt>
    <dgm:pt modelId="{AEBB3DF2-516F-4C0A-A518-71FB6ACEF496}" type="parTrans" cxnId="{E0B2AF46-F5C2-475E-8C3C-093313200D74}">
      <dgm:prSet/>
      <dgm:spPr/>
      <dgm:t>
        <a:bodyPr/>
        <a:lstStyle/>
        <a:p>
          <a:endParaRPr lang="en-US"/>
        </a:p>
      </dgm:t>
    </dgm:pt>
    <dgm:pt modelId="{2CBD5EDF-DF42-4F46-BD68-80CA7DB53423}" type="sibTrans" cxnId="{E0B2AF46-F5C2-475E-8C3C-093313200D74}">
      <dgm:prSet/>
      <dgm:spPr/>
      <dgm:t>
        <a:bodyPr/>
        <a:lstStyle/>
        <a:p>
          <a:endParaRPr lang="en-US"/>
        </a:p>
      </dgm:t>
    </dgm:pt>
    <dgm:pt modelId="{5F2B7039-6B04-4E60-84A8-17F772F003C0}">
      <dgm:prSet custT="1"/>
      <dgm:spPr/>
      <dgm:t>
        <a:bodyPr anchor="ctr"/>
        <a:lstStyle/>
        <a:p>
          <a:r>
            <a:rPr lang="en-US" sz="1800" dirty="0"/>
            <a:t>Add a label to each input</a:t>
          </a:r>
        </a:p>
      </dgm:t>
    </dgm:pt>
    <dgm:pt modelId="{37AF34EE-D064-46F9-AA01-25B163AA93B7}" type="parTrans" cxnId="{0D087F07-11A7-40B7-9B74-5A10FCBDFA29}">
      <dgm:prSet/>
      <dgm:spPr/>
      <dgm:t>
        <a:bodyPr/>
        <a:lstStyle/>
        <a:p>
          <a:endParaRPr lang="en-US"/>
        </a:p>
      </dgm:t>
    </dgm:pt>
    <dgm:pt modelId="{FDE371BE-8C3E-47F1-8467-3984D31B0AEA}" type="sibTrans" cxnId="{0D087F07-11A7-40B7-9B74-5A10FCBDFA29}">
      <dgm:prSet/>
      <dgm:spPr/>
      <dgm:t>
        <a:bodyPr/>
        <a:lstStyle/>
        <a:p>
          <a:endParaRPr lang="en-US"/>
        </a:p>
      </dgm:t>
    </dgm:pt>
    <dgm:pt modelId="{0E0ABD34-EF2E-4D32-B15D-26ED3C7CD7F9}">
      <dgm:prSet custT="1"/>
      <dgm:spPr/>
      <dgm:t>
        <a:bodyPr anchor="ctr"/>
        <a:lstStyle/>
        <a:p>
          <a:r>
            <a:rPr lang="en-US" sz="1200" dirty="0"/>
            <a:t>Range inputs are tricky: hidden labels or aria-</a:t>
          </a:r>
          <a:r>
            <a:rPr lang="en-US" sz="1200" dirty="0" err="1"/>
            <a:t>labeledby</a:t>
          </a:r>
          <a:endParaRPr lang="en-US" sz="1200" dirty="0"/>
        </a:p>
      </dgm:t>
    </dgm:pt>
    <dgm:pt modelId="{B14E1C1E-5C8A-453A-AE8C-BD3284A5E14A}" type="parTrans" cxnId="{4F5D0614-355F-43AE-B923-FC580C48CCCD}">
      <dgm:prSet/>
      <dgm:spPr/>
      <dgm:t>
        <a:bodyPr/>
        <a:lstStyle/>
        <a:p>
          <a:endParaRPr lang="en-US"/>
        </a:p>
      </dgm:t>
    </dgm:pt>
    <dgm:pt modelId="{4837BF8D-5226-43B0-AD63-27DEC77CEB9F}" type="sibTrans" cxnId="{4F5D0614-355F-43AE-B923-FC580C48CCCD}">
      <dgm:prSet/>
      <dgm:spPr/>
      <dgm:t>
        <a:bodyPr/>
        <a:lstStyle/>
        <a:p>
          <a:endParaRPr lang="en-US"/>
        </a:p>
      </dgm:t>
    </dgm:pt>
    <dgm:pt modelId="{509A9190-770A-4B4D-915F-1CFA08156B82}">
      <dgm:prSet custT="1"/>
      <dgm:spPr/>
      <dgm:t>
        <a:bodyPr anchor="ctr"/>
        <a:lstStyle/>
        <a:p>
          <a:r>
            <a:rPr lang="en-US" sz="1200" dirty="0"/>
            <a:t>Radio buttons/checkboxes are tricky: </a:t>
          </a:r>
          <a:r>
            <a:rPr lang="en-US" sz="1200" dirty="0" err="1"/>
            <a:t>fieldset</a:t>
          </a:r>
          <a:r>
            <a:rPr lang="en-US" sz="1200" dirty="0"/>
            <a:t> + legend</a:t>
          </a:r>
        </a:p>
      </dgm:t>
    </dgm:pt>
    <dgm:pt modelId="{71B225DC-F4AA-4902-9156-31CB8C219866}" type="parTrans" cxnId="{98474D63-81FC-4DED-948F-29A4152E778A}">
      <dgm:prSet/>
      <dgm:spPr/>
      <dgm:t>
        <a:bodyPr/>
        <a:lstStyle/>
        <a:p>
          <a:endParaRPr lang="en-US"/>
        </a:p>
      </dgm:t>
    </dgm:pt>
    <dgm:pt modelId="{5CF0AB02-314F-43BD-8F62-3F69C3A66DCF}" type="sibTrans" cxnId="{98474D63-81FC-4DED-948F-29A4152E778A}">
      <dgm:prSet/>
      <dgm:spPr/>
      <dgm:t>
        <a:bodyPr/>
        <a:lstStyle/>
        <a:p>
          <a:endParaRPr lang="en-US"/>
        </a:p>
      </dgm:t>
    </dgm:pt>
    <dgm:pt modelId="{38907E15-D354-4847-BDDA-E7AD33522A77}">
      <dgm:prSet/>
      <dgm:spPr/>
      <dgm:t>
        <a:bodyPr/>
        <a:lstStyle/>
        <a:p>
          <a:r>
            <a:rPr lang="en-US" dirty="0"/>
            <a:t>Use</a:t>
          </a:r>
        </a:p>
      </dgm:t>
    </dgm:pt>
    <dgm:pt modelId="{6C97C4E9-CFA2-4238-B157-D4C2684EF4FB}" type="parTrans" cxnId="{7AD1E5B3-B9A7-4C54-B5FE-7BE9BEA577CB}">
      <dgm:prSet/>
      <dgm:spPr/>
      <dgm:t>
        <a:bodyPr/>
        <a:lstStyle/>
        <a:p>
          <a:endParaRPr lang="en-US"/>
        </a:p>
      </dgm:t>
    </dgm:pt>
    <dgm:pt modelId="{5AD983E8-5553-4050-B99E-4268EF1AB4F2}" type="sibTrans" cxnId="{7AD1E5B3-B9A7-4C54-B5FE-7BE9BEA577CB}">
      <dgm:prSet/>
      <dgm:spPr/>
      <dgm:t>
        <a:bodyPr/>
        <a:lstStyle/>
        <a:p>
          <a:endParaRPr lang="en-US"/>
        </a:p>
      </dgm:t>
    </dgm:pt>
    <dgm:pt modelId="{5C6EB8DD-0A04-4809-AD93-F3284CE38695}">
      <dgm:prSet custT="1"/>
      <dgm:spPr/>
      <dgm:t>
        <a:bodyPr/>
        <a:lstStyle/>
        <a:p>
          <a:r>
            <a:rPr lang="en-US" sz="1800" dirty="0"/>
            <a:t>Use an explicit submit button</a:t>
          </a:r>
        </a:p>
      </dgm:t>
    </dgm:pt>
    <dgm:pt modelId="{A336A356-B680-4EB4-A521-B3C5FC8C40D2}" type="parTrans" cxnId="{9F1065D0-B45D-45A9-8F52-050ECB62FB45}">
      <dgm:prSet/>
      <dgm:spPr/>
      <dgm:t>
        <a:bodyPr/>
        <a:lstStyle/>
        <a:p>
          <a:endParaRPr lang="en-US"/>
        </a:p>
      </dgm:t>
    </dgm:pt>
    <dgm:pt modelId="{85C8B53A-9A8F-4768-B4EE-F6C06C6F4E3E}" type="sibTrans" cxnId="{9F1065D0-B45D-45A9-8F52-050ECB62FB45}">
      <dgm:prSet/>
      <dgm:spPr/>
      <dgm:t>
        <a:bodyPr/>
        <a:lstStyle/>
        <a:p>
          <a:endParaRPr lang="en-US"/>
        </a:p>
      </dgm:t>
    </dgm:pt>
    <dgm:pt modelId="{8483F619-1075-40D9-870F-B5FAE456CD1F}">
      <dgm:prSet custT="1"/>
      <dgm:spPr/>
      <dgm:t>
        <a:bodyPr anchor="ctr"/>
        <a:lstStyle/>
        <a:p>
          <a:r>
            <a:rPr lang="en-US" sz="1200" dirty="0"/>
            <a:t>Forms group controls</a:t>
          </a:r>
        </a:p>
      </dgm:t>
    </dgm:pt>
    <dgm:pt modelId="{702B3427-B96D-43F4-BFFD-9983156DBA1F}" type="parTrans" cxnId="{9B3AFFA3-073D-43C3-8D17-75E7C64508E4}">
      <dgm:prSet/>
      <dgm:spPr/>
      <dgm:t>
        <a:bodyPr/>
        <a:lstStyle/>
        <a:p>
          <a:endParaRPr lang="en-US"/>
        </a:p>
      </dgm:t>
    </dgm:pt>
    <dgm:pt modelId="{43AB4522-1D57-491E-868F-7E82674064F6}" type="sibTrans" cxnId="{9B3AFFA3-073D-43C3-8D17-75E7C64508E4}">
      <dgm:prSet/>
      <dgm:spPr/>
      <dgm:t>
        <a:bodyPr/>
        <a:lstStyle/>
        <a:p>
          <a:endParaRPr lang="en-US"/>
        </a:p>
      </dgm:t>
    </dgm:pt>
    <dgm:pt modelId="{41277DF4-3231-44D3-810E-3D250133837A}" type="pres">
      <dgm:prSet presAssocID="{980543DD-31D3-404A-B730-C43622EB5C0F}" presName="Name0" presStyleCnt="0">
        <dgm:presLayoutVars>
          <dgm:dir/>
          <dgm:animLvl val="lvl"/>
          <dgm:resizeHandles val="exact"/>
        </dgm:presLayoutVars>
      </dgm:prSet>
      <dgm:spPr/>
    </dgm:pt>
    <dgm:pt modelId="{8B7FCC66-8A32-47F6-9A51-F30F93B02E76}" type="pres">
      <dgm:prSet presAssocID="{38907E15-D354-4847-BDDA-E7AD33522A77}" presName="boxAndChildren" presStyleCnt="0"/>
      <dgm:spPr/>
    </dgm:pt>
    <dgm:pt modelId="{CA63E6AB-C00C-4E14-BD39-B937DB16B261}" type="pres">
      <dgm:prSet presAssocID="{38907E15-D354-4847-BDDA-E7AD33522A77}" presName="parentTextBox" presStyleLbl="alignNode1" presStyleIdx="0" presStyleCnt="3"/>
      <dgm:spPr/>
    </dgm:pt>
    <dgm:pt modelId="{52F8B488-9271-4B09-B562-22D2EACB43C6}" type="pres">
      <dgm:prSet presAssocID="{38907E15-D354-4847-BDDA-E7AD33522A77}" presName="descendantBox" presStyleLbl="bgAccFollowNode1" presStyleIdx="0" presStyleCnt="3"/>
      <dgm:spPr/>
    </dgm:pt>
    <dgm:pt modelId="{B279E619-59F3-410A-B81D-60A93C849414}" type="pres">
      <dgm:prSet presAssocID="{2CBD5EDF-DF42-4F46-BD68-80CA7DB53423}" presName="sp" presStyleCnt="0"/>
      <dgm:spPr/>
    </dgm:pt>
    <dgm:pt modelId="{258355C5-C7B3-4F39-B800-AFC1FC9A13ED}" type="pres">
      <dgm:prSet presAssocID="{C52253C9-BF45-4EDA-998E-2FCFAA509B40}" presName="arrowAndChildren" presStyleCnt="0"/>
      <dgm:spPr/>
    </dgm:pt>
    <dgm:pt modelId="{3B3CDD17-C49B-4C98-8D2A-1A63A90C0CC3}" type="pres">
      <dgm:prSet presAssocID="{C52253C9-BF45-4EDA-998E-2FCFAA509B40}" presName="parentTextArrow" presStyleLbl="node1" presStyleIdx="0" presStyleCnt="0"/>
      <dgm:spPr/>
    </dgm:pt>
    <dgm:pt modelId="{F65B96D0-88C2-4D0A-9FB8-CCA84A22811D}" type="pres">
      <dgm:prSet presAssocID="{C52253C9-BF45-4EDA-998E-2FCFAA509B40}" presName="arrow" presStyleLbl="alignNode1" presStyleIdx="1" presStyleCnt="3"/>
      <dgm:spPr/>
    </dgm:pt>
    <dgm:pt modelId="{80DC1C00-8C21-4439-AC26-9461DE06F20B}" type="pres">
      <dgm:prSet presAssocID="{C52253C9-BF45-4EDA-998E-2FCFAA509B40}" presName="descendantArrow" presStyleLbl="bgAccFollowNode1" presStyleIdx="1" presStyleCnt="3"/>
      <dgm:spPr/>
    </dgm:pt>
    <dgm:pt modelId="{5686F7B7-A27A-4942-9F70-57B05E066012}" type="pres">
      <dgm:prSet presAssocID="{CA731C2B-9520-433D-8236-E08223BA6AED}" presName="sp" presStyleCnt="0"/>
      <dgm:spPr/>
    </dgm:pt>
    <dgm:pt modelId="{A06756F4-7F02-4423-833F-6A6C29062787}" type="pres">
      <dgm:prSet presAssocID="{300AE10C-4D25-4753-9881-859AAACA2EF1}" presName="arrowAndChildren" presStyleCnt="0"/>
      <dgm:spPr/>
    </dgm:pt>
    <dgm:pt modelId="{862C8E56-1EEE-48EB-9DF0-6B5384B1C3E3}" type="pres">
      <dgm:prSet presAssocID="{300AE10C-4D25-4753-9881-859AAACA2EF1}" presName="parentTextArrow" presStyleLbl="node1" presStyleIdx="0" presStyleCnt="0"/>
      <dgm:spPr/>
    </dgm:pt>
    <dgm:pt modelId="{55C4B9E7-EF8C-426F-9934-529C9F6CFA85}" type="pres">
      <dgm:prSet presAssocID="{300AE10C-4D25-4753-9881-859AAACA2EF1}" presName="arrow" presStyleLbl="alignNode1" presStyleIdx="2" presStyleCnt="3"/>
      <dgm:spPr/>
    </dgm:pt>
    <dgm:pt modelId="{966391C6-8002-41CB-AF82-543FDEE4AC4A}" type="pres">
      <dgm:prSet presAssocID="{300AE10C-4D25-4753-9881-859AAACA2EF1}" presName="descendantArrow" presStyleLbl="bgAccFollowNode1" presStyleIdx="2" presStyleCnt="3"/>
      <dgm:spPr/>
    </dgm:pt>
  </dgm:ptLst>
  <dgm:cxnLst>
    <dgm:cxn modelId="{0D087F07-11A7-40B7-9B74-5A10FCBDFA29}" srcId="{C52253C9-BF45-4EDA-998E-2FCFAA509B40}" destId="{5F2B7039-6B04-4E60-84A8-17F772F003C0}" srcOrd="0" destOrd="0" parTransId="{37AF34EE-D064-46F9-AA01-25B163AA93B7}" sibTransId="{FDE371BE-8C3E-47F1-8467-3984D31B0AEA}"/>
    <dgm:cxn modelId="{76F4C712-FAE8-456C-A9D1-45EEF4DED974}" type="presOf" srcId="{509A9190-770A-4B4D-915F-1CFA08156B82}" destId="{80DC1C00-8C21-4439-AC26-9461DE06F20B}" srcOrd="0" destOrd="2" presId="urn:microsoft.com/office/officeart/2016/7/layout/VerticalDownArrowProcess"/>
    <dgm:cxn modelId="{4F5D0614-355F-43AE-B923-FC580C48CCCD}" srcId="{5F2B7039-6B04-4E60-84A8-17F772F003C0}" destId="{0E0ABD34-EF2E-4D32-B15D-26ED3C7CD7F9}" srcOrd="0" destOrd="0" parTransId="{B14E1C1E-5C8A-453A-AE8C-BD3284A5E14A}" sibTransId="{4837BF8D-5226-43B0-AD63-27DEC77CEB9F}"/>
    <dgm:cxn modelId="{B636BA27-880B-4940-A4D6-7DEAD97819A3}" type="presOf" srcId="{C52253C9-BF45-4EDA-998E-2FCFAA509B40}" destId="{3B3CDD17-C49B-4C98-8D2A-1A63A90C0CC3}" srcOrd="0" destOrd="0" presId="urn:microsoft.com/office/officeart/2016/7/layout/VerticalDownArrowProcess"/>
    <dgm:cxn modelId="{81973830-2694-45E2-A4C7-B11BFB7D0EDB}" type="presOf" srcId="{300AE10C-4D25-4753-9881-859AAACA2EF1}" destId="{862C8E56-1EEE-48EB-9DF0-6B5384B1C3E3}" srcOrd="0" destOrd="0" presId="urn:microsoft.com/office/officeart/2016/7/layout/VerticalDownArrowProcess"/>
    <dgm:cxn modelId="{E5262331-CA7E-4CDA-A237-E396AD335465}" srcId="{980543DD-31D3-404A-B730-C43622EB5C0F}" destId="{300AE10C-4D25-4753-9881-859AAACA2EF1}" srcOrd="0" destOrd="0" parTransId="{22991D31-3482-44B8-B2A9-F82845741243}" sibTransId="{CA731C2B-9520-433D-8236-E08223BA6AED}"/>
    <dgm:cxn modelId="{1A0B4C3A-B2EE-43CB-99B0-9EBC2525D759}" type="presOf" srcId="{3B2B010B-094D-4E86-98F1-47B652E6B438}" destId="{966391C6-8002-41CB-AF82-543FDEE4AC4A}" srcOrd="0" destOrd="0" presId="urn:microsoft.com/office/officeart/2016/7/layout/VerticalDownArrowProcess"/>
    <dgm:cxn modelId="{98474D63-81FC-4DED-948F-29A4152E778A}" srcId="{5F2B7039-6B04-4E60-84A8-17F772F003C0}" destId="{509A9190-770A-4B4D-915F-1CFA08156B82}" srcOrd="1" destOrd="0" parTransId="{71B225DC-F4AA-4902-9156-31CB8C219866}" sibTransId="{5CF0AB02-314F-43BD-8F62-3F69C3A66DCF}"/>
    <dgm:cxn modelId="{E0B2AF46-F5C2-475E-8C3C-093313200D74}" srcId="{980543DD-31D3-404A-B730-C43622EB5C0F}" destId="{C52253C9-BF45-4EDA-998E-2FCFAA509B40}" srcOrd="1" destOrd="0" parTransId="{AEBB3DF2-516F-4C0A-A518-71FB6ACEF496}" sibTransId="{2CBD5EDF-DF42-4F46-BD68-80CA7DB53423}"/>
    <dgm:cxn modelId="{999ADE69-88D0-48F6-85A4-B55C8DBDAC6B}" srcId="{3B2B010B-094D-4E86-98F1-47B652E6B438}" destId="{958BD920-BA72-4EFD-8E0D-5C93E8F31BF4}" srcOrd="0" destOrd="0" parTransId="{D36F63A8-A561-47B3-ACF8-0DCCE61735AE}" sibTransId="{AA32B595-F171-4E6D-AE6C-33BEF034AECD}"/>
    <dgm:cxn modelId="{A958E74A-3FD8-4AFE-91BA-10B26DFCC682}" type="presOf" srcId="{958BD920-BA72-4EFD-8E0D-5C93E8F31BF4}" destId="{966391C6-8002-41CB-AF82-543FDEE4AC4A}" srcOrd="0" destOrd="1" presId="urn:microsoft.com/office/officeart/2016/7/layout/VerticalDownArrowProcess"/>
    <dgm:cxn modelId="{9D5D826C-337A-4B17-BCCC-E7F0D05F758C}" type="presOf" srcId="{980543DD-31D3-404A-B730-C43622EB5C0F}" destId="{41277DF4-3231-44D3-810E-3D250133837A}" srcOrd="0" destOrd="0" presId="urn:microsoft.com/office/officeart/2016/7/layout/VerticalDownArrowProcess"/>
    <dgm:cxn modelId="{068E9573-5BC7-4B98-8B9E-FB43B7692E24}" type="presOf" srcId="{38907E15-D354-4847-BDDA-E7AD33522A77}" destId="{CA63E6AB-C00C-4E14-BD39-B937DB16B261}" srcOrd="0" destOrd="0" presId="urn:microsoft.com/office/officeart/2016/7/layout/VerticalDownArrowProcess"/>
    <dgm:cxn modelId="{3B44B054-134A-458B-BA27-E65BEE6321F6}" type="presOf" srcId="{300AE10C-4D25-4753-9881-859AAACA2EF1}" destId="{55C4B9E7-EF8C-426F-9934-529C9F6CFA85}" srcOrd="1" destOrd="0" presId="urn:microsoft.com/office/officeart/2016/7/layout/VerticalDownArrowProcess"/>
    <dgm:cxn modelId="{C889E67D-DB78-495B-83DD-4BB26E104F5E}" type="presOf" srcId="{C52253C9-BF45-4EDA-998E-2FCFAA509B40}" destId="{F65B96D0-88C2-4D0A-9FB8-CCA84A22811D}" srcOrd="1" destOrd="0" presId="urn:microsoft.com/office/officeart/2016/7/layout/VerticalDownArrowProcess"/>
    <dgm:cxn modelId="{526C5182-DDCD-46E1-841A-33B49C9E4654}" type="presOf" srcId="{5C6EB8DD-0A04-4809-AD93-F3284CE38695}" destId="{52F8B488-9271-4B09-B562-22D2EACB43C6}" srcOrd="0" destOrd="0" presId="urn:microsoft.com/office/officeart/2016/7/layout/VerticalDownArrowProcess"/>
    <dgm:cxn modelId="{F374CF98-C95C-4A7A-BB3F-69AA64D6B236}" type="presOf" srcId="{0E0ABD34-EF2E-4D32-B15D-26ED3C7CD7F9}" destId="{80DC1C00-8C21-4439-AC26-9461DE06F20B}" srcOrd="0" destOrd="1" presId="urn:microsoft.com/office/officeart/2016/7/layout/VerticalDownArrowProcess"/>
    <dgm:cxn modelId="{9B3AFFA3-073D-43C3-8D17-75E7C64508E4}" srcId="{3B2B010B-094D-4E86-98F1-47B652E6B438}" destId="{8483F619-1075-40D9-870F-B5FAE456CD1F}" srcOrd="1" destOrd="0" parTransId="{702B3427-B96D-43F4-BFFD-9983156DBA1F}" sibTransId="{43AB4522-1D57-491E-868F-7E82674064F6}"/>
    <dgm:cxn modelId="{7AD1E5B3-B9A7-4C54-B5FE-7BE9BEA577CB}" srcId="{980543DD-31D3-404A-B730-C43622EB5C0F}" destId="{38907E15-D354-4847-BDDA-E7AD33522A77}" srcOrd="2" destOrd="0" parTransId="{6C97C4E9-CFA2-4238-B157-D4C2684EF4FB}" sibTransId="{5AD983E8-5553-4050-B99E-4268EF1AB4F2}"/>
    <dgm:cxn modelId="{697D87BA-B398-4465-A0ED-67C7AADCBE51}" type="presOf" srcId="{5F2B7039-6B04-4E60-84A8-17F772F003C0}" destId="{80DC1C00-8C21-4439-AC26-9461DE06F20B}" srcOrd="0" destOrd="0" presId="urn:microsoft.com/office/officeart/2016/7/layout/VerticalDownArrowProcess"/>
    <dgm:cxn modelId="{9F1065D0-B45D-45A9-8F52-050ECB62FB45}" srcId="{38907E15-D354-4847-BDDA-E7AD33522A77}" destId="{5C6EB8DD-0A04-4809-AD93-F3284CE38695}" srcOrd="0" destOrd="0" parTransId="{A336A356-B680-4EB4-A521-B3C5FC8C40D2}" sibTransId="{85C8B53A-9A8F-4768-B4EE-F6C06C6F4E3E}"/>
    <dgm:cxn modelId="{B373CCD8-6CB5-45E5-93D7-853052EAE6D4}" type="presOf" srcId="{8483F619-1075-40D9-870F-B5FAE456CD1F}" destId="{966391C6-8002-41CB-AF82-543FDEE4AC4A}" srcOrd="0" destOrd="2" presId="urn:microsoft.com/office/officeart/2016/7/layout/VerticalDownArrowProcess"/>
    <dgm:cxn modelId="{39EB7EF4-9669-420C-BD38-CCFA27570A4D}" srcId="{300AE10C-4D25-4753-9881-859AAACA2EF1}" destId="{3B2B010B-094D-4E86-98F1-47B652E6B438}" srcOrd="0" destOrd="0" parTransId="{BA18332A-FA07-4F55-BEB8-ED75D1AE7157}" sibTransId="{C512D3D2-3216-4CE9-BB35-39557CC7E548}"/>
    <dgm:cxn modelId="{D949C99D-A6DE-4983-8703-1ADE3F17ACB7}" type="presParOf" srcId="{41277DF4-3231-44D3-810E-3D250133837A}" destId="{8B7FCC66-8A32-47F6-9A51-F30F93B02E76}" srcOrd="0" destOrd="0" presId="urn:microsoft.com/office/officeart/2016/7/layout/VerticalDownArrowProcess"/>
    <dgm:cxn modelId="{EBEF0E48-F5F6-4865-8FC2-55C9F3B12F01}" type="presParOf" srcId="{8B7FCC66-8A32-47F6-9A51-F30F93B02E76}" destId="{CA63E6AB-C00C-4E14-BD39-B937DB16B261}" srcOrd="0" destOrd="0" presId="urn:microsoft.com/office/officeart/2016/7/layout/VerticalDownArrowProcess"/>
    <dgm:cxn modelId="{67DB437B-CDDD-4076-B84B-1437CB3B8DCF}" type="presParOf" srcId="{8B7FCC66-8A32-47F6-9A51-F30F93B02E76}" destId="{52F8B488-9271-4B09-B562-22D2EACB43C6}" srcOrd="1" destOrd="0" presId="urn:microsoft.com/office/officeart/2016/7/layout/VerticalDownArrowProcess"/>
    <dgm:cxn modelId="{F648E2D9-DC7F-47D5-83A5-8B2ED9558C8E}" type="presParOf" srcId="{41277DF4-3231-44D3-810E-3D250133837A}" destId="{B279E619-59F3-410A-B81D-60A93C849414}" srcOrd="1" destOrd="0" presId="urn:microsoft.com/office/officeart/2016/7/layout/VerticalDownArrowProcess"/>
    <dgm:cxn modelId="{D042DEA0-FB9D-4814-B117-0718A68A7CB8}" type="presParOf" srcId="{41277DF4-3231-44D3-810E-3D250133837A}" destId="{258355C5-C7B3-4F39-B800-AFC1FC9A13ED}" srcOrd="2" destOrd="0" presId="urn:microsoft.com/office/officeart/2016/7/layout/VerticalDownArrowProcess"/>
    <dgm:cxn modelId="{8D02C299-2783-4A47-B278-CAAA39C8310B}" type="presParOf" srcId="{258355C5-C7B3-4F39-B800-AFC1FC9A13ED}" destId="{3B3CDD17-C49B-4C98-8D2A-1A63A90C0CC3}" srcOrd="0" destOrd="0" presId="urn:microsoft.com/office/officeart/2016/7/layout/VerticalDownArrowProcess"/>
    <dgm:cxn modelId="{676175D2-F165-4DFE-AD22-0C6737BCACD7}" type="presParOf" srcId="{258355C5-C7B3-4F39-B800-AFC1FC9A13ED}" destId="{F65B96D0-88C2-4D0A-9FB8-CCA84A22811D}" srcOrd="1" destOrd="0" presId="urn:microsoft.com/office/officeart/2016/7/layout/VerticalDownArrowProcess"/>
    <dgm:cxn modelId="{9E04A42E-5648-4381-AA4B-0DB66904A769}" type="presParOf" srcId="{258355C5-C7B3-4F39-B800-AFC1FC9A13ED}" destId="{80DC1C00-8C21-4439-AC26-9461DE06F20B}" srcOrd="2" destOrd="0" presId="urn:microsoft.com/office/officeart/2016/7/layout/VerticalDownArrowProcess"/>
    <dgm:cxn modelId="{E71093B8-61E8-4476-9C3F-42BBF7DF4FC1}" type="presParOf" srcId="{41277DF4-3231-44D3-810E-3D250133837A}" destId="{5686F7B7-A27A-4942-9F70-57B05E066012}" srcOrd="3" destOrd="0" presId="urn:microsoft.com/office/officeart/2016/7/layout/VerticalDownArrowProcess"/>
    <dgm:cxn modelId="{450F96E5-A074-4769-9CF6-6059BACDB983}" type="presParOf" srcId="{41277DF4-3231-44D3-810E-3D250133837A}" destId="{A06756F4-7F02-4423-833F-6A6C29062787}" srcOrd="4" destOrd="0" presId="urn:microsoft.com/office/officeart/2016/7/layout/VerticalDownArrowProcess"/>
    <dgm:cxn modelId="{D776D0AF-62B4-49CB-B8B3-590386D3CD0E}" type="presParOf" srcId="{A06756F4-7F02-4423-833F-6A6C29062787}" destId="{862C8E56-1EEE-48EB-9DF0-6B5384B1C3E3}" srcOrd="0" destOrd="0" presId="urn:microsoft.com/office/officeart/2016/7/layout/VerticalDownArrowProcess"/>
    <dgm:cxn modelId="{5083A34A-7A52-492B-B085-5746B93B436E}" type="presParOf" srcId="{A06756F4-7F02-4423-833F-6A6C29062787}" destId="{55C4B9E7-EF8C-426F-9934-529C9F6CFA85}" srcOrd="1" destOrd="0" presId="urn:microsoft.com/office/officeart/2016/7/layout/VerticalDownArrowProcess"/>
    <dgm:cxn modelId="{3C5228E9-0846-468F-8738-1A08934DF43D}" type="presParOf" srcId="{A06756F4-7F02-4423-833F-6A6C29062787}" destId="{966391C6-8002-41CB-AF82-543FDEE4AC4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2DCD59-6EFF-4039-8739-F7570DE174C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ED4E5A-F6F1-4614-9E3B-747A595CAD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Check</a:t>
          </a:r>
        </a:p>
      </dgm:t>
    </dgm:pt>
    <dgm:pt modelId="{389D913A-D8C0-49FA-AFA8-0783C30FA4B6}" type="parTrans" cxnId="{992B3976-3812-4CD2-B4F9-85B794D62A56}">
      <dgm:prSet/>
      <dgm:spPr/>
      <dgm:t>
        <a:bodyPr/>
        <a:lstStyle/>
        <a:p>
          <a:endParaRPr lang="en-US"/>
        </a:p>
      </dgm:t>
    </dgm:pt>
    <dgm:pt modelId="{91791B8D-A318-43E5-AA21-D77068C11AB7}" type="sibTrans" cxnId="{992B3976-3812-4CD2-B4F9-85B794D62A56}">
      <dgm:prSet/>
      <dgm:spPr/>
      <dgm:t>
        <a:bodyPr/>
        <a:lstStyle/>
        <a:p>
          <a:endParaRPr lang="en-US"/>
        </a:p>
      </dgm:t>
    </dgm:pt>
    <dgm:pt modelId="{75BAD992-00BF-4E91-9895-94920DA94C7E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the alt tag</a:t>
          </a:r>
        </a:p>
        <a:p>
          <a:pPr algn="ctr">
            <a:lnSpc>
              <a:spcPct val="100000"/>
            </a:lnSpc>
          </a:pPr>
          <a:endParaRPr lang="en-US" dirty="0"/>
        </a:p>
      </dgm:t>
    </dgm:pt>
    <dgm:pt modelId="{9E381040-3145-4422-87FB-27EDFCA6201F}" type="parTrans" cxnId="{857C4DD0-ED5C-4D5A-B53D-18121848DBC2}">
      <dgm:prSet/>
      <dgm:spPr/>
      <dgm:t>
        <a:bodyPr/>
        <a:lstStyle/>
        <a:p>
          <a:endParaRPr lang="en-US"/>
        </a:p>
      </dgm:t>
    </dgm:pt>
    <dgm:pt modelId="{DF5F188C-E0C6-406B-A489-DD5AB24C3D42}" type="sibTrans" cxnId="{857C4DD0-ED5C-4D5A-B53D-18121848DBC2}">
      <dgm:prSet/>
      <dgm:spPr/>
      <dgm:t>
        <a:bodyPr/>
        <a:lstStyle/>
        <a:p>
          <a:endParaRPr lang="en-US"/>
        </a:p>
      </dgm:t>
    </dgm:pt>
    <dgm:pt modelId="{718BCC5E-4A97-4B59-BB84-76A66A6D84A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Set</a:t>
          </a:r>
        </a:p>
      </dgm:t>
    </dgm:pt>
    <dgm:pt modelId="{BA976EF7-82AD-43D8-93B4-E9974479B4CC}" type="parTrans" cxnId="{ABEAA633-B31D-4DF1-8BA6-4F9FFE91305F}">
      <dgm:prSet/>
      <dgm:spPr/>
      <dgm:t>
        <a:bodyPr/>
        <a:lstStyle/>
        <a:p>
          <a:endParaRPr lang="en-US"/>
        </a:p>
      </dgm:t>
    </dgm:pt>
    <dgm:pt modelId="{351B559A-AFF8-46A2-B1E0-C31F52444376}" type="sibTrans" cxnId="{ABEAA633-B31D-4DF1-8BA6-4F9FFE91305F}">
      <dgm:prSet/>
      <dgm:spPr/>
      <dgm:t>
        <a:bodyPr/>
        <a:lstStyle/>
        <a:p>
          <a:endParaRPr lang="en-US"/>
        </a:p>
      </dgm:t>
    </dgm:pt>
    <dgm:pt modelId="{650D5F86-7C53-484D-A079-F4516D01B557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the role attribute if necessary</a:t>
          </a:r>
        </a:p>
        <a:p>
          <a:pPr algn="ctr">
            <a:lnSpc>
              <a:spcPct val="100000"/>
            </a:lnSpc>
          </a:pPr>
          <a:endParaRPr lang="en-US" dirty="0"/>
        </a:p>
      </dgm:t>
    </dgm:pt>
    <dgm:pt modelId="{57F8611C-5CB7-4BCB-AD8A-FC6D7AF9A14C}" type="parTrans" cxnId="{E221A9DE-E14F-47B7-A398-AC4A9E3B5340}">
      <dgm:prSet/>
      <dgm:spPr/>
      <dgm:t>
        <a:bodyPr/>
        <a:lstStyle/>
        <a:p>
          <a:endParaRPr lang="en-US"/>
        </a:p>
      </dgm:t>
    </dgm:pt>
    <dgm:pt modelId="{3B07FE79-67F9-49EF-B853-8733B4526DBF}" type="sibTrans" cxnId="{E221A9DE-E14F-47B7-A398-AC4A9E3B5340}">
      <dgm:prSet/>
      <dgm:spPr/>
      <dgm:t>
        <a:bodyPr/>
        <a:lstStyle/>
        <a:p>
          <a:endParaRPr lang="en-US"/>
        </a:p>
      </dgm:t>
    </dgm:pt>
    <dgm:pt modelId="{16A1F8D2-6C27-4A84-A958-454BEECFB08E}">
      <dgm:prSet/>
      <dgm:spPr/>
      <dgm:t>
        <a:bodyPr/>
        <a:lstStyle/>
        <a:p>
          <a:pPr algn="ctr"/>
          <a:r>
            <a:rPr lang="en-US" dirty="0"/>
            <a:t>role=“button”</a:t>
          </a:r>
        </a:p>
      </dgm:t>
    </dgm:pt>
    <dgm:pt modelId="{237B0AE0-5385-4EB3-BE42-54B2992E9F16}" type="parTrans" cxnId="{7D286099-1AA4-476E-B8F4-4AC918F8E715}">
      <dgm:prSet/>
      <dgm:spPr/>
      <dgm:t>
        <a:bodyPr/>
        <a:lstStyle/>
        <a:p>
          <a:endParaRPr lang="en-US"/>
        </a:p>
      </dgm:t>
    </dgm:pt>
    <dgm:pt modelId="{9317174B-5968-4715-B85D-101655C7358C}" type="sibTrans" cxnId="{7D286099-1AA4-476E-B8F4-4AC918F8E715}">
      <dgm:prSet/>
      <dgm:spPr/>
      <dgm:t>
        <a:bodyPr/>
        <a:lstStyle/>
        <a:p>
          <a:endParaRPr lang="en-US"/>
        </a:p>
      </dgm:t>
    </dgm:pt>
    <dgm:pt modelId="{132AB94C-AC7B-4B9C-8788-7FCF3240BE9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Hide</a:t>
          </a:r>
        </a:p>
      </dgm:t>
    </dgm:pt>
    <dgm:pt modelId="{431EAFE8-17EA-4D72-9FEA-FE5D3A734A7D}" type="parTrans" cxnId="{DFC6B672-DC4C-4C46-A9C4-BE9213BA2236}">
      <dgm:prSet/>
      <dgm:spPr/>
      <dgm:t>
        <a:bodyPr/>
        <a:lstStyle/>
        <a:p>
          <a:endParaRPr lang="en-US"/>
        </a:p>
      </dgm:t>
    </dgm:pt>
    <dgm:pt modelId="{38E0624C-F64A-471D-B20C-4B442382A727}" type="sibTrans" cxnId="{DFC6B672-DC4C-4C46-A9C4-BE9213BA2236}">
      <dgm:prSet/>
      <dgm:spPr/>
      <dgm:t>
        <a:bodyPr/>
        <a:lstStyle/>
        <a:p>
          <a:endParaRPr lang="en-US"/>
        </a:p>
      </dgm:t>
    </dgm:pt>
    <dgm:pt modelId="{5E394F34-B9AC-4538-8EBC-0A300B3236B5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glyphs from </a:t>
          </a:r>
          <a:r>
            <a:rPr lang="en-US" dirty="0" err="1"/>
            <a:t>screenreaders</a:t>
          </a:r>
          <a:endParaRPr lang="en-US" dirty="0"/>
        </a:p>
        <a:p>
          <a:pPr algn="ctr">
            <a:lnSpc>
              <a:spcPct val="100000"/>
            </a:lnSpc>
          </a:pPr>
          <a:endParaRPr lang="en-US" dirty="0"/>
        </a:p>
      </dgm:t>
    </dgm:pt>
    <dgm:pt modelId="{F77CD0BC-660F-4B8C-B0CE-39465E3A52D4}" type="parTrans" cxnId="{8117AE34-BB3E-448E-8F44-02458A57E20E}">
      <dgm:prSet/>
      <dgm:spPr/>
      <dgm:t>
        <a:bodyPr/>
        <a:lstStyle/>
        <a:p>
          <a:endParaRPr lang="en-US"/>
        </a:p>
      </dgm:t>
    </dgm:pt>
    <dgm:pt modelId="{45788075-52DE-4415-B2C6-2B3F89912359}" type="sibTrans" cxnId="{8117AE34-BB3E-448E-8F44-02458A57E20E}">
      <dgm:prSet/>
      <dgm:spPr/>
      <dgm:t>
        <a:bodyPr/>
        <a:lstStyle/>
        <a:p>
          <a:endParaRPr lang="en-US"/>
        </a:p>
      </dgm:t>
    </dgm:pt>
    <dgm:pt modelId="{C9EB8D9D-01A9-4265-A4E8-C3173B575DEF}">
      <dgm:prSet/>
      <dgm:spPr/>
      <dgm:t>
        <a:bodyPr/>
        <a:lstStyle/>
        <a:p>
          <a:pPr algn="ctr"/>
          <a:r>
            <a:rPr lang="en-US" dirty="0"/>
            <a:t>aria-hidden=“true”</a:t>
          </a:r>
        </a:p>
      </dgm:t>
    </dgm:pt>
    <dgm:pt modelId="{7654836A-4FCE-440E-9508-FF730BBF727D}" type="parTrans" cxnId="{01B11114-6DBF-41EA-98F5-7CDB0B0B8181}">
      <dgm:prSet/>
      <dgm:spPr/>
      <dgm:t>
        <a:bodyPr/>
        <a:lstStyle/>
        <a:p>
          <a:endParaRPr lang="en-US"/>
        </a:p>
      </dgm:t>
    </dgm:pt>
    <dgm:pt modelId="{D7FF472F-F724-49F1-BC55-63B531E7C5F4}" type="sibTrans" cxnId="{01B11114-6DBF-41EA-98F5-7CDB0B0B8181}">
      <dgm:prSet/>
      <dgm:spPr/>
      <dgm:t>
        <a:bodyPr/>
        <a:lstStyle/>
        <a:p>
          <a:endParaRPr lang="en-US"/>
        </a:p>
      </dgm:t>
    </dgm:pt>
    <dgm:pt modelId="{384C4E69-6D5F-4298-A8A0-06414EB18DF2}">
      <dgm:prSet/>
      <dgm:spPr/>
      <dgm:t>
        <a:bodyPr/>
        <a:lstStyle/>
        <a:p>
          <a:pPr algn="ctr"/>
          <a:r>
            <a:rPr lang="en-US" dirty="0"/>
            <a:t>alt=“Checkbox”</a:t>
          </a:r>
        </a:p>
      </dgm:t>
    </dgm:pt>
    <dgm:pt modelId="{68399EB7-DFB0-462E-936B-0EF10EA25E4D}" type="sibTrans" cxnId="{3B174781-95D1-42AD-8247-8735624DF0D2}">
      <dgm:prSet/>
      <dgm:spPr/>
      <dgm:t>
        <a:bodyPr/>
        <a:lstStyle/>
        <a:p>
          <a:endParaRPr lang="en-US"/>
        </a:p>
      </dgm:t>
    </dgm:pt>
    <dgm:pt modelId="{C4DFB7AB-2463-43DD-99D1-41AF76A66864}" type="parTrans" cxnId="{3B174781-95D1-42AD-8247-8735624DF0D2}">
      <dgm:prSet/>
      <dgm:spPr/>
      <dgm:t>
        <a:bodyPr/>
        <a:lstStyle/>
        <a:p>
          <a:endParaRPr lang="en-US"/>
        </a:p>
      </dgm:t>
    </dgm:pt>
    <dgm:pt modelId="{9F952180-B972-46DF-B66D-4795C136626F}" type="pres">
      <dgm:prSet presAssocID="{002DCD59-6EFF-4039-8739-F7570DE174C0}" presName="root" presStyleCnt="0">
        <dgm:presLayoutVars>
          <dgm:dir/>
          <dgm:resizeHandles val="exact"/>
        </dgm:presLayoutVars>
      </dgm:prSet>
      <dgm:spPr/>
    </dgm:pt>
    <dgm:pt modelId="{DD8EE17E-7F07-422F-9E37-3007FC720627}" type="pres">
      <dgm:prSet presAssocID="{DCED4E5A-F6F1-4614-9E3B-747A595CADD2}" presName="compNode" presStyleCnt="0"/>
      <dgm:spPr/>
    </dgm:pt>
    <dgm:pt modelId="{B1474E11-EE2C-4022-A7ED-FCE5F3CB21EA}" type="pres">
      <dgm:prSet presAssocID="{DCED4E5A-F6F1-4614-9E3B-747A595CAD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22DC336-0A67-4F72-B1CC-6DC47FB8D5BE}" type="pres">
      <dgm:prSet presAssocID="{DCED4E5A-F6F1-4614-9E3B-747A595CADD2}" presName="iconSpace" presStyleCnt="0"/>
      <dgm:spPr/>
    </dgm:pt>
    <dgm:pt modelId="{CEFA5E06-2895-473B-B22A-2571326B074A}" type="pres">
      <dgm:prSet presAssocID="{DCED4E5A-F6F1-4614-9E3B-747A595CADD2}" presName="parTx" presStyleLbl="revTx" presStyleIdx="0" presStyleCnt="6">
        <dgm:presLayoutVars>
          <dgm:chMax val="0"/>
          <dgm:chPref val="0"/>
        </dgm:presLayoutVars>
      </dgm:prSet>
      <dgm:spPr/>
    </dgm:pt>
    <dgm:pt modelId="{A7D34152-0030-4AC3-9824-C9E824AB2375}" type="pres">
      <dgm:prSet presAssocID="{DCED4E5A-F6F1-4614-9E3B-747A595CADD2}" presName="txSpace" presStyleCnt="0"/>
      <dgm:spPr/>
    </dgm:pt>
    <dgm:pt modelId="{9DFAE6BA-9894-403A-B3AB-5BFE9895348E}" type="pres">
      <dgm:prSet presAssocID="{DCED4E5A-F6F1-4614-9E3B-747A595CADD2}" presName="desTx" presStyleLbl="revTx" presStyleIdx="1" presStyleCnt="6">
        <dgm:presLayoutVars/>
      </dgm:prSet>
      <dgm:spPr/>
    </dgm:pt>
    <dgm:pt modelId="{2C874712-8F1C-49B2-96D6-6BB73C75DC2C}" type="pres">
      <dgm:prSet presAssocID="{91791B8D-A318-43E5-AA21-D77068C11AB7}" presName="sibTrans" presStyleCnt="0"/>
      <dgm:spPr/>
    </dgm:pt>
    <dgm:pt modelId="{F1BE8EF4-6207-4192-B351-67D304C7D560}" type="pres">
      <dgm:prSet presAssocID="{718BCC5E-4A97-4B59-BB84-76A66A6D84AC}" presName="compNode" presStyleCnt="0"/>
      <dgm:spPr/>
    </dgm:pt>
    <dgm:pt modelId="{5CAFD25D-0E96-4FF0-B69A-CB7D0B2D0C70}" type="pres">
      <dgm:prSet presAssocID="{718BCC5E-4A97-4B59-BB84-76A66A6D84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4C66E07-FA7E-4B17-9B8F-A3DAE3683DA1}" type="pres">
      <dgm:prSet presAssocID="{718BCC5E-4A97-4B59-BB84-76A66A6D84AC}" presName="iconSpace" presStyleCnt="0"/>
      <dgm:spPr/>
    </dgm:pt>
    <dgm:pt modelId="{2A040A35-68C8-460B-9153-8BC5655A7F02}" type="pres">
      <dgm:prSet presAssocID="{718BCC5E-4A97-4B59-BB84-76A66A6D84AC}" presName="parTx" presStyleLbl="revTx" presStyleIdx="2" presStyleCnt="6">
        <dgm:presLayoutVars>
          <dgm:chMax val="0"/>
          <dgm:chPref val="0"/>
        </dgm:presLayoutVars>
      </dgm:prSet>
      <dgm:spPr/>
    </dgm:pt>
    <dgm:pt modelId="{F37FEBCB-E8F7-4F14-972A-82DE27DD5722}" type="pres">
      <dgm:prSet presAssocID="{718BCC5E-4A97-4B59-BB84-76A66A6D84AC}" presName="txSpace" presStyleCnt="0"/>
      <dgm:spPr/>
    </dgm:pt>
    <dgm:pt modelId="{FAB3EE02-6F29-4704-9665-94C95B7B4814}" type="pres">
      <dgm:prSet presAssocID="{718BCC5E-4A97-4B59-BB84-76A66A6D84AC}" presName="desTx" presStyleLbl="revTx" presStyleIdx="3" presStyleCnt="6">
        <dgm:presLayoutVars/>
      </dgm:prSet>
      <dgm:spPr/>
    </dgm:pt>
    <dgm:pt modelId="{C3142719-2BC7-4B49-87DE-DB90C609366B}" type="pres">
      <dgm:prSet presAssocID="{351B559A-AFF8-46A2-B1E0-C31F52444376}" presName="sibTrans" presStyleCnt="0"/>
      <dgm:spPr/>
    </dgm:pt>
    <dgm:pt modelId="{04616D14-38A9-427D-995E-B8BFD73595F4}" type="pres">
      <dgm:prSet presAssocID="{132AB94C-AC7B-4B9C-8788-7FCF3240BE98}" presName="compNode" presStyleCnt="0"/>
      <dgm:spPr/>
    </dgm:pt>
    <dgm:pt modelId="{DEFF5EB7-B632-4D07-B3F9-2539965F444C}" type="pres">
      <dgm:prSet presAssocID="{132AB94C-AC7B-4B9C-8788-7FCF3240BE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A466106-60DB-488B-A7D8-87BB9E141025}" type="pres">
      <dgm:prSet presAssocID="{132AB94C-AC7B-4B9C-8788-7FCF3240BE98}" presName="iconSpace" presStyleCnt="0"/>
      <dgm:spPr/>
    </dgm:pt>
    <dgm:pt modelId="{9F55DEE5-9092-4E67-B3BE-58E4B0203FDD}" type="pres">
      <dgm:prSet presAssocID="{132AB94C-AC7B-4B9C-8788-7FCF3240BE98}" presName="parTx" presStyleLbl="revTx" presStyleIdx="4" presStyleCnt="6">
        <dgm:presLayoutVars>
          <dgm:chMax val="0"/>
          <dgm:chPref val="0"/>
        </dgm:presLayoutVars>
      </dgm:prSet>
      <dgm:spPr/>
    </dgm:pt>
    <dgm:pt modelId="{9755EE7E-3836-44AC-8CF4-2871F75677A2}" type="pres">
      <dgm:prSet presAssocID="{132AB94C-AC7B-4B9C-8788-7FCF3240BE98}" presName="txSpace" presStyleCnt="0"/>
      <dgm:spPr/>
    </dgm:pt>
    <dgm:pt modelId="{19B36159-999C-42AB-BD17-21D1A79F1DBA}" type="pres">
      <dgm:prSet presAssocID="{132AB94C-AC7B-4B9C-8788-7FCF3240BE98}" presName="desTx" presStyleLbl="revTx" presStyleIdx="5" presStyleCnt="6">
        <dgm:presLayoutVars/>
      </dgm:prSet>
      <dgm:spPr/>
    </dgm:pt>
  </dgm:ptLst>
  <dgm:cxnLst>
    <dgm:cxn modelId="{01B11114-6DBF-41EA-98F5-7CDB0B0B8181}" srcId="{5E394F34-B9AC-4538-8EBC-0A300B3236B5}" destId="{C9EB8D9D-01A9-4265-A4E8-C3173B575DEF}" srcOrd="0" destOrd="0" parTransId="{7654836A-4FCE-440E-9508-FF730BBF727D}" sibTransId="{D7FF472F-F724-49F1-BC55-63B531E7C5F4}"/>
    <dgm:cxn modelId="{FC734817-BE7F-46AB-9BB2-79A6C193688D}" type="presOf" srcId="{718BCC5E-4A97-4B59-BB84-76A66A6D84AC}" destId="{2A040A35-68C8-460B-9153-8BC5655A7F02}" srcOrd="0" destOrd="0" presId="urn:microsoft.com/office/officeart/2018/5/layout/CenteredIconLabelDescriptionList"/>
    <dgm:cxn modelId="{ABEAA633-B31D-4DF1-8BA6-4F9FFE91305F}" srcId="{002DCD59-6EFF-4039-8739-F7570DE174C0}" destId="{718BCC5E-4A97-4B59-BB84-76A66A6D84AC}" srcOrd="1" destOrd="0" parTransId="{BA976EF7-82AD-43D8-93B4-E9974479B4CC}" sibTransId="{351B559A-AFF8-46A2-B1E0-C31F52444376}"/>
    <dgm:cxn modelId="{8117AE34-BB3E-448E-8F44-02458A57E20E}" srcId="{132AB94C-AC7B-4B9C-8788-7FCF3240BE98}" destId="{5E394F34-B9AC-4538-8EBC-0A300B3236B5}" srcOrd="0" destOrd="0" parTransId="{F77CD0BC-660F-4B8C-B0CE-39465E3A52D4}" sibTransId="{45788075-52DE-4415-B2C6-2B3F89912359}"/>
    <dgm:cxn modelId="{55FA274A-01AD-40B7-A29B-B82BBC3FD5E6}" type="presOf" srcId="{132AB94C-AC7B-4B9C-8788-7FCF3240BE98}" destId="{9F55DEE5-9092-4E67-B3BE-58E4B0203FDD}" srcOrd="0" destOrd="0" presId="urn:microsoft.com/office/officeart/2018/5/layout/CenteredIconLabelDescriptionList"/>
    <dgm:cxn modelId="{DFC6B672-DC4C-4C46-A9C4-BE9213BA2236}" srcId="{002DCD59-6EFF-4039-8739-F7570DE174C0}" destId="{132AB94C-AC7B-4B9C-8788-7FCF3240BE98}" srcOrd="2" destOrd="0" parTransId="{431EAFE8-17EA-4D72-9FEA-FE5D3A734A7D}" sibTransId="{38E0624C-F64A-471D-B20C-4B442382A727}"/>
    <dgm:cxn modelId="{90338554-630D-4D23-997A-3E712DE6F3C3}" type="presOf" srcId="{384C4E69-6D5F-4298-A8A0-06414EB18DF2}" destId="{9DFAE6BA-9894-403A-B3AB-5BFE9895348E}" srcOrd="0" destOrd="1" presId="urn:microsoft.com/office/officeart/2018/5/layout/CenteredIconLabelDescriptionList"/>
    <dgm:cxn modelId="{992B3976-3812-4CD2-B4F9-85B794D62A56}" srcId="{002DCD59-6EFF-4039-8739-F7570DE174C0}" destId="{DCED4E5A-F6F1-4614-9E3B-747A595CADD2}" srcOrd="0" destOrd="0" parTransId="{389D913A-D8C0-49FA-AFA8-0783C30FA4B6}" sibTransId="{91791B8D-A318-43E5-AA21-D77068C11AB7}"/>
    <dgm:cxn modelId="{3B174781-95D1-42AD-8247-8735624DF0D2}" srcId="{75BAD992-00BF-4E91-9895-94920DA94C7E}" destId="{384C4E69-6D5F-4298-A8A0-06414EB18DF2}" srcOrd="0" destOrd="0" parTransId="{C4DFB7AB-2463-43DD-99D1-41AF76A66864}" sibTransId="{68399EB7-DFB0-462E-936B-0EF10EA25E4D}"/>
    <dgm:cxn modelId="{15B88693-8BB3-4A37-92E5-149A3B7AA283}" type="presOf" srcId="{DCED4E5A-F6F1-4614-9E3B-747A595CADD2}" destId="{CEFA5E06-2895-473B-B22A-2571326B074A}" srcOrd="0" destOrd="0" presId="urn:microsoft.com/office/officeart/2018/5/layout/CenteredIconLabelDescriptionList"/>
    <dgm:cxn modelId="{7D286099-1AA4-476E-B8F4-4AC918F8E715}" srcId="{650D5F86-7C53-484D-A079-F4516D01B557}" destId="{16A1F8D2-6C27-4A84-A958-454BEECFB08E}" srcOrd="0" destOrd="0" parTransId="{237B0AE0-5385-4EB3-BE42-54B2992E9F16}" sibTransId="{9317174B-5968-4715-B85D-101655C7358C}"/>
    <dgm:cxn modelId="{631416A7-7135-45A8-AC5F-8CE9AD1AF0FC}" type="presOf" srcId="{16A1F8D2-6C27-4A84-A958-454BEECFB08E}" destId="{FAB3EE02-6F29-4704-9665-94C95B7B4814}" srcOrd="0" destOrd="1" presId="urn:microsoft.com/office/officeart/2018/5/layout/CenteredIconLabelDescriptionList"/>
    <dgm:cxn modelId="{1A8E33CE-2038-4C12-9E77-E40E579891AB}" type="presOf" srcId="{002DCD59-6EFF-4039-8739-F7570DE174C0}" destId="{9F952180-B972-46DF-B66D-4795C136626F}" srcOrd="0" destOrd="0" presId="urn:microsoft.com/office/officeart/2018/5/layout/CenteredIconLabelDescriptionList"/>
    <dgm:cxn modelId="{857C4DD0-ED5C-4D5A-B53D-18121848DBC2}" srcId="{DCED4E5A-F6F1-4614-9E3B-747A595CADD2}" destId="{75BAD992-00BF-4E91-9895-94920DA94C7E}" srcOrd="0" destOrd="0" parTransId="{9E381040-3145-4422-87FB-27EDFCA6201F}" sibTransId="{DF5F188C-E0C6-406B-A489-DD5AB24C3D42}"/>
    <dgm:cxn modelId="{4AE0BAD5-BADD-4A3F-B945-1454393C197F}" type="presOf" srcId="{650D5F86-7C53-484D-A079-F4516D01B557}" destId="{FAB3EE02-6F29-4704-9665-94C95B7B4814}" srcOrd="0" destOrd="0" presId="urn:microsoft.com/office/officeart/2018/5/layout/CenteredIconLabelDescriptionList"/>
    <dgm:cxn modelId="{E221A9DE-E14F-47B7-A398-AC4A9E3B5340}" srcId="{718BCC5E-4A97-4B59-BB84-76A66A6D84AC}" destId="{650D5F86-7C53-484D-A079-F4516D01B557}" srcOrd="0" destOrd="0" parTransId="{57F8611C-5CB7-4BCB-AD8A-FC6D7AF9A14C}" sibTransId="{3B07FE79-67F9-49EF-B853-8733B4526DBF}"/>
    <dgm:cxn modelId="{35CE6AE2-87D9-43F9-A769-9A9570EEE42F}" type="presOf" srcId="{C9EB8D9D-01A9-4265-A4E8-C3173B575DEF}" destId="{19B36159-999C-42AB-BD17-21D1A79F1DBA}" srcOrd="0" destOrd="1" presId="urn:microsoft.com/office/officeart/2018/5/layout/CenteredIconLabelDescriptionList"/>
    <dgm:cxn modelId="{DF4048F1-2280-4007-9157-8FD80D83BB7A}" type="presOf" srcId="{5E394F34-B9AC-4538-8EBC-0A300B3236B5}" destId="{19B36159-999C-42AB-BD17-21D1A79F1DBA}" srcOrd="0" destOrd="0" presId="urn:microsoft.com/office/officeart/2018/5/layout/CenteredIconLabelDescriptionList"/>
    <dgm:cxn modelId="{F3CAB9F3-FDD2-4462-9525-7FF7601270D9}" type="presOf" srcId="{75BAD992-00BF-4E91-9895-94920DA94C7E}" destId="{9DFAE6BA-9894-403A-B3AB-5BFE9895348E}" srcOrd="0" destOrd="0" presId="urn:microsoft.com/office/officeart/2018/5/layout/CenteredIconLabelDescriptionList"/>
    <dgm:cxn modelId="{D07AE0BE-1926-4199-999C-DDA81DE82197}" type="presParOf" srcId="{9F952180-B972-46DF-B66D-4795C136626F}" destId="{DD8EE17E-7F07-422F-9E37-3007FC720627}" srcOrd="0" destOrd="0" presId="urn:microsoft.com/office/officeart/2018/5/layout/CenteredIconLabelDescriptionList"/>
    <dgm:cxn modelId="{2D6FA9FD-CB34-410C-A29C-B038F088A12E}" type="presParOf" srcId="{DD8EE17E-7F07-422F-9E37-3007FC720627}" destId="{B1474E11-EE2C-4022-A7ED-FCE5F3CB21EA}" srcOrd="0" destOrd="0" presId="urn:microsoft.com/office/officeart/2018/5/layout/CenteredIconLabelDescriptionList"/>
    <dgm:cxn modelId="{9419429C-01EE-4324-AF6B-11594B44EE97}" type="presParOf" srcId="{DD8EE17E-7F07-422F-9E37-3007FC720627}" destId="{B22DC336-0A67-4F72-B1CC-6DC47FB8D5BE}" srcOrd="1" destOrd="0" presId="urn:microsoft.com/office/officeart/2018/5/layout/CenteredIconLabelDescriptionList"/>
    <dgm:cxn modelId="{F919579D-67E4-4AF9-B261-316116DA3279}" type="presParOf" srcId="{DD8EE17E-7F07-422F-9E37-3007FC720627}" destId="{CEFA5E06-2895-473B-B22A-2571326B074A}" srcOrd="2" destOrd="0" presId="urn:microsoft.com/office/officeart/2018/5/layout/CenteredIconLabelDescriptionList"/>
    <dgm:cxn modelId="{0577FBCE-E744-4F23-8D06-A8913852EC7E}" type="presParOf" srcId="{DD8EE17E-7F07-422F-9E37-3007FC720627}" destId="{A7D34152-0030-4AC3-9824-C9E824AB2375}" srcOrd="3" destOrd="0" presId="urn:microsoft.com/office/officeart/2018/5/layout/CenteredIconLabelDescriptionList"/>
    <dgm:cxn modelId="{0A39F186-5A07-4D30-8BC7-D19342A59970}" type="presParOf" srcId="{DD8EE17E-7F07-422F-9E37-3007FC720627}" destId="{9DFAE6BA-9894-403A-B3AB-5BFE9895348E}" srcOrd="4" destOrd="0" presId="urn:microsoft.com/office/officeart/2018/5/layout/CenteredIconLabelDescriptionList"/>
    <dgm:cxn modelId="{16FBF28B-6F2C-41E5-9BDF-F425058C3EE8}" type="presParOf" srcId="{9F952180-B972-46DF-B66D-4795C136626F}" destId="{2C874712-8F1C-49B2-96D6-6BB73C75DC2C}" srcOrd="1" destOrd="0" presId="urn:microsoft.com/office/officeart/2018/5/layout/CenteredIconLabelDescriptionList"/>
    <dgm:cxn modelId="{63E26AC4-0683-44DF-B5D2-71DC09ADC558}" type="presParOf" srcId="{9F952180-B972-46DF-B66D-4795C136626F}" destId="{F1BE8EF4-6207-4192-B351-67D304C7D560}" srcOrd="2" destOrd="0" presId="urn:microsoft.com/office/officeart/2018/5/layout/CenteredIconLabelDescriptionList"/>
    <dgm:cxn modelId="{3DC806EE-BD94-43D8-99D7-B4C0E3D22C98}" type="presParOf" srcId="{F1BE8EF4-6207-4192-B351-67D304C7D560}" destId="{5CAFD25D-0E96-4FF0-B69A-CB7D0B2D0C70}" srcOrd="0" destOrd="0" presId="urn:microsoft.com/office/officeart/2018/5/layout/CenteredIconLabelDescriptionList"/>
    <dgm:cxn modelId="{06325971-AD3C-4E1D-9DC8-506137598BF4}" type="presParOf" srcId="{F1BE8EF4-6207-4192-B351-67D304C7D560}" destId="{84C66E07-FA7E-4B17-9B8F-A3DAE3683DA1}" srcOrd="1" destOrd="0" presId="urn:microsoft.com/office/officeart/2018/5/layout/CenteredIconLabelDescriptionList"/>
    <dgm:cxn modelId="{1C106D66-144C-4E1F-B245-4ABE75B87456}" type="presParOf" srcId="{F1BE8EF4-6207-4192-B351-67D304C7D560}" destId="{2A040A35-68C8-460B-9153-8BC5655A7F02}" srcOrd="2" destOrd="0" presId="urn:microsoft.com/office/officeart/2018/5/layout/CenteredIconLabelDescriptionList"/>
    <dgm:cxn modelId="{7A60F360-2A16-48B8-85F8-CA4789911740}" type="presParOf" srcId="{F1BE8EF4-6207-4192-B351-67D304C7D560}" destId="{F37FEBCB-E8F7-4F14-972A-82DE27DD5722}" srcOrd="3" destOrd="0" presId="urn:microsoft.com/office/officeart/2018/5/layout/CenteredIconLabelDescriptionList"/>
    <dgm:cxn modelId="{47245BFC-61D0-4575-B3B6-ED70018E91E4}" type="presParOf" srcId="{F1BE8EF4-6207-4192-B351-67D304C7D560}" destId="{FAB3EE02-6F29-4704-9665-94C95B7B4814}" srcOrd="4" destOrd="0" presId="urn:microsoft.com/office/officeart/2018/5/layout/CenteredIconLabelDescriptionList"/>
    <dgm:cxn modelId="{F36F288D-02FC-4599-B6E5-A37C4D50AD55}" type="presParOf" srcId="{9F952180-B972-46DF-B66D-4795C136626F}" destId="{C3142719-2BC7-4B49-87DE-DB90C609366B}" srcOrd="3" destOrd="0" presId="urn:microsoft.com/office/officeart/2018/5/layout/CenteredIconLabelDescriptionList"/>
    <dgm:cxn modelId="{7F4A142B-BFCC-47AC-BA97-504720790A2F}" type="presParOf" srcId="{9F952180-B972-46DF-B66D-4795C136626F}" destId="{04616D14-38A9-427D-995E-B8BFD73595F4}" srcOrd="4" destOrd="0" presId="urn:microsoft.com/office/officeart/2018/5/layout/CenteredIconLabelDescriptionList"/>
    <dgm:cxn modelId="{6830416B-6A34-4DF8-8E30-A70E3B490AE5}" type="presParOf" srcId="{04616D14-38A9-427D-995E-B8BFD73595F4}" destId="{DEFF5EB7-B632-4D07-B3F9-2539965F444C}" srcOrd="0" destOrd="0" presId="urn:microsoft.com/office/officeart/2018/5/layout/CenteredIconLabelDescriptionList"/>
    <dgm:cxn modelId="{33953DA0-2493-4B9A-970F-7019D3793C13}" type="presParOf" srcId="{04616D14-38A9-427D-995E-B8BFD73595F4}" destId="{DA466106-60DB-488B-A7D8-87BB9E141025}" srcOrd="1" destOrd="0" presId="urn:microsoft.com/office/officeart/2018/5/layout/CenteredIconLabelDescriptionList"/>
    <dgm:cxn modelId="{54711A44-54AC-4E27-AEE4-CB91E505BA2F}" type="presParOf" srcId="{04616D14-38A9-427D-995E-B8BFD73595F4}" destId="{9F55DEE5-9092-4E67-B3BE-58E4B0203FDD}" srcOrd="2" destOrd="0" presId="urn:microsoft.com/office/officeart/2018/5/layout/CenteredIconLabelDescriptionList"/>
    <dgm:cxn modelId="{0EE48F9F-38F5-41D2-8F5A-81E53128C2C2}" type="presParOf" srcId="{04616D14-38A9-427D-995E-B8BFD73595F4}" destId="{9755EE7E-3836-44AC-8CF4-2871F75677A2}" srcOrd="3" destOrd="0" presId="urn:microsoft.com/office/officeart/2018/5/layout/CenteredIconLabelDescriptionList"/>
    <dgm:cxn modelId="{4263DF3A-92FA-4C67-9AB9-533FF2A4B806}" type="presParOf" srcId="{04616D14-38A9-427D-995E-B8BFD73595F4}" destId="{19B36159-999C-42AB-BD17-21D1A79F1DB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CB116C-916D-4C40-B666-AA65407FE9F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CD3A71-2B55-4C28-BB3D-FA95005F005F}">
      <dgm:prSet custT="1"/>
      <dgm:spPr/>
      <dgm:t>
        <a:bodyPr/>
        <a:lstStyle/>
        <a:p>
          <a:r>
            <a:rPr lang="en-US" sz="4400" dirty="0"/>
            <a:t>WAVE Accessibility Browser </a:t>
          </a:r>
          <a:r>
            <a:rPr lang="en-US" sz="4400" dirty="0" err="1"/>
            <a:t>Addin</a:t>
          </a:r>
          <a:endParaRPr lang="en-US" sz="4400" dirty="0"/>
        </a:p>
      </dgm:t>
    </dgm:pt>
    <dgm:pt modelId="{517AE85E-849D-4C7A-A70A-DEAE64C8BAF0}" type="parTrans" cxnId="{F582F241-1B47-44B4-95A5-A419324B6E98}">
      <dgm:prSet/>
      <dgm:spPr/>
      <dgm:t>
        <a:bodyPr/>
        <a:lstStyle/>
        <a:p>
          <a:endParaRPr lang="en-US"/>
        </a:p>
      </dgm:t>
    </dgm:pt>
    <dgm:pt modelId="{612A75A2-E768-448B-A96F-8F1B67D8D4C7}" type="sibTrans" cxnId="{F582F241-1B47-44B4-95A5-A419324B6E98}">
      <dgm:prSet/>
      <dgm:spPr/>
      <dgm:t>
        <a:bodyPr/>
        <a:lstStyle/>
        <a:p>
          <a:endParaRPr lang="en-US"/>
        </a:p>
      </dgm:t>
    </dgm:pt>
    <dgm:pt modelId="{D540854C-7899-40B1-8C05-53AAF82DA5ED}">
      <dgm:prSet custT="1"/>
      <dgm:spPr/>
      <dgm:t>
        <a:bodyPr/>
        <a:lstStyle/>
        <a:p>
          <a:r>
            <a:rPr lang="en-US" sz="4400" dirty="0" err="1"/>
            <a:t>WebAIM</a:t>
          </a:r>
          <a:r>
            <a:rPr lang="en-US" sz="4400" dirty="0"/>
            <a:t> Color Contrast Tool</a:t>
          </a:r>
        </a:p>
      </dgm:t>
    </dgm:pt>
    <dgm:pt modelId="{7FB2963A-688F-42C1-8A6A-E495FD588D6E}" type="parTrans" cxnId="{DDAE0512-155E-4247-85AF-2695CC35FF7C}">
      <dgm:prSet/>
      <dgm:spPr/>
      <dgm:t>
        <a:bodyPr/>
        <a:lstStyle/>
        <a:p>
          <a:endParaRPr lang="en-US"/>
        </a:p>
      </dgm:t>
    </dgm:pt>
    <dgm:pt modelId="{A3736E3F-0A86-4F70-AB55-77D1B1B2A4D8}" type="sibTrans" cxnId="{DDAE0512-155E-4247-85AF-2695CC35FF7C}">
      <dgm:prSet/>
      <dgm:spPr/>
      <dgm:t>
        <a:bodyPr/>
        <a:lstStyle/>
        <a:p>
          <a:endParaRPr lang="en-US"/>
        </a:p>
      </dgm:t>
    </dgm:pt>
    <dgm:pt modelId="{5C27C745-757F-42BE-8038-038FAFB65286}">
      <dgm:prSet custT="1"/>
      <dgm:spPr/>
      <dgm:t>
        <a:bodyPr/>
        <a:lstStyle/>
        <a:p>
          <a:r>
            <a:rPr lang="en-US" sz="4400" dirty="0"/>
            <a:t>NVDA</a:t>
          </a:r>
        </a:p>
      </dgm:t>
    </dgm:pt>
    <dgm:pt modelId="{CB76B660-4AB4-4478-AF0C-DF2C1852786F}" type="parTrans" cxnId="{757CF92A-2C59-425B-9E11-5526A3C69144}">
      <dgm:prSet/>
      <dgm:spPr/>
      <dgm:t>
        <a:bodyPr/>
        <a:lstStyle/>
        <a:p>
          <a:endParaRPr lang="en-US"/>
        </a:p>
      </dgm:t>
    </dgm:pt>
    <dgm:pt modelId="{02F8096C-7592-4134-962A-1447FF94F878}" type="sibTrans" cxnId="{757CF92A-2C59-425B-9E11-5526A3C69144}">
      <dgm:prSet/>
      <dgm:spPr/>
      <dgm:t>
        <a:bodyPr/>
        <a:lstStyle/>
        <a:p>
          <a:endParaRPr lang="en-US"/>
        </a:p>
      </dgm:t>
    </dgm:pt>
    <dgm:pt modelId="{71106542-407D-4A2A-B100-9A7B1573F86D}">
      <dgm:prSet custT="1"/>
      <dgm:spPr/>
      <dgm:t>
        <a:bodyPr/>
        <a:lstStyle/>
        <a:p>
          <a:r>
            <a:rPr lang="en-US" sz="4400"/>
            <a:t>Dragon Naturally Speaking</a:t>
          </a:r>
          <a:endParaRPr lang="en-US" sz="4400" dirty="0"/>
        </a:p>
      </dgm:t>
    </dgm:pt>
    <dgm:pt modelId="{BF4971A1-8200-481E-A2A9-84D01FD883DB}" type="parTrans" cxnId="{2E9BDF58-8DA2-417E-8580-D102D51217CF}">
      <dgm:prSet/>
      <dgm:spPr/>
      <dgm:t>
        <a:bodyPr/>
        <a:lstStyle/>
        <a:p>
          <a:endParaRPr lang="en-US"/>
        </a:p>
      </dgm:t>
    </dgm:pt>
    <dgm:pt modelId="{A3C09C55-02E5-4981-9E93-0656FD36C35D}" type="sibTrans" cxnId="{2E9BDF58-8DA2-417E-8580-D102D51217CF}">
      <dgm:prSet/>
      <dgm:spPr/>
      <dgm:t>
        <a:bodyPr/>
        <a:lstStyle/>
        <a:p>
          <a:endParaRPr lang="en-US"/>
        </a:p>
      </dgm:t>
    </dgm:pt>
    <dgm:pt modelId="{39F2A559-D986-4F7F-A103-72239EEA74FF}" type="pres">
      <dgm:prSet presAssocID="{CBCB116C-916D-4C40-B666-AA65407FE9F5}" presName="vert0" presStyleCnt="0">
        <dgm:presLayoutVars>
          <dgm:dir/>
          <dgm:animOne val="branch"/>
          <dgm:animLvl val="lvl"/>
        </dgm:presLayoutVars>
      </dgm:prSet>
      <dgm:spPr/>
    </dgm:pt>
    <dgm:pt modelId="{E2D352E8-A68D-46BF-941B-9892A396AF7E}" type="pres">
      <dgm:prSet presAssocID="{03CD3A71-2B55-4C28-BB3D-FA95005F005F}" presName="thickLine" presStyleLbl="alignNode1" presStyleIdx="0" presStyleCnt="4"/>
      <dgm:spPr/>
    </dgm:pt>
    <dgm:pt modelId="{8CD3E5D9-ABE9-496A-835E-6A043201862B}" type="pres">
      <dgm:prSet presAssocID="{03CD3A71-2B55-4C28-BB3D-FA95005F005F}" presName="horz1" presStyleCnt="0"/>
      <dgm:spPr/>
    </dgm:pt>
    <dgm:pt modelId="{0F99886F-5C28-4641-A9C2-75CBE53D4821}" type="pres">
      <dgm:prSet presAssocID="{03CD3A71-2B55-4C28-BB3D-FA95005F005F}" presName="tx1" presStyleLbl="revTx" presStyleIdx="0" presStyleCnt="4"/>
      <dgm:spPr/>
    </dgm:pt>
    <dgm:pt modelId="{3D6DB3AA-6A4A-4F72-810A-6D180C90FA40}" type="pres">
      <dgm:prSet presAssocID="{03CD3A71-2B55-4C28-BB3D-FA95005F005F}" presName="vert1" presStyleCnt="0"/>
      <dgm:spPr/>
    </dgm:pt>
    <dgm:pt modelId="{9F1C2C9D-F052-4344-A85A-572E8C1E1227}" type="pres">
      <dgm:prSet presAssocID="{D540854C-7899-40B1-8C05-53AAF82DA5ED}" presName="thickLine" presStyleLbl="alignNode1" presStyleIdx="1" presStyleCnt="4"/>
      <dgm:spPr/>
    </dgm:pt>
    <dgm:pt modelId="{57AAD59F-F8EA-44E5-BC8D-6E577D2573F1}" type="pres">
      <dgm:prSet presAssocID="{D540854C-7899-40B1-8C05-53AAF82DA5ED}" presName="horz1" presStyleCnt="0"/>
      <dgm:spPr/>
    </dgm:pt>
    <dgm:pt modelId="{6804CCDA-86C4-406C-B61A-AF99E5F0F3A0}" type="pres">
      <dgm:prSet presAssocID="{D540854C-7899-40B1-8C05-53AAF82DA5ED}" presName="tx1" presStyleLbl="revTx" presStyleIdx="1" presStyleCnt="4"/>
      <dgm:spPr/>
    </dgm:pt>
    <dgm:pt modelId="{E90C6303-A8EA-49D1-9A9C-B9174C138EE1}" type="pres">
      <dgm:prSet presAssocID="{D540854C-7899-40B1-8C05-53AAF82DA5ED}" presName="vert1" presStyleCnt="0"/>
      <dgm:spPr/>
    </dgm:pt>
    <dgm:pt modelId="{8E8418B6-9648-4904-AC1F-94CFA3B208D5}" type="pres">
      <dgm:prSet presAssocID="{5C27C745-757F-42BE-8038-038FAFB65286}" presName="thickLine" presStyleLbl="alignNode1" presStyleIdx="2" presStyleCnt="4"/>
      <dgm:spPr/>
    </dgm:pt>
    <dgm:pt modelId="{404AF960-3995-4D75-B93A-EE0679A72F21}" type="pres">
      <dgm:prSet presAssocID="{5C27C745-757F-42BE-8038-038FAFB65286}" presName="horz1" presStyleCnt="0"/>
      <dgm:spPr/>
    </dgm:pt>
    <dgm:pt modelId="{4756A36A-66FC-439D-90C9-00A3B23D8826}" type="pres">
      <dgm:prSet presAssocID="{5C27C745-757F-42BE-8038-038FAFB65286}" presName="tx1" presStyleLbl="revTx" presStyleIdx="2" presStyleCnt="4"/>
      <dgm:spPr/>
    </dgm:pt>
    <dgm:pt modelId="{394F32D6-5385-45DC-A78C-D87DA7969574}" type="pres">
      <dgm:prSet presAssocID="{5C27C745-757F-42BE-8038-038FAFB65286}" presName="vert1" presStyleCnt="0"/>
      <dgm:spPr/>
    </dgm:pt>
    <dgm:pt modelId="{D97B29C8-FDFC-48A2-B5A0-05552D234FC3}" type="pres">
      <dgm:prSet presAssocID="{71106542-407D-4A2A-B100-9A7B1573F86D}" presName="thickLine" presStyleLbl="alignNode1" presStyleIdx="3" presStyleCnt="4"/>
      <dgm:spPr/>
    </dgm:pt>
    <dgm:pt modelId="{1BF8523B-1636-45C3-B7C8-5776047FB104}" type="pres">
      <dgm:prSet presAssocID="{71106542-407D-4A2A-B100-9A7B1573F86D}" presName="horz1" presStyleCnt="0"/>
      <dgm:spPr/>
    </dgm:pt>
    <dgm:pt modelId="{03F8A1DB-124B-4910-8633-E9F2D03058BA}" type="pres">
      <dgm:prSet presAssocID="{71106542-407D-4A2A-B100-9A7B1573F86D}" presName="tx1" presStyleLbl="revTx" presStyleIdx="3" presStyleCnt="4"/>
      <dgm:spPr/>
    </dgm:pt>
    <dgm:pt modelId="{773742EE-BC16-4C8C-814F-A2FE86CF1759}" type="pres">
      <dgm:prSet presAssocID="{71106542-407D-4A2A-B100-9A7B1573F86D}" presName="vert1" presStyleCnt="0"/>
      <dgm:spPr/>
    </dgm:pt>
  </dgm:ptLst>
  <dgm:cxnLst>
    <dgm:cxn modelId="{DDAE0512-155E-4247-85AF-2695CC35FF7C}" srcId="{CBCB116C-916D-4C40-B666-AA65407FE9F5}" destId="{D540854C-7899-40B1-8C05-53AAF82DA5ED}" srcOrd="1" destOrd="0" parTransId="{7FB2963A-688F-42C1-8A6A-E495FD588D6E}" sibTransId="{A3736E3F-0A86-4F70-AB55-77D1B1B2A4D8}"/>
    <dgm:cxn modelId="{757CF92A-2C59-425B-9E11-5526A3C69144}" srcId="{CBCB116C-916D-4C40-B666-AA65407FE9F5}" destId="{5C27C745-757F-42BE-8038-038FAFB65286}" srcOrd="2" destOrd="0" parTransId="{CB76B660-4AB4-4478-AF0C-DF2C1852786F}" sibTransId="{02F8096C-7592-4134-962A-1447FF94F878}"/>
    <dgm:cxn modelId="{312D8A5B-A897-4E7C-8C47-85AC3BEAAAD9}" type="presOf" srcId="{CBCB116C-916D-4C40-B666-AA65407FE9F5}" destId="{39F2A559-D986-4F7F-A103-72239EEA74FF}" srcOrd="0" destOrd="0" presId="urn:microsoft.com/office/officeart/2008/layout/LinedList"/>
    <dgm:cxn modelId="{F582F241-1B47-44B4-95A5-A419324B6E98}" srcId="{CBCB116C-916D-4C40-B666-AA65407FE9F5}" destId="{03CD3A71-2B55-4C28-BB3D-FA95005F005F}" srcOrd="0" destOrd="0" parTransId="{517AE85E-849D-4C7A-A70A-DEAE64C8BAF0}" sibTransId="{612A75A2-E768-448B-A96F-8F1B67D8D4C7}"/>
    <dgm:cxn modelId="{2E9BDF58-8DA2-417E-8580-D102D51217CF}" srcId="{CBCB116C-916D-4C40-B666-AA65407FE9F5}" destId="{71106542-407D-4A2A-B100-9A7B1573F86D}" srcOrd="3" destOrd="0" parTransId="{BF4971A1-8200-481E-A2A9-84D01FD883DB}" sibTransId="{A3C09C55-02E5-4981-9E93-0656FD36C35D}"/>
    <dgm:cxn modelId="{B27B248E-2F16-4AB5-A553-77950AF01DFA}" type="presOf" srcId="{03CD3A71-2B55-4C28-BB3D-FA95005F005F}" destId="{0F99886F-5C28-4641-A9C2-75CBE53D4821}" srcOrd="0" destOrd="0" presId="urn:microsoft.com/office/officeart/2008/layout/LinedList"/>
    <dgm:cxn modelId="{FD4CD8AB-A8E3-40ED-9F42-814815C69CE8}" type="presOf" srcId="{D540854C-7899-40B1-8C05-53AAF82DA5ED}" destId="{6804CCDA-86C4-406C-B61A-AF99E5F0F3A0}" srcOrd="0" destOrd="0" presId="urn:microsoft.com/office/officeart/2008/layout/LinedList"/>
    <dgm:cxn modelId="{C9B4DAB5-67E0-4D74-B006-E7026BF22605}" type="presOf" srcId="{5C27C745-757F-42BE-8038-038FAFB65286}" destId="{4756A36A-66FC-439D-90C9-00A3B23D8826}" srcOrd="0" destOrd="0" presId="urn:microsoft.com/office/officeart/2008/layout/LinedList"/>
    <dgm:cxn modelId="{C71249FE-0E84-49EE-909D-AAE08801EC3C}" type="presOf" srcId="{71106542-407D-4A2A-B100-9A7B1573F86D}" destId="{03F8A1DB-124B-4910-8633-E9F2D03058BA}" srcOrd="0" destOrd="0" presId="urn:microsoft.com/office/officeart/2008/layout/LinedList"/>
    <dgm:cxn modelId="{A9AD48A3-3725-4049-AED9-EDEFD7DA4A40}" type="presParOf" srcId="{39F2A559-D986-4F7F-A103-72239EEA74FF}" destId="{E2D352E8-A68D-46BF-941B-9892A396AF7E}" srcOrd="0" destOrd="0" presId="urn:microsoft.com/office/officeart/2008/layout/LinedList"/>
    <dgm:cxn modelId="{9C8793AB-4AF0-4C03-846D-A89848A4A135}" type="presParOf" srcId="{39F2A559-D986-4F7F-A103-72239EEA74FF}" destId="{8CD3E5D9-ABE9-496A-835E-6A043201862B}" srcOrd="1" destOrd="0" presId="urn:microsoft.com/office/officeart/2008/layout/LinedList"/>
    <dgm:cxn modelId="{3FB216DE-9339-4398-B8F4-6CF8DDEBCDF6}" type="presParOf" srcId="{8CD3E5D9-ABE9-496A-835E-6A043201862B}" destId="{0F99886F-5C28-4641-A9C2-75CBE53D4821}" srcOrd="0" destOrd="0" presId="urn:microsoft.com/office/officeart/2008/layout/LinedList"/>
    <dgm:cxn modelId="{F40BE516-F027-4562-BCD1-5E49FB78ECDB}" type="presParOf" srcId="{8CD3E5D9-ABE9-496A-835E-6A043201862B}" destId="{3D6DB3AA-6A4A-4F72-810A-6D180C90FA40}" srcOrd="1" destOrd="0" presId="urn:microsoft.com/office/officeart/2008/layout/LinedList"/>
    <dgm:cxn modelId="{36BA04EA-A4D6-44E8-828B-2850589DBE4D}" type="presParOf" srcId="{39F2A559-D986-4F7F-A103-72239EEA74FF}" destId="{9F1C2C9D-F052-4344-A85A-572E8C1E1227}" srcOrd="2" destOrd="0" presId="urn:microsoft.com/office/officeart/2008/layout/LinedList"/>
    <dgm:cxn modelId="{5BDA1996-F0C5-494F-97F5-FB15FFA8CC84}" type="presParOf" srcId="{39F2A559-D986-4F7F-A103-72239EEA74FF}" destId="{57AAD59F-F8EA-44E5-BC8D-6E577D2573F1}" srcOrd="3" destOrd="0" presId="urn:microsoft.com/office/officeart/2008/layout/LinedList"/>
    <dgm:cxn modelId="{F70B01C8-6B1F-42C9-8A3B-53F17C87EB71}" type="presParOf" srcId="{57AAD59F-F8EA-44E5-BC8D-6E577D2573F1}" destId="{6804CCDA-86C4-406C-B61A-AF99E5F0F3A0}" srcOrd="0" destOrd="0" presId="urn:microsoft.com/office/officeart/2008/layout/LinedList"/>
    <dgm:cxn modelId="{C62DA009-BABD-4EE5-9B1E-4168B48A7B2C}" type="presParOf" srcId="{57AAD59F-F8EA-44E5-BC8D-6E577D2573F1}" destId="{E90C6303-A8EA-49D1-9A9C-B9174C138EE1}" srcOrd="1" destOrd="0" presId="urn:microsoft.com/office/officeart/2008/layout/LinedList"/>
    <dgm:cxn modelId="{12754A52-3F6D-4E7C-80A0-6CE89DBFA8F0}" type="presParOf" srcId="{39F2A559-D986-4F7F-A103-72239EEA74FF}" destId="{8E8418B6-9648-4904-AC1F-94CFA3B208D5}" srcOrd="4" destOrd="0" presId="urn:microsoft.com/office/officeart/2008/layout/LinedList"/>
    <dgm:cxn modelId="{543C3BE7-66B6-4767-8D38-1011DFCC2E32}" type="presParOf" srcId="{39F2A559-D986-4F7F-A103-72239EEA74FF}" destId="{404AF960-3995-4D75-B93A-EE0679A72F21}" srcOrd="5" destOrd="0" presId="urn:microsoft.com/office/officeart/2008/layout/LinedList"/>
    <dgm:cxn modelId="{723098CE-BFE2-4E51-8524-41344CBABC24}" type="presParOf" srcId="{404AF960-3995-4D75-B93A-EE0679A72F21}" destId="{4756A36A-66FC-439D-90C9-00A3B23D8826}" srcOrd="0" destOrd="0" presId="urn:microsoft.com/office/officeart/2008/layout/LinedList"/>
    <dgm:cxn modelId="{5ED681F4-6437-4A87-B1CC-A0AECEC5E2C0}" type="presParOf" srcId="{404AF960-3995-4D75-B93A-EE0679A72F21}" destId="{394F32D6-5385-45DC-A78C-D87DA7969574}" srcOrd="1" destOrd="0" presId="urn:microsoft.com/office/officeart/2008/layout/LinedList"/>
    <dgm:cxn modelId="{F191E5CE-97B5-4630-B34A-24A9B187B6BC}" type="presParOf" srcId="{39F2A559-D986-4F7F-A103-72239EEA74FF}" destId="{D97B29C8-FDFC-48A2-B5A0-05552D234FC3}" srcOrd="6" destOrd="0" presId="urn:microsoft.com/office/officeart/2008/layout/LinedList"/>
    <dgm:cxn modelId="{378A7719-E549-4BA6-B1B0-292737CBFBCE}" type="presParOf" srcId="{39F2A559-D986-4F7F-A103-72239EEA74FF}" destId="{1BF8523B-1636-45C3-B7C8-5776047FB104}" srcOrd="7" destOrd="0" presId="urn:microsoft.com/office/officeart/2008/layout/LinedList"/>
    <dgm:cxn modelId="{76573A06-26F8-4A1E-B282-52106206BD66}" type="presParOf" srcId="{1BF8523B-1636-45C3-B7C8-5776047FB104}" destId="{03F8A1DB-124B-4910-8633-E9F2D03058BA}" srcOrd="0" destOrd="0" presId="urn:microsoft.com/office/officeart/2008/layout/LinedList"/>
    <dgm:cxn modelId="{8E78A2A6-3034-4B2A-823B-F255D89823CD}" type="presParOf" srcId="{1BF8523B-1636-45C3-B7C8-5776047FB104}" destId="{773742EE-BC16-4C8C-814F-A2FE86CF17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CB116C-916D-4C40-B666-AA65407FE9F5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3CD3A71-2B55-4C28-BB3D-FA95005F005F}">
      <dgm:prSet/>
      <dgm:spPr/>
      <dgm:t>
        <a:bodyPr/>
        <a:lstStyle/>
        <a:p>
          <a:r>
            <a:rPr lang="en-US" dirty="0"/>
            <a:t>Presentation: https://github.com/Hosch250/MDC2020AccessibilityTalk</a:t>
          </a:r>
        </a:p>
      </dgm:t>
    </dgm:pt>
    <dgm:pt modelId="{517AE85E-849D-4C7A-A70A-DEAE64C8BAF0}" type="parTrans" cxnId="{F582F241-1B47-44B4-95A5-A419324B6E98}">
      <dgm:prSet/>
      <dgm:spPr/>
      <dgm:t>
        <a:bodyPr/>
        <a:lstStyle/>
        <a:p>
          <a:endParaRPr lang="en-US"/>
        </a:p>
      </dgm:t>
    </dgm:pt>
    <dgm:pt modelId="{612A75A2-E768-448B-A96F-8F1B67D8D4C7}" type="sibTrans" cxnId="{F582F241-1B47-44B4-95A5-A419324B6E98}">
      <dgm:prSet/>
      <dgm:spPr/>
      <dgm:t>
        <a:bodyPr/>
        <a:lstStyle/>
        <a:p>
          <a:endParaRPr lang="en-US"/>
        </a:p>
      </dgm:t>
    </dgm:pt>
    <dgm:pt modelId="{D540854C-7899-40B1-8C05-53AAF82DA5ED}">
      <dgm:prSet/>
      <dgm:spPr/>
      <dgm:t>
        <a:bodyPr/>
        <a:lstStyle/>
        <a:p>
          <a:r>
            <a:rPr lang="en-US" dirty="0"/>
            <a:t>Inaccessible Demo Site: https://github.com/Hosch250/WeatherTechInaccessible</a:t>
          </a:r>
        </a:p>
      </dgm:t>
    </dgm:pt>
    <dgm:pt modelId="{7FB2963A-688F-42C1-8A6A-E495FD588D6E}" type="parTrans" cxnId="{DDAE0512-155E-4247-85AF-2695CC35FF7C}">
      <dgm:prSet/>
      <dgm:spPr/>
      <dgm:t>
        <a:bodyPr/>
        <a:lstStyle/>
        <a:p>
          <a:endParaRPr lang="en-US"/>
        </a:p>
      </dgm:t>
    </dgm:pt>
    <dgm:pt modelId="{A3736E3F-0A86-4F70-AB55-77D1B1B2A4D8}" type="sibTrans" cxnId="{DDAE0512-155E-4247-85AF-2695CC35FF7C}">
      <dgm:prSet/>
      <dgm:spPr/>
      <dgm:t>
        <a:bodyPr/>
        <a:lstStyle/>
        <a:p>
          <a:endParaRPr lang="en-US"/>
        </a:p>
      </dgm:t>
    </dgm:pt>
    <dgm:pt modelId="{B6BED1DD-BCC2-436C-B5A1-B320B97D53B5}">
      <dgm:prSet/>
      <dgm:spPr/>
      <dgm:t>
        <a:bodyPr/>
        <a:lstStyle/>
        <a:p>
          <a:r>
            <a:rPr lang="en-US" dirty="0"/>
            <a:t>Accessible Demo Site: https://github.com/Hosch250/WeatherTechAccessible</a:t>
          </a:r>
        </a:p>
      </dgm:t>
    </dgm:pt>
    <dgm:pt modelId="{228D256B-CBEC-43E0-B8D0-AD3BD46C4954}" type="parTrans" cxnId="{8007FD84-5076-4A94-A93A-3C634B1A8927}">
      <dgm:prSet/>
      <dgm:spPr/>
      <dgm:t>
        <a:bodyPr/>
        <a:lstStyle/>
        <a:p>
          <a:endParaRPr lang="en-US"/>
        </a:p>
      </dgm:t>
    </dgm:pt>
    <dgm:pt modelId="{2C6AE435-DD32-4FE9-A2A1-47E43EA58C82}" type="sibTrans" cxnId="{8007FD84-5076-4A94-A93A-3C634B1A8927}">
      <dgm:prSet/>
      <dgm:spPr/>
      <dgm:t>
        <a:bodyPr/>
        <a:lstStyle/>
        <a:p>
          <a:endParaRPr lang="en-US"/>
        </a:p>
      </dgm:t>
    </dgm:pt>
    <dgm:pt modelId="{2F2DC324-BD4D-4323-A4A5-EFAB8F62238A}" type="pres">
      <dgm:prSet presAssocID="{CBCB116C-916D-4C40-B666-AA65407FE9F5}" presName="vert0" presStyleCnt="0">
        <dgm:presLayoutVars>
          <dgm:dir/>
          <dgm:animOne val="branch"/>
          <dgm:animLvl val="lvl"/>
        </dgm:presLayoutVars>
      </dgm:prSet>
      <dgm:spPr/>
    </dgm:pt>
    <dgm:pt modelId="{61731349-5A27-4B78-B1C9-7651113ED87F}" type="pres">
      <dgm:prSet presAssocID="{03CD3A71-2B55-4C28-BB3D-FA95005F005F}" presName="thickLine" presStyleLbl="alignNode1" presStyleIdx="0" presStyleCnt="3"/>
      <dgm:spPr/>
    </dgm:pt>
    <dgm:pt modelId="{1F48C155-D57B-4A38-8E24-132E6372D090}" type="pres">
      <dgm:prSet presAssocID="{03CD3A71-2B55-4C28-BB3D-FA95005F005F}" presName="horz1" presStyleCnt="0"/>
      <dgm:spPr/>
    </dgm:pt>
    <dgm:pt modelId="{7360BE46-13BA-4FF8-85A5-44B2E90ED9DB}" type="pres">
      <dgm:prSet presAssocID="{03CD3A71-2B55-4C28-BB3D-FA95005F005F}" presName="tx1" presStyleLbl="revTx" presStyleIdx="0" presStyleCnt="3"/>
      <dgm:spPr/>
    </dgm:pt>
    <dgm:pt modelId="{A7F5CA3C-9529-449B-AAC5-979299364EA9}" type="pres">
      <dgm:prSet presAssocID="{03CD3A71-2B55-4C28-BB3D-FA95005F005F}" presName="vert1" presStyleCnt="0"/>
      <dgm:spPr/>
    </dgm:pt>
    <dgm:pt modelId="{2F52EF97-1947-40F6-9872-8E19A8AFFF57}" type="pres">
      <dgm:prSet presAssocID="{D540854C-7899-40B1-8C05-53AAF82DA5ED}" presName="thickLine" presStyleLbl="alignNode1" presStyleIdx="1" presStyleCnt="3"/>
      <dgm:spPr/>
    </dgm:pt>
    <dgm:pt modelId="{5F9BB1BD-EDE6-4B3B-B636-66E0C5DEC69D}" type="pres">
      <dgm:prSet presAssocID="{D540854C-7899-40B1-8C05-53AAF82DA5ED}" presName="horz1" presStyleCnt="0"/>
      <dgm:spPr/>
    </dgm:pt>
    <dgm:pt modelId="{A537334B-1031-497F-B6D3-0A1CADF536A5}" type="pres">
      <dgm:prSet presAssocID="{D540854C-7899-40B1-8C05-53AAF82DA5ED}" presName="tx1" presStyleLbl="revTx" presStyleIdx="1" presStyleCnt="3"/>
      <dgm:spPr/>
    </dgm:pt>
    <dgm:pt modelId="{918E2A78-4FCF-44D8-85B7-C77BADD6F40B}" type="pres">
      <dgm:prSet presAssocID="{D540854C-7899-40B1-8C05-53AAF82DA5ED}" presName="vert1" presStyleCnt="0"/>
      <dgm:spPr/>
    </dgm:pt>
    <dgm:pt modelId="{3CE6175E-4F7C-4219-ACF4-B65445BCFEBB}" type="pres">
      <dgm:prSet presAssocID="{B6BED1DD-BCC2-436C-B5A1-B320B97D53B5}" presName="thickLine" presStyleLbl="alignNode1" presStyleIdx="2" presStyleCnt="3"/>
      <dgm:spPr/>
    </dgm:pt>
    <dgm:pt modelId="{8B718A75-25F3-4899-BE16-B29989CEB23C}" type="pres">
      <dgm:prSet presAssocID="{B6BED1DD-BCC2-436C-B5A1-B320B97D53B5}" presName="horz1" presStyleCnt="0"/>
      <dgm:spPr/>
    </dgm:pt>
    <dgm:pt modelId="{2251C4C4-54EF-4743-8E47-EFAFD45DF956}" type="pres">
      <dgm:prSet presAssocID="{B6BED1DD-BCC2-436C-B5A1-B320B97D53B5}" presName="tx1" presStyleLbl="revTx" presStyleIdx="2" presStyleCnt="3"/>
      <dgm:spPr/>
    </dgm:pt>
    <dgm:pt modelId="{B59A4BA3-FD42-489F-BAFE-BDE7A9F4A868}" type="pres">
      <dgm:prSet presAssocID="{B6BED1DD-BCC2-436C-B5A1-B320B97D53B5}" presName="vert1" presStyleCnt="0"/>
      <dgm:spPr/>
    </dgm:pt>
  </dgm:ptLst>
  <dgm:cxnLst>
    <dgm:cxn modelId="{DDAE0512-155E-4247-85AF-2695CC35FF7C}" srcId="{CBCB116C-916D-4C40-B666-AA65407FE9F5}" destId="{D540854C-7899-40B1-8C05-53AAF82DA5ED}" srcOrd="1" destOrd="0" parTransId="{7FB2963A-688F-42C1-8A6A-E495FD588D6E}" sibTransId="{A3736E3F-0A86-4F70-AB55-77D1B1B2A4D8}"/>
    <dgm:cxn modelId="{01B13829-D910-4FAF-87B9-9DCB4BE670D9}" type="presOf" srcId="{D540854C-7899-40B1-8C05-53AAF82DA5ED}" destId="{A537334B-1031-497F-B6D3-0A1CADF536A5}" srcOrd="0" destOrd="0" presId="urn:microsoft.com/office/officeart/2008/layout/LinedList"/>
    <dgm:cxn modelId="{F582F241-1B47-44B4-95A5-A419324B6E98}" srcId="{CBCB116C-916D-4C40-B666-AA65407FE9F5}" destId="{03CD3A71-2B55-4C28-BB3D-FA95005F005F}" srcOrd="0" destOrd="0" parTransId="{517AE85E-849D-4C7A-A70A-DEAE64C8BAF0}" sibTransId="{612A75A2-E768-448B-A96F-8F1B67D8D4C7}"/>
    <dgm:cxn modelId="{2EBE2356-329E-4A8B-8C7F-E51DFCC7D51C}" type="presOf" srcId="{B6BED1DD-BCC2-436C-B5A1-B320B97D53B5}" destId="{2251C4C4-54EF-4743-8E47-EFAFD45DF956}" srcOrd="0" destOrd="0" presId="urn:microsoft.com/office/officeart/2008/layout/LinedList"/>
    <dgm:cxn modelId="{8007FD84-5076-4A94-A93A-3C634B1A8927}" srcId="{CBCB116C-916D-4C40-B666-AA65407FE9F5}" destId="{B6BED1DD-BCC2-436C-B5A1-B320B97D53B5}" srcOrd="2" destOrd="0" parTransId="{228D256B-CBEC-43E0-B8D0-AD3BD46C4954}" sibTransId="{2C6AE435-DD32-4FE9-A2A1-47E43EA58C82}"/>
    <dgm:cxn modelId="{CD76CE9B-B067-43FC-828F-E57447BBC505}" type="presOf" srcId="{CBCB116C-916D-4C40-B666-AA65407FE9F5}" destId="{2F2DC324-BD4D-4323-A4A5-EFAB8F62238A}" srcOrd="0" destOrd="0" presId="urn:microsoft.com/office/officeart/2008/layout/LinedList"/>
    <dgm:cxn modelId="{3EDD1AE7-3267-49BB-ACAE-8EA5E559B1F7}" type="presOf" srcId="{03CD3A71-2B55-4C28-BB3D-FA95005F005F}" destId="{7360BE46-13BA-4FF8-85A5-44B2E90ED9DB}" srcOrd="0" destOrd="0" presId="urn:microsoft.com/office/officeart/2008/layout/LinedList"/>
    <dgm:cxn modelId="{916FE8D0-77CD-40B8-A766-B4F77BCAA969}" type="presParOf" srcId="{2F2DC324-BD4D-4323-A4A5-EFAB8F62238A}" destId="{61731349-5A27-4B78-B1C9-7651113ED87F}" srcOrd="0" destOrd="0" presId="urn:microsoft.com/office/officeart/2008/layout/LinedList"/>
    <dgm:cxn modelId="{86CC02C1-11EA-462F-B8AA-C718077CFA25}" type="presParOf" srcId="{2F2DC324-BD4D-4323-A4A5-EFAB8F62238A}" destId="{1F48C155-D57B-4A38-8E24-132E6372D090}" srcOrd="1" destOrd="0" presId="urn:microsoft.com/office/officeart/2008/layout/LinedList"/>
    <dgm:cxn modelId="{E46E3231-F357-49D7-9EE1-B2EB3C11FA20}" type="presParOf" srcId="{1F48C155-D57B-4A38-8E24-132E6372D090}" destId="{7360BE46-13BA-4FF8-85A5-44B2E90ED9DB}" srcOrd="0" destOrd="0" presId="urn:microsoft.com/office/officeart/2008/layout/LinedList"/>
    <dgm:cxn modelId="{7BFC7556-CA8E-4B7E-BCCE-86E82B49C14F}" type="presParOf" srcId="{1F48C155-D57B-4A38-8E24-132E6372D090}" destId="{A7F5CA3C-9529-449B-AAC5-979299364EA9}" srcOrd="1" destOrd="0" presId="urn:microsoft.com/office/officeart/2008/layout/LinedList"/>
    <dgm:cxn modelId="{2BAE3D68-C079-4133-BFA1-9BFC8FA0B71F}" type="presParOf" srcId="{2F2DC324-BD4D-4323-A4A5-EFAB8F62238A}" destId="{2F52EF97-1947-40F6-9872-8E19A8AFFF57}" srcOrd="2" destOrd="0" presId="urn:microsoft.com/office/officeart/2008/layout/LinedList"/>
    <dgm:cxn modelId="{A96679C2-71B0-4CF8-AD9A-E998D988620B}" type="presParOf" srcId="{2F2DC324-BD4D-4323-A4A5-EFAB8F62238A}" destId="{5F9BB1BD-EDE6-4B3B-B636-66E0C5DEC69D}" srcOrd="3" destOrd="0" presId="urn:microsoft.com/office/officeart/2008/layout/LinedList"/>
    <dgm:cxn modelId="{26279D57-CD65-4BC2-A14C-1A47AB3A5F44}" type="presParOf" srcId="{5F9BB1BD-EDE6-4B3B-B636-66E0C5DEC69D}" destId="{A537334B-1031-497F-B6D3-0A1CADF536A5}" srcOrd="0" destOrd="0" presId="urn:microsoft.com/office/officeart/2008/layout/LinedList"/>
    <dgm:cxn modelId="{9F886BBF-B8EA-420C-ACC3-0E808BD84D04}" type="presParOf" srcId="{5F9BB1BD-EDE6-4B3B-B636-66E0C5DEC69D}" destId="{918E2A78-4FCF-44D8-85B7-C77BADD6F40B}" srcOrd="1" destOrd="0" presId="urn:microsoft.com/office/officeart/2008/layout/LinedList"/>
    <dgm:cxn modelId="{F6F16477-D2BC-48FC-8750-49A4FFD27816}" type="presParOf" srcId="{2F2DC324-BD4D-4323-A4A5-EFAB8F62238A}" destId="{3CE6175E-4F7C-4219-ACF4-B65445BCFEBB}" srcOrd="4" destOrd="0" presId="urn:microsoft.com/office/officeart/2008/layout/LinedList"/>
    <dgm:cxn modelId="{A65BF3A7-C66D-4739-8BFD-3897BAF32EB8}" type="presParOf" srcId="{2F2DC324-BD4D-4323-A4A5-EFAB8F62238A}" destId="{8B718A75-25F3-4899-BE16-B29989CEB23C}" srcOrd="5" destOrd="0" presId="urn:microsoft.com/office/officeart/2008/layout/LinedList"/>
    <dgm:cxn modelId="{7CA8D34E-510B-40DA-8FE5-F2107C69B0EA}" type="presParOf" srcId="{8B718A75-25F3-4899-BE16-B29989CEB23C}" destId="{2251C4C4-54EF-4743-8E47-EFAFD45DF956}" srcOrd="0" destOrd="0" presId="urn:microsoft.com/office/officeart/2008/layout/LinedList"/>
    <dgm:cxn modelId="{56FC2B30-FBE3-4C64-A6B8-10E0D60B5C10}" type="presParOf" srcId="{8B718A75-25F3-4899-BE16-B29989CEB23C}" destId="{B59A4BA3-FD42-489F-BAFE-BDE7A9F4A8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13D2D-A90A-4DD4-8628-F1725E694A63}">
      <dsp:nvSpPr>
        <dsp:cNvPr id="0" name=""/>
        <dsp:cNvSpPr/>
      </dsp:nvSpPr>
      <dsp:spPr>
        <a:xfrm>
          <a:off x="937257" y="74822"/>
          <a:ext cx="1001606" cy="949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17E8-2530-4EB3-BA6C-1FBAFBDB193E}">
      <dsp:nvSpPr>
        <dsp:cNvPr id="0" name=""/>
        <dsp:cNvSpPr/>
      </dsp:nvSpPr>
      <dsp:spPr>
        <a:xfrm>
          <a:off x="7194" y="1141478"/>
          <a:ext cx="2861733" cy="40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Keyboard Accessibility</a:t>
          </a:r>
        </a:p>
      </dsp:txBody>
      <dsp:txXfrm>
        <a:off x="7194" y="1141478"/>
        <a:ext cx="2861733" cy="406915"/>
      </dsp:txXfrm>
    </dsp:sp>
    <dsp:sp modelId="{5893F36C-652A-4CC4-A267-C65C143CCB4B}">
      <dsp:nvSpPr>
        <dsp:cNvPr id="0" name=""/>
        <dsp:cNvSpPr/>
      </dsp:nvSpPr>
      <dsp:spPr>
        <a:xfrm>
          <a:off x="7194" y="1602899"/>
          <a:ext cx="2861733" cy="1197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Often used with </a:t>
          </a:r>
          <a:r>
            <a:rPr lang="en-US" sz="1700" kern="1200" dirty="0" err="1"/>
            <a:t>screenreaders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Tab between controls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Keyboard shortcuts</a:t>
          </a:r>
        </a:p>
      </dsp:txBody>
      <dsp:txXfrm>
        <a:off x="7194" y="1602899"/>
        <a:ext cx="2861733" cy="1197161"/>
      </dsp:txXfrm>
    </dsp:sp>
    <dsp:sp modelId="{599A08FC-0C69-4B0B-814F-8CCE75731970}">
      <dsp:nvSpPr>
        <dsp:cNvPr id="0" name=""/>
        <dsp:cNvSpPr/>
      </dsp:nvSpPr>
      <dsp:spPr>
        <a:xfrm>
          <a:off x="4299795" y="74822"/>
          <a:ext cx="1001606" cy="949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010C-F03C-4C43-B7E6-40C04050AA3B}">
      <dsp:nvSpPr>
        <dsp:cNvPr id="0" name=""/>
        <dsp:cNvSpPr/>
      </dsp:nvSpPr>
      <dsp:spPr>
        <a:xfrm>
          <a:off x="3369731" y="1141478"/>
          <a:ext cx="2861733" cy="40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Voice Accessibility</a:t>
          </a:r>
        </a:p>
      </dsp:txBody>
      <dsp:txXfrm>
        <a:off x="3369731" y="1141478"/>
        <a:ext cx="2861733" cy="406915"/>
      </dsp:txXfrm>
    </dsp:sp>
    <dsp:sp modelId="{49E7E169-BE96-492C-A78D-D4CF74F463C4}">
      <dsp:nvSpPr>
        <dsp:cNvPr id="0" name=""/>
        <dsp:cNvSpPr/>
      </dsp:nvSpPr>
      <dsp:spPr>
        <a:xfrm>
          <a:off x="3369731" y="1602899"/>
          <a:ext cx="2861733" cy="1197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Speak to perform actions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Hands-free calls, </a:t>
          </a:r>
          <a:r>
            <a:rPr lang="en-US" sz="1700" kern="1200" dirty="0" err="1"/>
            <a:t>etc</a:t>
          </a:r>
          <a:endParaRPr lang="en-US" sz="1700" kern="1200" dirty="0"/>
        </a:p>
      </dsp:txBody>
      <dsp:txXfrm>
        <a:off x="3369731" y="1602899"/>
        <a:ext cx="2861733" cy="1197161"/>
      </dsp:txXfrm>
    </dsp:sp>
    <dsp:sp modelId="{433C079E-7B63-4EDF-A52C-685ACCAB6B8D}">
      <dsp:nvSpPr>
        <dsp:cNvPr id="0" name=""/>
        <dsp:cNvSpPr/>
      </dsp:nvSpPr>
      <dsp:spPr>
        <a:xfrm>
          <a:off x="7662332" y="74822"/>
          <a:ext cx="1001606" cy="949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FDF9A-1A37-46BD-823B-FD5151A9A05D}">
      <dsp:nvSpPr>
        <dsp:cNvPr id="0" name=""/>
        <dsp:cNvSpPr/>
      </dsp:nvSpPr>
      <dsp:spPr>
        <a:xfrm>
          <a:off x="6732268" y="1141478"/>
          <a:ext cx="2861733" cy="40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Auditory Accessibility</a:t>
          </a:r>
        </a:p>
      </dsp:txBody>
      <dsp:txXfrm>
        <a:off x="6732268" y="1141478"/>
        <a:ext cx="2861733" cy="406915"/>
      </dsp:txXfrm>
    </dsp:sp>
    <dsp:sp modelId="{155CC6AF-1ECF-41CD-A1D5-4E677901BDF6}">
      <dsp:nvSpPr>
        <dsp:cNvPr id="0" name=""/>
        <dsp:cNvSpPr/>
      </dsp:nvSpPr>
      <dsp:spPr>
        <a:xfrm>
          <a:off x="6732268" y="1602899"/>
          <a:ext cx="2861733" cy="1197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Include closed captions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Improves availability in quiet environments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Might help search engines understand the content</a:t>
          </a:r>
        </a:p>
      </dsp:txBody>
      <dsp:txXfrm>
        <a:off x="6732268" y="1602899"/>
        <a:ext cx="2861733" cy="119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9802D-EABF-48B8-B0EE-5899C5099DC6}">
      <dsp:nvSpPr>
        <dsp:cNvPr id="0" name=""/>
        <dsp:cNvSpPr/>
      </dsp:nvSpPr>
      <dsp:spPr>
        <a:xfrm>
          <a:off x="0" y="2562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F5B2E3-E5B2-469B-A69F-85322C09C854}">
      <dsp:nvSpPr>
        <dsp:cNvPr id="0" name=""/>
        <dsp:cNvSpPr/>
      </dsp:nvSpPr>
      <dsp:spPr>
        <a:xfrm>
          <a:off x="0" y="2562"/>
          <a:ext cx="5914209" cy="174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Headers – h1, h2, h3, etc.</a:t>
          </a:r>
        </a:p>
      </dsp:txBody>
      <dsp:txXfrm>
        <a:off x="0" y="2562"/>
        <a:ext cx="5914209" cy="1747843"/>
      </dsp:txXfrm>
    </dsp:sp>
    <dsp:sp modelId="{66B2F283-8B77-49DE-AC52-5CF1B9FFB743}">
      <dsp:nvSpPr>
        <dsp:cNvPr id="0" name=""/>
        <dsp:cNvSpPr/>
      </dsp:nvSpPr>
      <dsp:spPr>
        <a:xfrm>
          <a:off x="0" y="1750406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1125205"/>
                <a:satOff val="-19789"/>
                <a:lumOff val="784"/>
                <a:alphaOff val="0"/>
                <a:shade val="74000"/>
                <a:satMod val="130000"/>
                <a:lumMod val="90000"/>
              </a:schemeClr>
              <a:schemeClr val="accent2">
                <a:hueOff val="1125205"/>
                <a:satOff val="-19789"/>
                <a:lumOff val="78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1125205"/>
              <a:satOff val="-19789"/>
              <a:lumOff val="784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1DDC5B-B620-4487-BC9F-74C434BF8678}">
      <dsp:nvSpPr>
        <dsp:cNvPr id="0" name=""/>
        <dsp:cNvSpPr/>
      </dsp:nvSpPr>
      <dsp:spPr>
        <a:xfrm>
          <a:off x="0" y="1750406"/>
          <a:ext cx="5914209" cy="174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Navigation</a:t>
          </a:r>
        </a:p>
      </dsp:txBody>
      <dsp:txXfrm>
        <a:off x="0" y="1750406"/>
        <a:ext cx="5914209" cy="1747843"/>
      </dsp:txXfrm>
    </dsp:sp>
    <dsp:sp modelId="{47F1E5B4-11C2-4A15-93BD-D02A4EC44BFF}">
      <dsp:nvSpPr>
        <dsp:cNvPr id="0" name=""/>
        <dsp:cNvSpPr/>
      </dsp:nvSpPr>
      <dsp:spPr>
        <a:xfrm>
          <a:off x="0" y="349825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2250410"/>
                <a:satOff val="-39578"/>
                <a:lumOff val="1569"/>
                <a:alphaOff val="0"/>
                <a:shade val="74000"/>
                <a:satMod val="130000"/>
                <a:lumMod val="90000"/>
              </a:schemeClr>
              <a:schemeClr val="accent2">
                <a:hueOff val="2250410"/>
                <a:satOff val="-39578"/>
                <a:lumOff val="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2250410"/>
              <a:satOff val="-39578"/>
              <a:lumOff val="1569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88DE3E-CEA9-40AF-959B-9764DBBC1D07}">
      <dsp:nvSpPr>
        <dsp:cNvPr id="0" name=""/>
        <dsp:cNvSpPr/>
      </dsp:nvSpPr>
      <dsp:spPr>
        <a:xfrm>
          <a:off x="0" y="3498250"/>
          <a:ext cx="5914209" cy="174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HTML5 sematic elements – nav, header, footer</a:t>
          </a:r>
        </a:p>
      </dsp:txBody>
      <dsp:txXfrm>
        <a:off x="0" y="3498250"/>
        <a:ext cx="5914209" cy="1747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07CD0-310B-44F7-919E-067E1DCA601A}">
      <dsp:nvSpPr>
        <dsp:cNvPr id="0" name=""/>
        <dsp:cNvSpPr/>
      </dsp:nvSpPr>
      <dsp:spPr>
        <a:xfrm rot="5400000">
          <a:off x="-180831" y="183999"/>
          <a:ext cx="1205543" cy="8438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Don’t use</a:t>
          </a:r>
        </a:p>
      </dsp:txBody>
      <dsp:txXfrm rot="-5400000">
        <a:off x="1" y="425107"/>
        <a:ext cx="843880" cy="361663"/>
      </dsp:txXfrm>
    </dsp:sp>
    <dsp:sp modelId="{FCDD0DE3-61C4-478D-B310-C0584A2A63F8}">
      <dsp:nvSpPr>
        <dsp:cNvPr id="0" name=""/>
        <dsp:cNvSpPr/>
      </dsp:nvSpPr>
      <dsp:spPr>
        <a:xfrm rot="5400000">
          <a:off x="4830737" y="-3983689"/>
          <a:ext cx="783603" cy="875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Don’t use popups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It can be difficult to tell popups from navigation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modals instead</a:t>
          </a:r>
        </a:p>
      </dsp:txBody>
      <dsp:txXfrm rot="-5400000">
        <a:off x="843881" y="41419"/>
        <a:ext cx="8719064" cy="707099"/>
      </dsp:txXfrm>
    </dsp:sp>
    <dsp:sp modelId="{04B1B0B4-3AC4-4FE0-A430-8C5E26625613}">
      <dsp:nvSpPr>
        <dsp:cNvPr id="0" name=""/>
        <dsp:cNvSpPr/>
      </dsp:nvSpPr>
      <dsp:spPr>
        <a:xfrm rot="5400000">
          <a:off x="-180831" y="1189119"/>
          <a:ext cx="1205543" cy="84388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Mark</a:t>
          </a:r>
        </a:p>
      </dsp:txBody>
      <dsp:txXfrm rot="-5400000">
        <a:off x="1" y="1430227"/>
        <a:ext cx="843880" cy="361663"/>
      </dsp:txXfrm>
    </dsp:sp>
    <dsp:sp modelId="{84528E31-2F8D-4C5B-BA85-28AD7601C9B9}">
      <dsp:nvSpPr>
        <dsp:cNvPr id="0" name=""/>
        <dsp:cNvSpPr/>
      </dsp:nvSpPr>
      <dsp:spPr>
        <a:xfrm rot="5400000">
          <a:off x="4830737" y="-2978568"/>
          <a:ext cx="783603" cy="875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Mark navigation to external sites clearly</a:t>
          </a:r>
        </a:p>
      </dsp:txBody>
      <dsp:txXfrm rot="-5400000">
        <a:off x="843881" y="1046540"/>
        <a:ext cx="8719064" cy="707099"/>
      </dsp:txXfrm>
    </dsp:sp>
    <dsp:sp modelId="{3D87F6E3-8370-4250-8CD1-CA6BCEA9A375}">
      <dsp:nvSpPr>
        <dsp:cNvPr id="0" name=""/>
        <dsp:cNvSpPr/>
      </dsp:nvSpPr>
      <dsp:spPr>
        <a:xfrm rot="5400000">
          <a:off x="-180831" y="2194240"/>
          <a:ext cx="1205543" cy="84388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</a:t>
          </a:r>
        </a:p>
      </dsp:txBody>
      <dsp:txXfrm rot="-5400000">
        <a:off x="1" y="2435348"/>
        <a:ext cx="843880" cy="361663"/>
      </dsp:txXfrm>
    </dsp:sp>
    <dsp:sp modelId="{E2C837D9-AA8A-477F-AB6D-9492D01964B1}">
      <dsp:nvSpPr>
        <dsp:cNvPr id="0" name=""/>
        <dsp:cNvSpPr/>
      </dsp:nvSpPr>
      <dsp:spPr>
        <a:xfrm rot="5400000">
          <a:off x="4830737" y="-1973447"/>
          <a:ext cx="783603" cy="875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skip links where necessary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 skip to site content—see GitHub for an example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 skip past large chunks of data</a:t>
          </a:r>
        </a:p>
      </dsp:txBody>
      <dsp:txXfrm rot="-5400000">
        <a:off x="843881" y="2051661"/>
        <a:ext cx="8719064" cy="7070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3E6AB-C00C-4E14-BD39-B937DB16B261}">
      <dsp:nvSpPr>
        <dsp:cNvPr id="0" name=""/>
        <dsp:cNvSpPr/>
      </dsp:nvSpPr>
      <dsp:spPr>
        <a:xfrm>
          <a:off x="0" y="2510113"/>
          <a:ext cx="2400299" cy="8238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09" tIns="213360" rIns="170709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</a:t>
          </a:r>
        </a:p>
      </dsp:txBody>
      <dsp:txXfrm>
        <a:off x="0" y="2510113"/>
        <a:ext cx="2400299" cy="823875"/>
      </dsp:txXfrm>
    </dsp:sp>
    <dsp:sp modelId="{52F8B488-9271-4B09-B562-22D2EACB43C6}">
      <dsp:nvSpPr>
        <dsp:cNvPr id="0" name=""/>
        <dsp:cNvSpPr/>
      </dsp:nvSpPr>
      <dsp:spPr>
        <a:xfrm>
          <a:off x="2400299" y="2510113"/>
          <a:ext cx="7200897" cy="82387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8" tIns="228600" rIns="14606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an explicit submit button</a:t>
          </a:r>
        </a:p>
      </dsp:txBody>
      <dsp:txXfrm>
        <a:off x="2400299" y="2510113"/>
        <a:ext cx="7200897" cy="823875"/>
      </dsp:txXfrm>
    </dsp:sp>
    <dsp:sp modelId="{F65B96D0-88C2-4D0A-9FB8-CCA84A22811D}">
      <dsp:nvSpPr>
        <dsp:cNvPr id="0" name=""/>
        <dsp:cNvSpPr/>
      </dsp:nvSpPr>
      <dsp:spPr>
        <a:xfrm rot="10800000">
          <a:off x="0" y="1255351"/>
          <a:ext cx="2400299" cy="126712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9793"/>
            <a:satOff val="-10735"/>
            <a:lumOff val="-5392"/>
            <a:alphaOff val="0"/>
          </a:schemeClr>
        </a:solidFill>
        <a:ln w="15875" cap="flat" cmpd="sng" algn="ctr">
          <a:solidFill>
            <a:schemeClr val="accent5">
              <a:hueOff val="-9793"/>
              <a:satOff val="-10735"/>
              <a:lumOff val="-5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09" tIns="184912" rIns="170709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</a:t>
          </a:r>
        </a:p>
      </dsp:txBody>
      <dsp:txXfrm rot="-10800000">
        <a:off x="0" y="1255351"/>
        <a:ext cx="2400299" cy="823628"/>
      </dsp:txXfrm>
    </dsp:sp>
    <dsp:sp modelId="{80DC1C00-8C21-4439-AC26-9461DE06F20B}">
      <dsp:nvSpPr>
        <dsp:cNvPr id="0" name=""/>
        <dsp:cNvSpPr/>
      </dsp:nvSpPr>
      <dsp:spPr>
        <a:xfrm>
          <a:off x="2400299" y="1255351"/>
          <a:ext cx="7200897" cy="823628"/>
        </a:xfrm>
        <a:prstGeom prst="rect">
          <a:avLst/>
        </a:prstGeom>
        <a:solidFill>
          <a:schemeClr val="accent5">
            <a:tint val="40000"/>
            <a:alpha val="90000"/>
            <a:hueOff val="-68729"/>
            <a:satOff val="-9993"/>
            <a:lumOff val="-1294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68729"/>
              <a:satOff val="-9993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8" tIns="228600" rIns="14606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a label to each input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Range inputs are tricky: hidden labels or aria-</a:t>
          </a:r>
          <a:r>
            <a:rPr lang="en-US" sz="1200" kern="1200" dirty="0" err="1"/>
            <a:t>labeledby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Radio buttons/checkboxes are tricky: </a:t>
          </a:r>
          <a:r>
            <a:rPr lang="en-US" sz="1200" kern="1200" dirty="0" err="1"/>
            <a:t>fieldset</a:t>
          </a:r>
          <a:r>
            <a:rPr lang="en-US" sz="1200" kern="1200" dirty="0"/>
            <a:t> + legend</a:t>
          </a:r>
        </a:p>
      </dsp:txBody>
      <dsp:txXfrm>
        <a:off x="2400299" y="1255351"/>
        <a:ext cx="7200897" cy="823628"/>
      </dsp:txXfrm>
    </dsp:sp>
    <dsp:sp modelId="{55C4B9E7-EF8C-426F-9934-529C9F6CFA85}">
      <dsp:nvSpPr>
        <dsp:cNvPr id="0" name=""/>
        <dsp:cNvSpPr/>
      </dsp:nvSpPr>
      <dsp:spPr>
        <a:xfrm rot="10800000">
          <a:off x="0" y="589"/>
          <a:ext cx="2400299" cy="126712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9587"/>
            <a:satOff val="-21471"/>
            <a:lumOff val="-10785"/>
            <a:alphaOff val="0"/>
          </a:schemeClr>
        </a:solidFill>
        <a:ln w="15875" cap="flat" cmpd="sng" algn="ctr">
          <a:solidFill>
            <a:schemeClr val="accent5">
              <a:hueOff val="-19587"/>
              <a:satOff val="-21471"/>
              <a:lumOff val="-10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09" tIns="184912" rIns="170709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</a:t>
          </a:r>
        </a:p>
      </dsp:txBody>
      <dsp:txXfrm rot="-10800000">
        <a:off x="0" y="589"/>
        <a:ext cx="2400299" cy="823628"/>
      </dsp:txXfrm>
    </dsp:sp>
    <dsp:sp modelId="{966391C6-8002-41CB-AF82-543FDEE4AC4A}">
      <dsp:nvSpPr>
        <dsp:cNvPr id="0" name=""/>
        <dsp:cNvSpPr/>
      </dsp:nvSpPr>
      <dsp:spPr>
        <a:xfrm>
          <a:off x="2400299" y="589"/>
          <a:ext cx="7200897" cy="823628"/>
        </a:xfrm>
        <a:prstGeom prst="rect">
          <a:avLst/>
        </a:prstGeom>
        <a:solidFill>
          <a:schemeClr val="accent5">
            <a:tint val="40000"/>
            <a:alpha val="90000"/>
            <a:hueOff val="-137457"/>
            <a:satOff val="-19987"/>
            <a:lumOff val="-258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37457"/>
              <a:satOff val="-19987"/>
              <a:lumOff val="-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8" tIns="228600" rIns="14606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the form element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Screenreaders</a:t>
          </a:r>
          <a:r>
            <a:rPr lang="en-US" sz="1200" kern="1200" dirty="0"/>
            <a:t> have tools for people to jump directly to forms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Forms group controls</a:t>
          </a:r>
        </a:p>
      </dsp:txBody>
      <dsp:txXfrm>
        <a:off x="2400299" y="589"/>
        <a:ext cx="7200897" cy="8236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74E11-EE2C-4022-A7ED-FCE5F3CB21EA}">
      <dsp:nvSpPr>
        <dsp:cNvPr id="0" name=""/>
        <dsp:cNvSpPr/>
      </dsp:nvSpPr>
      <dsp:spPr>
        <a:xfrm>
          <a:off x="937257" y="258841"/>
          <a:ext cx="1001606" cy="1001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A5E06-2895-473B-B22A-2571326B074A}">
      <dsp:nvSpPr>
        <dsp:cNvPr id="0" name=""/>
        <dsp:cNvSpPr/>
      </dsp:nvSpPr>
      <dsp:spPr>
        <a:xfrm>
          <a:off x="7194" y="1366571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Check</a:t>
          </a:r>
        </a:p>
      </dsp:txBody>
      <dsp:txXfrm>
        <a:off x="7194" y="1366571"/>
        <a:ext cx="2861733" cy="429260"/>
      </dsp:txXfrm>
    </dsp:sp>
    <dsp:sp modelId="{9DFAE6BA-9894-403A-B3AB-5BFE9895348E}">
      <dsp:nvSpPr>
        <dsp:cNvPr id="0" name=""/>
        <dsp:cNvSpPr/>
      </dsp:nvSpPr>
      <dsp:spPr>
        <a:xfrm>
          <a:off x="7194" y="1845191"/>
          <a:ext cx="2861733" cy="881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alt tag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alt=“Checkbox”</a:t>
          </a:r>
        </a:p>
      </dsp:txBody>
      <dsp:txXfrm>
        <a:off x="7194" y="1845191"/>
        <a:ext cx="2861733" cy="881642"/>
      </dsp:txXfrm>
    </dsp:sp>
    <dsp:sp modelId="{5CAFD25D-0E96-4FF0-B69A-CB7D0B2D0C70}">
      <dsp:nvSpPr>
        <dsp:cNvPr id="0" name=""/>
        <dsp:cNvSpPr/>
      </dsp:nvSpPr>
      <dsp:spPr>
        <a:xfrm>
          <a:off x="4299795" y="258841"/>
          <a:ext cx="1001606" cy="1001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40A35-68C8-460B-9153-8BC5655A7F02}">
      <dsp:nvSpPr>
        <dsp:cNvPr id="0" name=""/>
        <dsp:cNvSpPr/>
      </dsp:nvSpPr>
      <dsp:spPr>
        <a:xfrm>
          <a:off x="3369731" y="1366571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Set</a:t>
          </a:r>
        </a:p>
      </dsp:txBody>
      <dsp:txXfrm>
        <a:off x="3369731" y="1366571"/>
        <a:ext cx="2861733" cy="429260"/>
      </dsp:txXfrm>
    </dsp:sp>
    <dsp:sp modelId="{FAB3EE02-6F29-4704-9665-94C95B7B4814}">
      <dsp:nvSpPr>
        <dsp:cNvPr id="0" name=""/>
        <dsp:cNvSpPr/>
      </dsp:nvSpPr>
      <dsp:spPr>
        <a:xfrm>
          <a:off x="3369731" y="1845191"/>
          <a:ext cx="2861733" cy="881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role attribute if necessary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role=“button”</a:t>
          </a:r>
        </a:p>
      </dsp:txBody>
      <dsp:txXfrm>
        <a:off x="3369731" y="1845191"/>
        <a:ext cx="2861733" cy="881642"/>
      </dsp:txXfrm>
    </dsp:sp>
    <dsp:sp modelId="{DEFF5EB7-B632-4D07-B3F9-2539965F444C}">
      <dsp:nvSpPr>
        <dsp:cNvPr id="0" name=""/>
        <dsp:cNvSpPr/>
      </dsp:nvSpPr>
      <dsp:spPr>
        <a:xfrm>
          <a:off x="7662332" y="258841"/>
          <a:ext cx="1001606" cy="1001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5DEE5-9092-4E67-B3BE-58E4B0203FDD}">
      <dsp:nvSpPr>
        <dsp:cNvPr id="0" name=""/>
        <dsp:cNvSpPr/>
      </dsp:nvSpPr>
      <dsp:spPr>
        <a:xfrm>
          <a:off x="6732268" y="1366571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Hide</a:t>
          </a:r>
        </a:p>
      </dsp:txBody>
      <dsp:txXfrm>
        <a:off x="6732268" y="1366571"/>
        <a:ext cx="2861733" cy="429260"/>
      </dsp:txXfrm>
    </dsp:sp>
    <dsp:sp modelId="{19B36159-999C-42AB-BD17-21D1A79F1DBA}">
      <dsp:nvSpPr>
        <dsp:cNvPr id="0" name=""/>
        <dsp:cNvSpPr/>
      </dsp:nvSpPr>
      <dsp:spPr>
        <a:xfrm>
          <a:off x="6732268" y="1845191"/>
          <a:ext cx="2861733" cy="881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glyphs from </a:t>
          </a:r>
          <a:r>
            <a:rPr lang="en-US" sz="1700" kern="1200" dirty="0" err="1"/>
            <a:t>screenreaders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aria-hidden=“true”</a:t>
          </a:r>
        </a:p>
      </dsp:txBody>
      <dsp:txXfrm>
        <a:off x="6732268" y="1845191"/>
        <a:ext cx="2861733" cy="8816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352E8-A68D-46BF-941B-9892A396AF7E}">
      <dsp:nvSpPr>
        <dsp:cNvPr id="0" name=""/>
        <dsp:cNvSpPr/>
      </dsp:nvSpPr>
      <dsp:spPr>
        <a:xfrm>
          <a:off x="0" y="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99886F-5C28-4641-A9C2-75CBE53D4821}">
      <dsp:nvSpPr>
        <dsp:cNvPr id="0" name=""/>
        <dsp:cNvSpPr/>
      </dsp:nvSpPr>
      <dsp:spPr>
        <a:xfrm>
          <a:off x="0" y="0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WAVE Accessibility Browser </a:t>
          </a:r>
          <a:r>
            <a:rPr lang="en-US" sz="4400" kern="1200" dirty="0" err="1"/>
            <a:t>Addin</a:t>
          </a:r>
          <a:endParaRPr lang="en-US" sz="4400" kern="1200" dirty="0"/>
        </a:p>
      </dsp:txBody>
      <dsp:txXfrm>
        <a:off x="0" y="0"/>
        <a:ext cx="5914209" cy="1312164"/>
      </dsp:txXfrm>
    </dsp:sp>
    <dsp:sp modelId="{9F1C2C9D-F052-4344-A85A-572E8C1E1227}">
      <dsp:nvSpPr>
        <dsp:cNvPr id="0" name=""/>
        <dsp:cNvSpPr/>
      </dsp:nvSpPr>
      <dsp:spPr>
        <a:xfrm>
          <a:off x="0" y="1312164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750137"/>
                <a:satOff val="-13193"/>
                <a:lumOff val="523"/>
                <a:alphaOff val="0"/>
                <a:shade val="74000"/>
                <a:satMod val="130000"/>
                <a:lumMod val="90000"/>
              </a:schemeClr>
              <a:schemeClr val="accent2">
                <a:hueOff val="750137"/>
                <a:satOff val="-13193"/>
                <a:lumOff val="52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750137"/>
              <a:satOff val="-13193"/>
              <a:lumOff val="523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04CCDA-86C4-406C-B61A-AF99E5F0F3A0}">
      <dsp:nvSpPr>
        <dsp:cNvPr id="0" name=""/>
        <dsp:cNvSpPr/>
      </dsp:nvSpPr>
      <dsp:spPr>
        <a:xfrm>
          <a:off x="0" y="1312164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WebAIM</a:t>
          </a:r>
          <a:r>
            <a:rPr lang="en-US" sz="4400" kern="1200" dirty="0"/>
            <a:t> Color Contrast Tool</a:t>
          </a:r>
        </a:p>
      </dsp:txBody>
      <dsp:txXfrm>
        <a:off x="0" y="1312164"/>
        <a:ext cx="5914209" cy="1312164"/>
      </dsp:txXfrm>
    </dsp:sp>
    <dsp:sp modelId="{8E8418B6-9648-4904-AC1F-94CFA3B208D5}">
      <dsp:nvSpPr>
        <dsp:cNvPr id="0" name=""/>
        <dsp:cNvSpPr/>
      </dsp:nvSpPr>
      <dsp:spPr>
        <a:xfrm>
          <a:off x="0" y="2624328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1500273"/>
                <a:satOff val="-26385"/>
                <a:lumOff val="1046"/>
                <a:alphaOff val="0"/>
                <a:shade val="74000"/>
                <a:satMod val="130000"/>
                <a:lumMod val="90000"/>
              </a:schemeClr>
              <a:schemeClr val="accent2">
                <a:hueOff val="1500273"/>
                <a:satOff val="-26385"/>
                <a:lumOff val="104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1500273"/>
              <a:satOff val="-26385"/>
              <a:lumOff val="1046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56A36A-66FC-439D-90C9-00A3B23D8826}">
      <dsp:nvSpPr>
        <dsp:cNvPr id="0" name=""/>
        <dsp:cNvSpPr/>
      </dsp:nvSpPr>
      <dsp:spPr>
        <a:xfrm>
          <a:off x="0" y="2624328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NVDA</a:t>
          </a:r>
        </a:p>
      </dsp:txBody>
      <dsp:txXfrm>
        <a:off x="0" y="2624328"/>
        <a:ext cx="5914209" cy="1312164"/>
      </dsp:txXfrm>
    </dsp:sp>
    <dsp:sp modelId="{D97B29C8-FDFC-48A2-B5A0-05552D234FC3}">
      <dsp:nvSpPr>
        <dsp:cNvPr id="0" name=""/>
        <dsp:cNvSpPr/>
      </dsp:nvSpPr>
      <dsp:spPr>
        <a:xfrm>
          <a:off x="0" y="3936492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2250410"/>
                <a:satOff val="-39578"/>
                <a:lumOff val="1569"/>
                <a:alphaOff val="0"/>
                <a:shade val="74000"/>
                <a:satMod val="130000"/>
                <a:lumMod val="90000"/>
              </a:schemeClr>
              <a:schemeClr val="accent2">
                <a:hueOff val="2250410"/>
                <a:satOff val="-39578"/>
                <a:lumOff val="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2250410"/>
              <a:satOff val="-39578"/>
              <a:lumOff val="1569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F8A1DB-124B-4910-8633-E9F2D03058BA}">
      <dsp:nvSpPr>
        <dsp:cNvPr id="0" name=""/>
        <dsp:cNvSpPr/>
      </dsp:nvSpPr>
      <dsp:spPr>
        <a:xfrm>
          <a:off x="0" y="3936492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Dragon Naturally Speaking</a:t>
          </a:r>
          <a:endParaRPr lang="en-US" sz="4400" kern="1200" dirty="0"/>
        </a:p>
      </dsp:txBody>
      <dsp:txXfrm>
        <a:off x="0" y="3936492"/>
        <a:ext cx="5914209" cy="13121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31349-5A27-4B78-B1C9-7651113ED87F}">
      <dsp:nvSpPr>
        <dsp:cNvPr id="0" name=""/>
        <dsp:cNvSpPr/>
      </dsp:nvSpPr>
      <dsp:spPr>
        <a:xfrm>
          <a:off x="0" y="1457"/>
          <a:ext cx="96011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0BE46-13BA-4FF8-85A5-44B2E90ED9DB}">
      <dsp:nvSpPr>
        <dsp:cNvPr id="0" name=""/>
        <dsp:cNvSpPr/>
      </dsp:nvSpPr>
      <dsp:spPr>
        <a:xfrm>
          <a:off x="0" y="1457"/>
          <a:ext cx="9601196" cy="9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Presentation: https://github.com/Hosch250/MDC2020AccessibilityTalk</a:t>
          </a:r>
        </a:p>
      </dsp:txBody>
      <dsp:txXfrm>
        <a:off x="0" y="1457"/>
        <a:ext cx="9601196" cy="994253"/>
      </dsp:txXfrm>
    </dsp:sp>
    <dsp:sp modelId="{2F52EF97-1947-40F6-9872-8E19A8AFFF57}">
      <dsp:nvSpPr>
        <dsp:cNvPr id="0" name=""/>
        <dsp:cNvSpPr/>
      </dsp:nvSpPr>
      <dsp:spPr>
        <a:xfrm>
          <a:off x="0" y="995710"/>
          <a:ext cx="96011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7334B-1031-497F-B6D3-0A1CADF536A5}">
      <dsp:nvSpPr>
        <dsp:cNvPr id="0" name=""/>
        <dsp:cNvSpPr/>
      </dsp:nvSpPr>
      <dsp:spPr>
        <a:xfrm>
          <a:off x="0" y="995710"/>
          <a:ext cx="9601196" cy="9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Inaccessible Demo Site: https://github.com/Hosch250/WeatherTechInaccessible</a:t>
          </a:r>
        </a:p>
      </dsp:txBody>
      <dsp:txXfrm>
        <a:off x="0" y="995710"/>
        <a:ext cx="9601196" cy="994253"/>
      </dsp:txXfrm>
    </dsp:sp>
    <dsp:sp modelId="{3CE6175E-4F7C-4219-ACF4-B65445BCFEBB}">
      <dsp:nvSpPr>
        <dsp:cNvPr id="0" name=""/>
        <dsp:cNvSpPr/>
      </dsp:nvSpPr>
      <dsp:spPr>
        <a:xfrm>
          <a:off x="0" y="1989964"/>
          <a:ext cx="96011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1C4C4-54EF-4743-8E47-EFAFD45DF956}">
      <dsp:nvSpPr>
        <dsp:cNvPr id="0" name=""/>
        <dsp:cNvSpPr/>
      </dsp:nvSpPr>
      <dsp:spPr>
        <a:xfrm>
          <a:off x="0" y="1989964"/>
          <a:ext cx="9601196" cy="9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Accessible Demo Site: https://github.com/Hosch250/WeatherTechAccessible</a:t>
          </a:r>
        </a:p>
      </dsp:txBody>
      <dsp:txXfrm>
        <a:off x="0" y="1989964"/>
        <a:ext cx="9601196" cy="994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6E7FF-F115-441D-8713-F711EB88DF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97B5C-DD19-45DA-9608-65156367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7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an exhaustive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19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68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 + demo</a:t>
            </a:r>
          </a:p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47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0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 + demo</a:t>
            </a:r>
          </a:p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67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23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70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2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3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21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5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 +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49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5min + demo</a:t>
            </a:r>
          </a:p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06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 + demo</a:t>
            </a:r>
          </a:p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image" Target="../media/image4.png"/><Relationship Id="rId10" Type="http://schemas.microsoft.com/office/2007/relationships/diagramDrawing" Target="../diagrams/drawing5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5" Type="http://schemas.openxmlformats.org/officeDocument/2006/relationships/image" Target="../media/image4.png"/><Relationship Id="rId10" Type="http://schemas.microsoft.com/office/2007/relationships/diagramDrawing" Target="../diagrams/drawing7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tice.gov/crt/software-accessibility-checklis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5BBC-0696-4465-BCB6-FE00FCD77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Accessibility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A57DF-C314-4DD0-8904-DFD594480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Semantic HTML and </a:t>
            </a:r>
            <a:r>
              <a:rPr lang="en-US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0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68CE-D412-49A4-B952-B4CF445D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ARIA-* States and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500F-9EEC-41B4-943F-9F1B88FFA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aria-</a:t>
            </a:r>
            <a:r>
              <a:rPr lang="en-US" dirty="0" err="1"/>
              <a:t>labelledby</a:t>
            </a:r>
            <a:endParaRPr lang="en-US" dirty="0"/>
          </a:p>
          <a:p>
            <a:pPr lvl="1"/>
            <a:r>
              <a:rPr lang="en-US" dirty="0"/>
              <a:t>Specifies another element by id as the label</a:t>
            </a:r>
          </a:p>
          <a:p>
            <a:pPr lvl="1"/>
            <a:r>
              <a:rPr lang="en-US" dirty="0"/>
              <a:t>Use aria-label if label is invisible</a:t>
            </a:r>
          </a:p>
          <a:p>
            <a:r>
              <a:rPr lang="en-US" dirty="0"/>
              <a:t>aria-disabled</a:t>
            </a:r>
          </a:p>
          <a:p>
            <a:pPr lvl="1"/>
            <a:r>
              <a:rPr lang="en-US" dirty="0"/>
              <a:t>Marks an element disabled</a:t>
            </a:r>
          </a:p>
          <a:p>
            <a:r>
              <a:rPr lang="en-US" dirty="0"/>
              <a:t>aria-hidden</a:t>
            </a:r>
          </a:p>
          <a:p>
            <a:pPr lvl="1"/>
            <a:r>
              <a:rPr lang="en-US" dirty="0"/>
              <a:t>Marks an element invisible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59EAA-2B79-4528-939E-E5D8B36354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role</a:t>
            </a:r>
          </a:p>
          <a:p>
            <a:pPr lvl="1"/>
            <a:r>
              <a:rPr lang="en-US" dirty="0"/>
              <a:t>Set an elements role</a:t>
            </a:r>
          </a:p>
          <a:p>
            <a:pPr lvl="1"/>
            <a:r>
              <a:rPr lang="en-US" dirty="0"/>
              <a:t>Button, menu, document, etc.</a:t>
            </a:r>
          </a:p>
          <a:p>
            <a:r>
              <a:rPr lang="en-US" dirty="0"/>
              <a:t>required (HTML5)</a:t>
            </a:r>
          </a:p>
          <a:p>
            <a:pPr lvl="1"/>
            <a:r>
              <a:rPr lang="en-US" dirty="0"/>
              <a:t>aria-required for other versions</a:t>
            </a:r>
          </a:p>
          <a:p>
            <a:r>
              <a:rPr lang="en-US" dirty="0"/>
              <a:t>aria-</a:t>
            </a:r>
            <a:r>
              <a:rPr lang="en-US" dirty="0" err="1"/>
              <a:t>valuemin</a:t>
            </a:r>
            <a:r>
              <a:rPr lang="en-US" dirty="0"/>
              <a:t> &amp; aria-</a:t>
            </a:r>
            <a:r>
              <a:rPr lang="en-US" dirty="0" err="1"/>
              <a:t>valuemax</a:t>
            </a:r>
            <a:endParaRPr lang="en-US" dirty="0"/>
          </a:p>
          <a:p>
            <a:pPr lvl="1"/>
            <a:r>
              <a:rPr lang="en-US" dirty="0"/>
              <a:t>Min and max values for a range</a:t>
            </a:r>
          </a:p>
          <a:p>
            <a:pPr lvl="1"/>
            <a:r>
              <a:rPr lang="en-US" dirty="0"/>
              <a:t>Required on some roles</a:t>
            </a:r>
          </a:p>
        </p:txBody>
      </p:sp>
    </p:spTree>
    <p:extLst>
      <p:ext uri="{BB962C8B-B14F-4D97-AF65-F5344CB8AC3E}">
        <p14:creationId xmlns:p14="http://schemas.microsoft.com/office/powerpoint/2010/main" val="194484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5F11533-723E-420D-A991-D376E7393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60393DE-86F5-4639-9D54-85E166A84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781C5A9-B7CC-4944-80B9-8D48C77D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79E96B4-A8EA-47EF-B2BB-92FF796E9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4EF7629-2B5A-4DD5-81B4-4878E937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8963C9E-C5BF-4148-A145-6931A8AB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C6D17-40DC-4D14-B600-E493E87A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Images</a:t>
            </a:r>
            <a:endParaRPr lang="en-US" dirty="0">
              <a:solidFill>
                <a:srgbClr val="262626"/>
              </a:solidFill>
            </a:endParaRP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003FA504-DB55-4A51-9825-D61C5CDCE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731369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6292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ABF8-0FD5-432C-B6CA-4694EA7B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– Wrong vs Right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55E4C5-959C-471B-932C-1D873193CA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="foo.png" /&gt;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859990-42A0-4FF5-81E4-98CFF64B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3" y="2560320"/>
            <a:ext cx="4712209" cy="33101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="foo.png" alt="" 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="foo.png" alt="My foo" /&gt;</a:t>
            </a:r>
          </a:p>
        </p:txBody>
      </p:sp>
    </p:spTree>
    <p:extLst>
      <p:ext uri="{BB962C8B-B14F-4D97-AF65-F5344CB8AC3E}">
        <p14:creationId xmlns:p14="http://schemas.microsoft.com/office/powerpoint/2010/main" val="180317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65E6-E67D-484F-94B6-A8AD87BC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19B7-58EF-4E99-B114-E8B75CAF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en-US" dirty="0"/>
              <a:t>Text controls should scale for font size</a:t>
            </a:r>
          </a:p>
          <a:p>
            <a:pPr lvl="1"/>
            <a:r>
              <a:rPr lang="en-US" dirty="0"/>
              <a:t>Translations also need scalability</a:t>
            </a:r>
          </a:p>
          <a:p>
            <a:r>
              <a:rPr lang="en-US" dirty="0"/>
              <a:t>Foreground/background color affects readability</a:t>
            </a:r>
          </a:p>
          <a:p>
            <a:r>
              <a:rPr lang="en-US" dirty="0"/>
              <a:t>Use text; not images</a:t>
            </a:r>
          </a:p>
        </p:txBody>
      </p:sp>
      <p:pic>
        <p:nvPicPr>
          <p:cNvPr id="7" name="Graphic 6" descr="Font">
            <a:extLst>
              <a:ext uri="{FF2B5EF4-FFF2-40B4-BE49-F238E27FC236}">
                <a16:creationId xmlns:a16="http://schemas.microsoft.com/office/drawing/2014/main" id="{82EB3FE3-0BB6-4CC0-88B2-D324805BA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87235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5C37-EBD6-4649-B328-31E983E9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 – Wrong vs Right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224C2-E3C6-4893-9B4D-8477E312F7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 {</a:t>
            </a:r>
          </a:p>
          <a:p>
            <a:pPr marL="0" indent="0">
              <a:buNone/>
            </a:pPr>
            <a:r>
              <a:rPr lang="en-US" dirty="0"/>
              <a:t>    height: 200px;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90B4B0-42F3-4508-8CDC-FBB8DAD495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 {</a:t>
            </a:r>
          </a:p>
          <a:p>
            <a:pPr marL="0" indent="0">
              <a:buNone/>
            </a:pPr>
            <a:r>
              <a:rPr lang="en-US" dirty="0"/>
              <a:t>    min-height: 200px;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68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500A-F536-49AF-A56F-FF8BB40C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Colors</a:t>
            </a:r>
          </a:p>
        </p:txBody>
      </p:sp>
      <p:pic>
        <p:nvPicPr>
          <p:cNvPr id="7" name="Graphic 6" descr="Color">
            <a:extLst>
              <a:ext uri="{FF2B5EF4-FFF2-40B4-BE49-F238E27FC236}">
                <a16:creationId xmlns:a16="http://schemas.microsoft.com/office/drawing/2014/main" id="{20542B50-257B-4C46-9567-96A456054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4269" y="2757636"/>
            <a:ext cx="2739728" cy="27397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F882-BDD2-4709-840E-29F645C03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2556932"/>
            <a:ext cx="6256863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 responsibility?</a:t>
            </a:r>
          </a:p>
          <a:p>
            <a:r>
              <a:rPr lang="en-US" dirty="0"/>
              <a:t>Sometimes product owner/client sets theme</a:t>
            </a:r>
          </a:p>
          <a:p>
            <a:pPr lvl="1"/>
            <a:r>
              <a:rPr lang="en-US" dirty="0"/>
              <a:t>Give feedback</a:t>
            </a:r>
          </a:p>
          <a:p>
            <a:pPr lvl="1"/>
            <a:r>
              <a:rPr lang="en-US" dirty="0"/>
              <a:t>Sometimes, you can’t do anything</a:t>
            </a:r>
          </a:p>
          <a:p>
            <a:pPr lvl="1"/>
            <a:r>
              <a:rPr lang="en-US" dirty="0"/>
              <a:t>Be an evangelist to non-</a:t>
            </a:r>
            <a:r>
              <a:rPr lang="en-US" dirty="0" err="1"/>
              <a:t>devs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Business</a:t>
            </a:r>
          </a:p>
          <a:p>
            <a:pPr lvl="2"/>
            <a:r>
              <a:rPr lang="en-US" dirty="0"/>
              <a:t>UX</a:t>
            </a:r>
          </a:p>
          <a:p>
            <a:pPr lvl="2"/>
            <a:r>
              <a:rPr lang="en-US" dirty="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299427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D5A75-96F3-417C-A195-0BAE1EDD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Resources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DA85F-0C1C-4BD4-998B-FC878E58C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756505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9609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F11533-723E-420D-A991-D376E7393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60393DE-86F5-4639-9D54-85E166A84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781C5A9-B7CC-4944-80B9-8D48C77D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79E96B4-A8EA-47EF-B2BB-92FF796E9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4EF7629-2B5A-4DD5-81B4-4878E937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8963C9E-C5BF-4148-A145-6931A8AB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7D5A75-96F3-417C-A195-0BAE1EDD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DA85F-0C1C-4BD4-998B-FC878E58C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631252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1881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3BE2-C5F1-4884-A8D4-990195B8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Types of Accessibility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6ABA2D-1324-4D9B-9072-E2F3EE06E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6552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0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DF0A-6FC5-43A3-ACF6-9AB3A14F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FA27-252F-4852-9B4E-D15C35D442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Business sites must be accessible by law</a:t>
            </a:r>
          </a:p>
          <a:p>
            <a:pPr lvl="1"/>
            <a:r>
              <a:rPr lang="en-US" dirty="0"/>
              <a:t>Section 508 of the Rehabilitation Act of 1973 (Europe)</a:t>
            </a:r>
          </a:p>
          <a:p>
            <a:pPr lvl="1"/>
            <a:r>
              <a:rPr lang="en-US" dirty="0"/>
              <a:t>American Disability Act (ADA)</a:t>
            </a:r>
          </a:p>
          <a:p>
            <a:r>
              <a:rPr lang="en-US" dirty="0"/>
              <a:t>Required for use by the government</a:t>
            </a:r>
          </a:p>
          <a:p>
            <a:pPr lvl="1"/>
            <a:r>
              <a:rPr lang="en-US" dirty="0">
                <a:hlinkClick r:id="rId3"/>
              </a:rPr>
              <a:t>https://www.justice.gov/crt/software-accessibility-checklist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09B79-F656-4CB0-8E78-1CB7C9CA82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Lawsuits have set precedent</a:t>
            </a:r>
          </a:p>
          <a:p>
            <a:pPr lvl="1"/>
            <a:r>
              <a:rPr lang="en-US" dirty="0"/>
              <a:t>Netflix</a:t>
            </a:r>
          </a:p>
          <a:p>
            <a:pPr lvl="1"/>
            <a:r>
              <a:rPr lang="en-US" dirty="0"/>
              <a:t>Winn-Dixie</a:t>
            </a:r>
          </a:p>
          <a:p>
            <a:pPr lvl="1"/>
            <a:r>
              <a:rPr lang="en-US" dirty="0"/>
              <a:t>Five Guys</a:t>
            </a:r>
          </a:p>
          <a:p>
            <a:pPr lvl="1"/>
            <a:r>
              <a:rPr lang="en-US" dirty="0"/>
              <a:t>Nike</a:t>
            </a:r>
          </a:p>
          <a:p>
            <a:pPr lvl="1"/>
            <a:r>
              <a:rPr lang="en-US" dirty="0"/>
              <a:t>Domino’s Pizza</a:t>
            </a:r>
          </a:p>
          <a:p>
            <a:pPr lvl="1"/>
            <a:r>
              <a:rPr lang="en-US" dirty="0"/>
              <a:t>U of CA, Berkeley</a:t>
            </a:r>
          </a:p>
        </p:txBody>
      </p:sp>
    </p:spTree>
    <p:extLst>
      <p:ext uri="{BB962C8B-B14F-4D97-AF65-F5344CB8AC3E}">
        <p14:creationId xmlns:p14="http://schemas.microsoft.com/office/powerpoint/2010/main" val="139736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CFCE2-CFDC-42CC-894D-28860F2E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Structure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B323EE-8924-4CDD-97BF-2570225C6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66773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6517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E8A5-249B-4F8A-8E68-48A7C849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4092-C970-450E-BC46-40F57DDB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Headers add structure</a:t>
            </a:r>
          </a:p>
          <a:p>
            <a:pPr>
              <a:lnSpc>
                <a:spcPct val="90000"/>
              </a:lnSpc>
            </a:pPr>
            <a:r>
              <a:rPr lang="en-US" dirty="0"/>
              <a:t>Use a single h1 tag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Usually wraps the site logo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Like a book title</a:t>
            </a:r>
          </a:p>
          <a:p>
            <a:pPr>
              <a:lnSpc>
                <a:spcPct val="90000"/>
              </a:lnSpc>
            </a:pPr>
            <a:r>
              <a:rPr lang="en-US" dirty="0"/>
              <a:t>h2 tags are for major site sections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Like book chapters</a:t>
            </a:r>
          </a:p>
          <a:p>
            <a:pPr>
              <a:lnSpc>
                <a:spcPct val="90000"/>
              </a:lnSpc>
            </a:pPr>
            <a:r>
              <a:rPr lang="en-US" dirty="0"/>
              <a:t>Other tags for subsections</a:t>
            </a:r>
          </a:p>
        </p:txBody>
      </p:sp>
      <p:pic>
        <p:nvPicPr>
          <p:cNvPr id="9" name="Graphic 6" descr="File HTML">
            <a:extLst>
              <a:ext uri="{FF2B5EF4-FFF2-40B4-BE49-F238E27FC236}">
                <a16:creationId xmlns:a16="http://schemas.microsoft.com/office/drawing/2014/main" id="{FE10F8A0-5275-412B-9A57-6C0DA358C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5998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0F149-22B9-43E8-B633-5531595C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 - Wrong vs Right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E17B90-7EAA-4925-ADC0-286DDA89CD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=“/”&gt;</a:t>
            </a:r>
            <a:r>
              <a:rPr lang="en-US" dirty="0" err="1"/>
              <a:t>WeatherTech</a:t>
            </a:r>
            <a:r>
              <a:rPr lang="en-US" dirty="0"/>
              <a:t>&lt;/a&gt;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&lt;div class=“h2”&gt;Weather Forecast&lt;div&gt;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E32FC-C787-4FA0-92FF-238B277375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&lt;h1&gt;</a:t>
            </a:r>
          </a:p>
          <a:p>
            <a:pPr marL="0" indent="0">
              <a:buNone/>
            </a:pPr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=“/”&gt;</a:t>
            </a:r>
            <a:r>
              <a:rPr lang="en-US" dirty="0" err="1"/>
              <a:t>WeatherTech</a:t>
            </a:r>
            <a:r>
              <a:rPr lang="en-US" dirty="0"/>
              <a:t>&lt;/a&gt;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&lt;h2&gt;Weather Forecast&lt;/h2&gt;</a:t>
            </a:r>
          </a:p>
        </p:txBody>
      </p:sp>
    </p:spTree>
    <p:extLst>
      <p:ext uri="{BB962C8B-B14F-4D97-AF65-F5344CB8AC3E}">
        <p14:creationId xmlns:p14="http://schemas.microsoft.com/office/powerpoint/2010/main" val="46506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7067-A937-4B44-BCBF-3AC5DE91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Navigation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0B16E52-2814-421A-B783-55F14A92E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692566"/>
              </p:ext>
            </p:extLst>
          </p:nvPr>
        </p:nvGraphicFramePr>
        <p:xfrm>
          <a:off x="1295400" y="2653748"/>
          <a:ext cx="9601197" cy="322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03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F5C7-B135-45A0-8A66-6AEB980E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Forms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7BE98106-0506-47E3-945F-3FC80A7551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726018"/>
              </p:ext>
            </p:extLst>
          </p:nvPr>
        </p:nvGraphicFramePr>
        <p:xfrm>
          <a:off x="1295400" y="2643810"/>
          <a:ext cx="9601197" cy="333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897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F2E15-B113-4C8F-995F-CE740C15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– Wrong vs Right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847FD-54F6-41C5-AA3C-CF92926354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&lt;div&gt;…&lt;/div&gt;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&lt;button type=“button" onclick="…"&gt;Submit&lt;/button&gt;</a:t>
            </a:r>
          </a:p>
          <a:p>
            <a:pPr marL="0" indent="0">
              <a:buNone/>
            </a:pPr>
            <a:r>
              <a:rPr lang="en-US" dirty="0"/>
              <a:t>&lt;div onclick="…"&gt;Submit&lt;/div&gt;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&lt;label&gt;Name&lt;/label&gt;</a:t>
            </a:r>
          </a:p>
          <a:p>
            <a:pPr marL="0" indent="0">
              <a:buNone/>
            </a:pPr>
            <a:r>
              <a:rPr lang="en-US" dirty="0"/>
              <a:t>&lt;input name="name" /&gt;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39D80-B4D2-410C-A4E8-FD066E992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639872" cy="3310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&lt;form&gt;…&lt;/form&gt;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&lt;button type="submit"&gt;Submit&lt;/button&gt;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&lt;label for="name“&gt;Name&lt;/label&gt;</a:t>
            </a:r>
          </a:p>
          <a:p>
            <a:pPr marL="0" indent="0">
              <a:buNone/>
            </a:pPr>
            <a:r>
              <a:rPr lang="en-US" dirty="0"/>
              <a:t>&lt;input id="name" name="name" /&gt;</a:t>
            </a:r>
          </a:p>
        </p:txBody>
      </p:sp>
    </p:spTree>
    <p:extLst>
      <p:ext uri="{BB962C8B-B14F-4D97-AF65-F5344CB8AC3E}">
        <p14:creationId xmlns:p14="http://schemas.microsoft.com/office/powerpoint/2010/main" val="2844388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699</Words>
  <Application>Microsoft Office PowerPoint</Application>
  <PresentationFormat>Widescreen</PresentationFormat>
  <Paragraphs>182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Garamond</vt:lpstr>
      <vt:lpstr>Organic</vt:lpstr>
      <vt:lpstr>Accessibility Overview</vt:lpstr>
      <vt:lpstr>Types of Accessibility</vt:lpstr>
      <vt:lpstr>Legal Reasons</vt:lpstr>
      <vt:lpstr>Structure</vt:lpstr>
      <vt:lpstr>Headers</vt:lpstr>
      <vt:lpstr>Headers - Wrong vs Right</vt:lpstr>
      <vt:lpstr>Navigation</vt:lpstr>
      <vt:lpstr>Forms</vt:lpstr>
      <vt:lpstr>Forms – Wrong vs Right</vt:lpstr>
      <vt:lpstr>ARIA-* States and Properties</vt:lpstr>
      <vt:lpstr>Images</vt:lpstr>
      <vt:lpstr>Images – Wrong vs Right</vt:lpstr>
      <vt:lpstr>Fonts</vt:lpstr>
      <vt:lpstr>Fonts – Wrong vs Right</vt:lpstr>
      <vt:lpstr>Colors</vt:lpstr>
      <vt:lpstr>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Overview</dc:title>
  <dc:creator>abraham.hosch@outlook.com</dc:creator>
  <cp:lastModifiedBy>abraham.hosch@outlook.com</cp:lastModifiedBy>
  <cp:revision>30</cp:revision>
  <dcterms:created xsi:type="dcterms:W3CDTF">2020-04-12T19:10:08Z</dcterms:created>
  <dcterms:modified xsi:type="dcterms:W3CDTF">2020-04-28T23:07:04Z</dcterms:modified>
</cp:coreProperties>
</file>