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6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79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5980893/pexels-photo-5980893.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Crypto Market Tracker App
</a:t>
            </a:r>
            <a:r>
              <a:rPr lang="en-US" sz="1100" dirty="0">
                <a:solidFill>
                  <a:srgbClr val="000000"/>
                </a:solidFill>
                <a:latin typeface="Outfit" pitchFamily="34" charset="0"/>
                <a:ea typeface="Outfit" pitchFamily="34" charset="-122"/>
                <a:cs typeface="Outfit" pitchFamily="34" charset="-120"/>
              </a:rPr>
              <a:t>An Innovative Solution to track current Crypto-Markets.</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6781340/pexels-photo-678134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9</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Future Enhancements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Looking Ahead</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Plans to integrate more advanced analytics features for users.
Exploration of adding user account functionalities for personalization.
Consideration for multi-language support to reach a broader audience.
Continuous updates based on user feedback for improved utility.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Introduction to the App</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Key Features</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Technology Stack</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Real-time Data</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User Interface</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Routing Feature</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Market Insights</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Collaborative Development</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Future Enhancements</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Thank You!</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3585088/pexels-photo-358508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 to the App</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Overview &amp; Purpose</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This app tracks cryptocurrency prices in real-time for informed decision making.
Integrated with CoinGecko API for accurate and up-to-date data.
Built with React &amp; </a:t>
            </a:r>
            <a:r>
              <a:rPr lang="en-US" sz="1200" dirty="0" err="1">
                <a:solidFill>
                  <a:srgbClr val="000000"/>
                </a:solidFill>
                <a:latin typeface="Outfit" pitchFamily="34" charset="0"/>
                <a:ea typeface="Outfit" pitchFamily="34" charset="-122"/>
                <a:cs typeface="Outfit" pitchFamily="34" charset="-120"/>
              </a:rPr>
              <a:t>Javascript</a:t>
            </a:r>
            <a:r>
              <a:rPr lang="en-US" sz="1200" dirty="0">
                <a:solidFill>
                  <a:srgbClr val="000000"/>
                </a:solidFill>
                <a:latin typeface="Outfit" pitchFamily="34" charset="0"/>
                <a:ea typeface="Outfit" pitchFamily="34" charset="-122"/>
                <a:cs typeface="Outfit" pitchFamily="34" charset="-120"/>
              </a:rPr>
              <a:t> for a dynamic user experience and fast performance.
Designed with CSS for a visually appealing interface and responsiveness.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4050405/pexels-photo-4050405.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Key Features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What it Offers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Users can explore various cryptocurrencies with detailed insights.
Routing feature allows navigation to specific coins for in-depth information.
User-friendly interface ensures easy access to essential data.
Search function enables quick lookup of any cryptocurrency.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3585088/pexels-photo-358508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Technology Stack</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Modern Tools Used</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React framework facilitates building of fast, interactive UIs.
</a:t>
            </a:r>
            <a:r>
              <a:rPr lang="en-US" sz="1200" dirty="0"/>
              <a:t>SCSS (Sassy CSS) is a preprocessor scripting language that extends CSS, allowing for variables, nested rules, and more efficient styling management.</a:t>
            </a:r>
            <a:r>
              <a:rPr lang="en-US" sz="1200" dirty="0">
                <a:solidFill>
                  <a:srgbClr val="000000"/>
                </a:solidFill>
                <a:latin typeface="Outfit" pitchFamily="34" charset="0"/>
                <a:ea typeface="Outfit" pitchFamily="34" charset="-122"/>
                <a:cs typeface="Outfit" pitchFamily="34" charset="-120"/>
              </a:rPr>
              <a:t>
CoinGecko API offers a robust source for cryptocurrency data.
Utilizes routing library for seamless navigation within the app.</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10628030/pexels-photo-10628030.pn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Real-time Data</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Accurate &amp; Timely</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Fetches real-time data to ensure users get current market trends.
Data updates at regular intervals for enhanced user experience.
Secure API integration safeguards user data while fetching prices.
Historical data provides context for market changes.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4792728/pexels-photo-479272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User Interface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Design &amp; Usability</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Sleek and modern UI design enhances user engagement.
Responsive layout adapts to various devices, ensuring accessibility.
Intuitive navigation simplifies user interactions with the app.
Color-coded indicators help users quickly assess market conditions.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6686455/pexels-photo-6686455.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Routing Feature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Easy Navigation</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Users can easily route to detailed pages of specific cryptocurrencies.
Deep links allow sharing of individual coin pages with others.
Enhances user experience by providing direct access to information.
Users can bookmark their favorite coins for quick access.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3585088/pexels-photo-358508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Market Insights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Trends &amp; Analysis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Provides charts and graphs for better understanding of market trends.
Allows users to compare different cryptocurrencies side by side.
Insights into price movements help users make informed decisions.
User-friendly analytics tools enhance market strategy planning.</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497</Words>
  <Application>Microsoft Office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Kress nganga jr</cp:lastModifiedBy>
  <cp:revision>2</cp:revision>
  <dcterms:created xsi:type="dcterms:W3CDTF">2024-08-05T00:17:09Z</dcterms:created>
  <dcterms:modified xsi:type="dcterms:W3CDTF">2024-08-05T00:28:03Z</dcterms:modified>
</cp:coreProperties>
</file>