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</p:sldIdLst>
  <p:sldSz cx="15544800" cy="4389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D2"/>
    <a:srgbClr val="E1EDFA"/>
    <a:srgbClr val="CDE1F3"/>
    <a:srgbClr val="E7F0F9"/>
    <a:srgbClr val="FFB7B7"/>
    <a:srgbClr val="FFD5D5"/>
    <a:srgbClr val="FF8F8F"/>
    <a:srgbClr val="1C476E"/>
    <a:srgbClr val="A20000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562" autoAdjust="0"/>
    <p:restoredTop sz="95033" autoAdjust="0"/>
  </p:normalViewPr>
  <p:slideViewPr>
    <p:cSldViewPr snapToGrid="0">
      <p:cViewPr varScale="1">
        <p:scale>
          <a:sx n="65" d="100"/>
          <a:sy n="65" d="100"/>
        </p:scale>
        <p:origin x="58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3100" y="718364"/>
            <a:ext cx="11658600" cy="1528175"/>
          </a:xfrm>
        </p:spPr>
        <p:txBody>
          <a:bodyPr anchor="b"/>
          <a:lstStyle>
            <a:lvl1pPr algn="ctr"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2305472"/>
            <a:ext cx="11658600" cy="1059764"/>
          </a:xfrm>
        </p:spPr>
        <p:txBody>
          <a:bodyPr/>
          <a:lstStyle>
            <a:lvl1pPr marL="0" indent="0" algn="ctr">
              <a:buNone/>
              <a:defRPr sz="1536"/>
            </a:lvl1pPr>
            <a:lvl2pPr marL="292608" indent="0" algn="ctr">
              <a:buNone/>
              <a:defRPr sz="1280"/>
            </a:lvl2pPr>
            <a:lvl3pPr marL="585216" indent="0" algn="ctr">
              <a:buNone/>
              <a:defRPr sz="1152"/>
            </a:lvl3pPr>
            <a:lvl4pPr marL="877824" indent="0" algn="ctr">
              <a:buNone/>
              <a:defRPr sz="1024"/>
            </a:lvl4pPr>
            <a:lvl5pPr marL="1170432" indent="0" algn="ctr">
              <a:buNone/>
              <a:defRPr sz="1024"/>
            </a:lvl5pPr>
            <a:lvl6pPr marL="1463040" indent="0" algn="ctr">
              <a:buNone/>
              <a:defRPr sz="1024"/>
            </a:lvl6pPr>
            <a:lvl7pPr marL="1755648" indent="0" algn="ctr">
              <a:buNone/>
              <a:defRPr sz="1024"/>
            </a:lvl7pPr>
            <a:lvl8pPr marL="2048256" indent="0" algn="ctr">
              <a:buNone/>
              <a:defRPr sz="1024"/>
            </a:lvl8pPr>
            <a:lvl9pPr marL="2340864" indent="0" algn="ctr">
              <a:buNone/>
              <a:defRPr sz="10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0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7" y="233697"/>
            <a:ext cx="3351848" cy="371984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5" y="233697"/>
            <a:ext cx="9861233" cy="3719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35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18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09" y="1094312"/>
            <a:ext cx="13407390" cy="1825884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09" y="2937470"/>
            <a:ext cx="13407390" cy="960189"/>
          </a:xfrm>
        </p:spPr>
        <p:txBody>
          <a:bodyPr/>
          <a:lstStyle>
            <a:lvl1pPr marL="0" indent="0">
              <a:buNone/>
              <a:defRPr sz="1536">
                <a:solidFill>
                  <a:schemeClr val="tx1">
                    <a:tint val="75000"/>
                  </a:schemeClr>
                </a:solidFill>
              </a:defRPr>
            </a:lvl1pPr>
            <a:lvl2pPr marL="292608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2pPr>
            <a:lvl3pPr marL="585216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3pPr>
            <a:lvl4pPr marL="87782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4pPr>
            <a:lvl5pPr marL="1170432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5pPr>
            <a:lvl6pPr marL="1463040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6pPr>
            <a:lvl7pPr marL="1755648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7pPr>
            <a:lvl8pPr marL="2048256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8pPr>
            <a:lvl9pPr marL="2340864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1168485"/>
            <a:ext cx="66065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1168485"/>
            <a:ext cx="6606540" cy="27850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6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233697"/>
            <a:ext cx="13407390" cy="8484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1076022"/>
            <a:ext cx="6576178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1603364"/>
            <a:ext cx="6576178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5" y="1076022"/>
            <a:ext cx="6608565" cy="527342"/>
          </a:xfrm>
        </p:spPr>
        <p:txBody>
          <a:bodyPr anchor="b"/>
          <a:lstStyle>
            <a:lvl1pPr marL="0" indent="0">
              <a:buNone/>
              <a:defRPr sz="1536" b="1"/>
            </a:lvl1pPr>
            <a:lvl2pPr marL="292608" indent="0">
              <a:buNone/>
              <a:defRPr sz="1280" b="1"/>
            </a:lvl2pPr>
            <a:lvl3pPr marL="585216" indent="0">
              <a:buNone/>
              <a:defRPr sz="1152" b="1"/>
            </a:lvl3pPr>
            <a:lvl4pPr marL="877824" indent="0">
              <a:buNone/>
              <a:defRPr sz="1024" b="1"/>
            </a:lvl4pPr>
            <a:lvl5pPr marL="1170432" indent="0">
              <a:buNone/>
              <a:defRPr sz="1024" b="1"/>
            </a:lvl5pPr>
            <a:lvl6pPr marL="1463040" indent="0">
              <a:buNone/>
              <a:defRPr sz="1024" b="1"/>
            </a:lvl6pPr>
            <a:lvl7pPr marL="1755648" indent="0">
              <a:buNone/>
              <a:defRPr sz="1024" b="1"/>
            </a:lvl7pPr>
            <a:lvl8pPr marL="2048256" indent="0">
              <a:buNone/>
              <a:defRPr sz="1024" b="1"/>
            </a:lvl8pPr>
            <a:lvl9pPr marL="2340864" indent="0">
              <a:buNone/>
              <a:defRPr sz="10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5" y="1603364"/>
            <a:ext cx="6608565" cy="2358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9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69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292629"/>
            <a:ext cx="501360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631998"/>
            <a:ext cx="7869555" cy="3119346"/>
          </a:xfrm>
        </p:spPr>
        <p:txBody>
          <a:bodyPr/>
          <a:lstStyle>
            <a:lvl1pPr>
              <a:defRPr sz="2048"/>
            </a:lvl1pPr>
            <a:lvl2pPr>
              <a:defRPr sz="1792"/>
            </a:lvl2pPr>
            <a:lvl3pPr>
              <a:defRPr sz="1536"/>
            </a:lvl3pPr>
            <a:lvl4pPr>
              <a:defRPr sz="1280"/>
            </a:lvl4pPr>
            <a:lvl5pPr>
              <a:defRPr sz="1280"/>
            </a:lvl5pPr>
            <a:lvl6pPr>
              <a:defRPr sz="1280"/>
            </a:lvl6pPr>
            <a:lvl7pPr>
              <a:defRPr sz="1280"/>
            </a:lvl7pPr>
            <a:lvl8pPr>
              <a:defRPr sz="1280"/>
            </a:lvl8pPr>
            <a:lvl9pPr>
              <a:defRPr sz="12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316831"/>
            <a:ext cx="501360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292629"/>
            <a:ext cx="5013602" cy="1024202"/>
          </a:xfrm>
        </p:spPr>
        <p:txBody>
          <a:bodyPr anchor="b"/>
          <a:lstStyle>
            <a:lvl1pPr>
              <a:defRPr sz="20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631998"/>
            <a:ext cx="7869555" cy="3119346"/>
          </a:xfrm>
        </p:spPr>
        <p:txBody>
          <a:bodyPr anchor="t"/>
          <a:lstStyle>
            <a:lvl1pPr marL="0" indent="0">
              <a:buNone/>
              <a:defRPr sz="2048"/>
            </a:lvl1pPr>
            <a:lvl2pPr marL="292608" indent="0">
              <a:buNone/>
              <a:defRPr sz="1792"/>
            </a:lvl2pPr>
            <a:lvl3pPr marL="585216" indent="0">
              <a:buNone/>
              <a:defRPr sz="1536"/>
            </a:lvl3pPr>
            <a:lvl4pPr marL="877824" indent="0">
              <a:buNone/>
              <a:defRPr sz="1280"/>
            </a:lvl4pPr>
            <a:lvl5pPr marL="1170432" indent="0">
              <a:buNone/>
              <a:defRPr sz="1280"/>
            </a:lvl5pPr>
            <a:lvl6pPr marL="1463040" indent="0">
              <a:buNone/>
              <a:defRPr sz="1280"/>
            </a:lvl6pPr>
            <a:lvl7pPr marL="1755648" indent="0">
              <a:buNone/>
              <a:defRPr sz="1280"/>
            </a:lvl7pPr>
            <a:lvl8pPr marL="2048256" indent="0">
              <a:buNone/>
              <a:defRPr sz="1280"/>
            </a:lvl8pPr>
            <a:lvl9pPr marL="2340864" indent="0">
              <a:buNone/>
              <a:defRPr sz="12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1316831"/>
            <a:ext cx="5013602" cy="2439593"/>
          </a:xfrm>
        </p:spPr>
        <p:txBody>
          <a:bodyPr/>
          <a:lstStyle>
            <a:lvl1pPr marL="0" indent="0">
              <a:buNone/>
              <a:defRPr sz="1024"/>
            </a:lvl1pPr>
            <a:lvl2pPr marL="292608" indent="0">
              <a:buNone/>
              <a:defRPr sz="896"/>
            </a:lvl2pPr>
            <a:lvl3pPr marL="585216" indent="0">
              <a:buNone/>
              <a:defRPr sz="768"/>
            </a:lvl3pPr>
            <a:lvl4pPr marL="877824" indent="0">
              <a:buNone/>
              <a:defRPr sz="640"/>
            </a:lvl4pPr>
            <a:lvl5pPr marL="1170432" indent="0">
              <a:buNone/>
              <a:defRPr sz="640"/>
            </a:lvl5pPr>
            <a:lvl6pPr marL="1463040" indent="0">
              <a:buNone/>
              <a:defRPr sz="640"/>
            </a:lvl6pPr>
            <a:lvl7pPr marL="1755648" indent="0">
              <a:buNone/>
              <a:defRPr sz="640"/>
            </a:lvl7pPr>
            <a:lvl8pPr marL="2048256" indent="0">
              <a:buNone/>
              <a:defRPr sz="640"/>
            </a:lvl8pPr>
            <a:lvl9pPr marL="2340864" indent="0">
              <a:buNone/>
              <a:defRPr sz="6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0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233697"/>
            <a:ext cx="13407390" cy="848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1168485"/>
            <a:ext cx="13407390" cy="27850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4068359"/>
            <a:ext cx="34975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83195-FBBB-4327-80FB-E25E8F52F9D9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4068359"/>
            <a:ext cx="524637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4068359"/>
            <a:ext cx="3497580" cy="233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12827-DC93-40CA-A618-1F1DC8378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7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85216" rtl="0" eaLnBrk="1" latinLnBrk="0" hangingPunct="1">
        <a:lnSpc>
          <a:spcPct val="90000"/>
        </a:lnSpc>
        <a:spcBef>
          <a:spcPct val="0"/>
        </a:spcBef>
        <a:buNone/>
        <a:defRPr sz="28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6304" indent="-146304" algn="l" defTabSz="585216" rtl="0" eaLnBrk="1" latinLnBrk="0" hangingPunct="1">
        <a:lnSpc>
          <a:spcPct val="90000"/>
        </a:lnSpc>
        <a:spcBef>
          <a:spcPts val="640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536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316736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609344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487168" indent="-146304" algn="l" defTabSz="585216" rtl="0" eaLnBrk="1" latinLnBrk="0" hangingPunct="1">
        <a:lnSpc>
          <a:spcPct val="90000"/>
        </a:lnSpc>
        <a:spcBef>
          <a:spcPts val="32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1pPr>
      <a:lvl2pPr marL="29260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8521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3pPr>
      <a:lvl4pPr marL="87782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4pPr>
      <a:lvl5pPr marL="1170432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6pPr>
      <a:lvl7pPr marL="1755648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7pPr>
      <a:lvl8pPr marL="2048256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8pPr>
      <a:lvl9pPr marL="2340864" algn="l" defTabSz="585216" rtl="0" eaLnBrk="1" latinLnBrk="0" hangingPunct="1">
        <a:defRPr sz="11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oup 205">
            <a:extLst>
              <a:ext uri="{FF2B5EF4-FFF2-40B4-BE49-F238E27FC236}">
                <a16:creationId xmlns:a16="http://schemas.microsoft.com/office/drawing/2014/main" id="{93587A38-BC65-536F-A86F-BF07C36C34EB}"/>
              </a:ext>
            </a:extLst>
          </p:cNvPr>
          <p:cNvGrpSpPr/>
          <p:nvPr/>
        </p:nvGrpSpPr>
        <p:grpSpPr>
          <a:xfrm>
            <a:off x="2961185" y="110614"/>
            <a:ext cx="4041648" cy="3828288"/>
            <a:chOff x="117979" y="104580"/>
            <a:chExt cx="4041648" cy="3828288"/>
          </a:xfrm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E070DFF-70F1-9F11-DDB9-1C840CBAE454}"/>
                </a:ext>
              </a:extLst>
            </p:cNvPr>
            <p:cNvSpPr/>
            <p:nvPr/>
          </p:nvSpPr>
          <p:spPr>
            <a:xfrm>
              <a:off x="441067" y="104580"/>
              <a:ext cx="3718560" cy="3828288"/>
            </a:xfrm>
            <a:custGeom>
              <a:avLst/>
              <a:gdLst>
                <a:gd name="connsiteX0" fmla="*/ 0 w 3718560"/>
                <a:gd name="connsiteY0" fmla="*/ 3816096 h 3828288"/>
                <a:gd name="connsiteX1" fmla="*/ 3712464 w 3718560"/>
                <a:gd name="connsiteY1" fmla="*/ 3828288 h 3828288"/>
                <a:gd name="connsiteX2" fmla="*/ 3718560 w 3718560"/>
                <a:gd name="connsiteY2" fmla="*/ 0 h 3828288"/>
                <a:gd name="connsiteX3" fmla="*/ 3297936 w 3718560"/>
                <a:gd name="connsiteY3" fmla="*/ 6096 h 3828288"/>
                <a:gd name="connsiteX4" fmla="*/ 0 w 3718560"/>
                <a:gd name="connsiteY4" fmla="*/ 3816096 h 3828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8560" h="3828288">
                  <a:moveTo>
                    <a:pt x="0" y="3816096"/>
                  </a:moveTo>
                  <a:lnTo>
                    <a:pt x="3712464" y="3828288"/>
                  </a:lnTo>
                  <a:lnTo>
                    <a:pt x="3718560" y="0"/>
                  </a:lnTo>
                  <a:lnTo>
                    <a:pt x="3297936" y="6096"/>
                  </a:lnTo>
                  <a:lnTo>
                    <a:pt x="0" y="3816096"/>
                  </a:lnTo>
                  <a:close/>
                </a:path>
              </a:pathLst>
            </a:custGeom>
            <a:solidFill>
              <a:srgbClr val="FFD2D2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D946639-46CF-32D0-031A-FCFCE3525EF7}"/>
                </a:ext>
              </a:extLst>
            </p:cNvPr>
            <p:cNvSpPr/>
            <p:nvPr/>
          </p:nvSpPr>
          <p:spPr>
            <a:xfrm>
              <a:off x="117979" y="104580"/>
              <a:ext cx="3614928" cy="3810000"/>
            </a:xfrm>
            <a:custGeom>
              <a:avLst/>
              <a:gdLst>
                <a:gd name="connsiteX0" fmla="*/ 323088 w 3614928"/>
                <a:gd name="connsiteY0" fmla="*/ 3810000 h 3810000"/>
                <a:gd name="connsiteX1" fmla="*/ 6096 w 3614928"/>
                <a:gd name="connsiteY1" fmla="*/ 3810000 h 3810000"/>
                <a:gd name="connsiteX2" fmla="*/ 0 w 3614928"/>
                <a:gd name="connsiteY2" fmla="*/ 0 h 3810000"/>
                <a:gd name="connsiteX3" fmla="*/ 3614928 w 3614928"/>
                <a:gd name="connsiteY3" fmla="*/ 6096 h 3810000"/>
                <a:gd name="connsiteX4" fmla="*/ 323088 w 3614928"/>
                <a:gd name="connsiteY4" fmla="*/ 3810000 h 38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4928" h="3810000">
                  <a:moveTo>
                    <a:pt x="323088" y="3810000"/>
                  </a:moveTo>
                  <a:lnTo>
                    <a:pt x="6096" y="3810000"/>
                  </a:lnTo>
                  <a:lnTo>
                    <a:pt x="0" y="0"/>
                  </a:lnTo>
                  <a:lnTo>
                    <a:pt x="3614928" y="6096"/>
                  </a:lnTo>
                  <a:lnTo>
                    <a:pt x="323088" y="3810000"/>
                  </a:lnTo>
                  <a:close/>
                </a:path>
              </a:pathLst>
            </a:custGeom>
            <a:solidFill>
              <a:srgbClr val="E1EDFA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0C9B027A-C64A-6634-B55E-9AB5D80A0FC4}"/>
                </a:ext>
              </a:extLst>
            </p:cNvPr>
            <p:cNvSpPr/>
            <p:nvPr/>
          </p:nvSpPr>
          <p:spPr>
            <a:xfrm>
              <a:off x="120649" y="111266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F15ECB0-A53D-9E3A-6899-43E4E191E3CD}"/>
                </a:ext>
              </a:extLst>
            </p:cNvPr>
            <p:cNvGrpSpPr/>
            <p:nvPr/>
          </p:nvGrpSpPr>
          <p:grpSpPr>
            <a:xfrm>
              <a:off x="258216" y="437172"/>
              <a:ext cx="1466436" cy="1621540"/>
              <a:chOff x="542573" y="856848"/>
              <a:chExt cx="1466436" cy="162154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9448BAC-2DA8-AA4E-23F3-852EA330E8FA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C875484-DAA0-3650-086B-F088E480893D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6592ADA-54A7-5FD8-891D-4E5F9B65BE4C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A49DB0C-CA83-A063-7035-B44DE717D15E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1915B6-967D-8F94-EFC9-DE4A36E64F07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5CF511A-C4DE-4CCE-AC15-BB1A92561D00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677ACF-CF5C-0829-C579-8910F66CDD74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7211321-58BD-54CE-3A66-6582CB1B6F9E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20FF1D7-988B-84C0-4053-19E4BC10B38B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8143E9C-B90E-AC4D-1162-1FB3A81D10F3}"/>
                </a:ext>
              </a:extLst>
            </p:cNvPr>
            <p:cNvGrpSpPr/>
            <p:nvPr/>
          </p:nvGrpSpPr>
          <p:grpSpPr>
            <a:xfrm>
              <a:off x="2450853" y="495362"/>
              <a:ext cx="1107204" cy="1018289"/>
              <a:chOff x="2735205" y="915037"/>
              <a:chExt cx="1107204" cy="101828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78F2769-4427-BC02-9DE2-5746F61BBF7C}"/>
                  </a:ext>
                </a:extLst>
              </p:cNvPr>
              <p:cNvSpPr/>
              <p:nvPr/>
            </p:nvSpPr>
            <p:spPr>
              <a:xfrm rot="20753997">
                <a:off x="2735205" y="129558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7E9EB8B-2135-D755-2A89-CE7434B803E1}"/>
                  </a:ext>
                </a:extLst>
              </p:cNvPr>
              <p:cNvSpPr/>
              <p:nvPr/>
            </p:nvSpPr>
            <p:spPr>
              <a:xfrm rot="20753997">
                <a:off x="3621683" y="151283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3A0A6F7-3200-15C6-1203-7661490FB17D}"/>
                  </a:ext>
                </a:extLst>
              </p:cNvPr>
              <p:cNvSpPr/>
              <p:nvPr/>
            </p:nvSpPr>
            <p:spPr>
              <a:xfrm rot="20753997">
                <a:off x="3659529" y="915037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75B2CDE-E94E-3558-B863-B44C49A559AF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C69DEB1-9B23-03BB-5D05-B8C075762BF1}"/>
                </a:ext>
              </a:extLst>
            </p:cNvPr>
            <p:cNvGrpSpPr/>
            <p:nvPr/>
          </p:nvGrpSpPr>
          <p:grpSpPr>
            <a:xfrm>
              <a:off x="2542907" y="2110421"/>
              <a:ext cx="1510318" cy="1435593"/>
              <a:chOff x="2827263" y="2530092"/>
              <a:chExt cx="1510318" cy="1435593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6494EEC-F09A-D93D-C2FC-2C7D7A5E7ACD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AF77E38-CD85-74ED-23E5-E0D8F3125067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280C344-79EF-8635-5786-CAECF75CFC6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7CD5F12-B210-B3C7-5389-D675F034711E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D3CD627-180B-F68A-E2EA-52B3D278D4CD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0163C8C6-D6A4-4B0B-1AB7-D728451E70DF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5C121FE-50DD-8271-873B-EB6FFC689287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71333CA-8A47-00B1-8D94-F8FC4A8117B2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AC101BA-3510-035A-B98D-2D27BA5F098A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8F26788-0E89-15EF-196F-BB74A0DC08B0}"/>
                </a:ext>
              </a:extLst>
            </p:cNvPr>
            <p:cNvGrpSpPr/>
            <p:nvPr/>
          </p:nvGrpSpPr>
          <p:grpSpPr>
            <a:xfrm>
              <a:off x="670132" y="2479182"/>
              <a:ext cx="756473" cy="1398581"/>
              <a:chOff x="954484" y="2898853"/>
              <a:chExt cx="756473" cy="139858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CB6DDC5-A565-4B40-52E6-7901B5EDC9B2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20C25F79-8EFC-200D-952B-71AF22DC6A66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784860D-E24F-C67C-BA4F-EAB1DD259336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D5212B-F08B-B7FD-04AD-097F8CAFDD3C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71EDF56-6D05-8D6E-EBEF-BFDF6140ADE6}"/>
                </a:ext>
              </a:extLst>
            </p:cNvPr>
            <p:cNvCxnSpPr/>
            <p:nvPr/>
          </p:nvCxnSpPr>
          <p:spPr>
            <a:xfrm rot="20753997">
              <a:off x="296052" y="2026510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4B3864-E18F-7340-3CCC-CB03FA47CF2D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2126811" y="195948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FB80795-D521-BC64-5260-B067A12BC0A5}"/>
                </a:ext>
              </a:extLst>
            </p:cNvPr>
            <p:cNvSpPr/>
            <p:nvPr/>
          </p:nvSpPr>
          <p:spPr>
            <a:xfrm>
              <a:off x="3637189" y="1677114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ABECA4C-732A-788B-D797-A27CE683FF6A}"/>
                </a:ext>
              </a:extLst>
            </p:cNvPr>
            <p:cNvSpPr/>
            <p:nvPr/>
          </p:nvSpPr>
          <p:spPr>
            <a:xfrm>
              <a:off x="623442" y="2201856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Multiplication Sign 61">
              <a:extLst>
                <a:ext uri="{FF2B5EF4-FFF2-40B4-BE49-F238E27FC236}">
                  <a16:creationId xmlns:a16="http://schemas.microsoft.com/office/drawing/2014/main" id="{D4946394-1BCF-5823-7514-89FA5D4987ED}"/>
                </a:ext>
              </a:extLst>
            </p:cNvPr>
            <p:cNvSpPr/>
            <p:nvPr/>
          </p:nvSpPr>
          <p:spPr>
            <a:xfrm>
              <a:off x="1095530" y="974127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7395D3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Multiplication Sign 62">
              <a:extLst>
                <a:ext uri="{FF2B5EF4-FFF2-40B4-BE49-F238E27FC236}">
                  <a16:creationId xmlns:a16="http://schemas.microsoft.com/office/drawing/2014/main" id="{0F767349-20B0-7605-BF7A-A471FC4D5EC2}"/>
                </a:ext>
              </a:extLst>
            </p:cNvPr>
            <p:cNvSpPr/>
            <p:nvPr/>
          </p:nvSpPr>
          <p:spPr>
            <a:xfrm>
              <a:off x="2828073" y="2689177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0505"/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F7AA0E4C-64CF-CBA1-475F-008E938DC420}"/>
              </a:ext>
            </a:extLst>
          </p:cNvPr>
          <p:cNvGrpSpPr/>
          <p:nvPr/>
        </p:nvGrpSpPr>
        <p:grpSpPr>
          <a:xfrm>
            <a:off x="7138966" y="118983"/>
            <a:ext cx="4055363" cy="3829770"/>
            <a:chOff x="4295758" y="112949"/>
            <a:chExt cx="4055363" cy="3829770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9C42270C-8421-CE00-3654-3E9E4876979F}"/>
                </a:ext>
              </a:extLst>
            </p:cNvPr>
            <p:cNvSpPr/>
            <p:nvPr/>
          </p:nvSpPr>
          <p:spPr>
            <a:xfrm>
              <a:off x="6272386" y="115955"/>
              <a:ext cx="2072640" cy="1999488"/>
            </a:xfrm>
            <a:custGeom>
              <a:avLst/>
              <a:gdLst>
                <a:gd name="connsiteX0" fmla="*/ 2072640 w 2072640"/>
                <a:gd name="connsiteY0" fmla="*/ 0 h 1999488"/>
                <a:gd name="connsiteX1" fmla="*/ 2072640 w 2072640"/>
                <a:gd name="connsiteY1" fmla="*/ 1645920 h 1999488"/>
                <a:gd name="connsiteX2" fmla="*/ 0 w 2072640"/>
                <a:gd name="connsiteY2" fmla="*/ 1999488 h 1999488"/>
                <a:gd name="connsiteX3" fmla="*/ 36576 w 2072640"/>
                <a:gd name="connsiteY3" fmla="*/ 6096 h 1999488"/>
                <a:gd name="connsiteX4" fmla="*/ 2072640 w 2072640"/>
                <a:gd name="connsiteY4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1999488">
                  <a:moveTo>
                    <a:pt x="2072640" y="0"/>
                  </a:moveTo>
                  <a:lnTo>
                    <a:pt x="2072640" y="1645920"/>
                  </a:lnTo>
                  <a:lnTo>
                    <a:pt x="0" y="1999488"/>
                  </a:lnTo>
                  <a:lnTo>
                    <a:pt x="36576" y="6096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E7F0F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96DC65A-F40E-8CF1-C7B6-A66064948540}"/>
                </a:ext>
              </a:extLst>
            </p:cNvPr>
            <p:cNvSpPr/>
            <p:nvPr/>
          </p:nvSpPr>
          <p:spPr>
            <a:xfrm>
              <a:off x="6247234" y="1766667"/>
              <a:ext cx="2103887" cy="2161871"/>
            </a:xfrm>
            <a:custGeom>
              <a:avLst/>
              <a:gdLst>
                <a:gd name="connsiteX0" fmla="*/ 0 w 2103120"/>
                <a:gd name="connsiteY0" fmla="*/ 353568 h 2157984"/>
                <a:gd name="connsiteX1" fmla="*/ 2103120 w 2103120"/>
                <a:gd name="connsiteY1" fmla="*/ 0 h 2157984"/>
                <a:gd name="connsiteX2" fmla="*/ 2103120 w 2103120"/>
                <a:gd name="connsiteY2" fmla="*/ 2151888 h 2157984"/>
                <a:gd name="connsiteX3" fmla="*/ 182880 w 2103120"/>
                <a:gd name="connsiteY3" fmla="*/ 2157984 h 2157984"/>
                <a:gd name="connsiteX4" fmla="*/ 0 w 2103120"/>
                <a:gd name="connsiteY4" fmla="*/ 353568 h 215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20" h="2157984">
                  <a:moveTo>
                    <a:pt x="0" y="353568"/>
                  </a:moveTo>
                  <a:lnTo>
                    <a:pt x="2103120" y="0"/>
                  </a:lnTo>
                  <a:lnTo>
                    <a:pt x="2103120" y="2151888"/>
                  </a:lnTo>
                  <a:lnTo>
                    <a:pt x="182880" y="2157984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FB7B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175AD1F-4555-A07C-B5A9-47E69FF08A66}"/>
                </a:ext>
              </a:extLst>
            </p:cNvPr>
            <p:cNvSpPr/>
            <p:nvPr/>
          </p:nvSpPr>
          <p:spPr>
            <a:xfrm>
              <a:off x="4295758" y="112949"/>
              <a:ext cx="2008064" cy="2122890"/>
            </a:xfrm>
            <a:custGeom>
              <a:avLst/>
              <a:gdLst>
                <a:gd name="connsiteX0" fmla="*/ 7620 w 2004060"/>
                <a:gd name="connsiteY0" fmla="*/ 2110740 h 2110740"/>
                <a:gd name="connsiteX1" fmla="*/ 1965960 w 2004060"/>
                <a:gd name="connsiteY1" fmla="*/ 2004060 h 2110740"/>
                <a:gd name="connsiteX2" fmla="*/ 2004060 w 2004060"/>
                <a:gd name="connsiteY2" fmla="*/ 15240 h 2110740"/>
                <a:gd name="connsiteX3" fmla="*/ 0 w 2004060"/>
                <a:gd name="connsiteY3" fmla="*/ 0 h 2110740"/>
                <a:gd name="connsiteX4" fmla="*/ 7620 w 2004060"/>
                <a:gd name="connsiteY4" fmla="*/ 21107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060" h="2110740">
                  <a:moveTo>
                    <a:pt x="7620" y="2110740"/>
                  </a:moveTo>
                  <a:lnTo>
                    <a:pt x="1965960" y="2004060"/>
                  </a:lnTo>
                  <a:lnTo>
                    <a:pt x="2004060" y="15240"/>
                  </a:lnTo>
                  <a:lnTo>
                    <a:pt x="0" y="0"/>
                  </a:lnTo>
                  <a:lnTo>
                    <a:pt x="7620" y="2110740"/>
                  </a:lnTo>
                  <a:close/>
                </a:path>
              </a:pathLst>
            </a:custGeom>
            <a:solidFill>
              <a:srgbClr val="CDE1F3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CB166B8-EDD7-7AD0-B8DD-097004C8257E}"/>
                </a:ext>
              </a:extLst>
            </p:cNvPr>
            <p:cNvSpPr/>
            <p:nvPr/>
          </p:nvSpPr>
          <p:spPr>
            <a:xfrm>
              <a:off x="4302406" y="2112284"/>
              <a:ext cx="2119331" cy="1830435"/>
            </a:xfrm>
            <a:custGeom>
              <a:avLst/>
              <a:gdLst>
                <a:gd name="connsiteX0" fmla="*/ 0 w 2125980"/>
                <a:gd name="connsiteY0" fmla="*/ 121920 h 1813560"/>
                <a:gd name="connsiteX1" fmla="*/ 1973580 w 2125980"/>
                <a:gd name="connsiteY1" fmla="*/ 0 h 1813560"/>
                <a:gd name="connsiteX2" fmla="*/ 2125980 w 2125980"/>
                <a:gd name="connsiteY2" fmla="*/ 1798320 h 1813560"/>
                <a:gd name="connsiteX3" fmla="*/ 7620 w 2125980"/>
                <a:gd name="connsiteY3" fmla="*/ 1813560 h 1813560"/>
                <a:gd name="connsiteX4" fmla="*/ 0 w 2125980"/>
                <a:gd name="connsiteY4" fmla="*/ 1219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980" h="1813560">
                  <a:moveTo>
                    <a:pt x="0" y="121920"/>
                  </a:moveTo>
                  <a:lnTo>
                    <a:pt x="1973580" y="0"/>
                  </a:lnTo>
                  <a:lnTo>
                    <a:pt x="2125980" y="1798320"/>
                  </a:lnTo>
                  <a:lnTo>
                    <a:pt x="7620" y="181356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D5D5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9FA9FC2E-A5CE-1ADF-AD4E-6944909543AA}"/>
                </a:ext>
              </a:extLst>
            </p:cNvPr>
            <p:cNvSpPr/>
            <p:nvPr/>
          </p:nvSpPr>
          <p:spPr>
            <a:xfrm>
              <a:off x="4305352" y="122800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AA48DE77-BB62-F74C-E881-9618E70BCCC4}"/>
                </a:ext>
              </a:extLst>
            </p:cNvPr>
            <p:cNvGrpSpPr/>
            <p:nvPr/>
          </p:nvGrpSpPr>
          <p:grpSpPr>
            <a:xfrm>
              <a:off x="4442919" y="448706"/>
              <a:ext cx="1466436" cy="1621540"/>
              <a:chOff x="542573" y="856848"/>
              <a:chExt cx="1466436" cy="1621540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0738E7E-78BF-D017-0B0E-210D425DA7D5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A93F2FD-4AB0-0890-07C7-41AE17C139C3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CD08D03A-8DAF-26A1-62D8-0F5CCDDFE663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F00D284-9D9C-4652-D3D5-A239FCD19259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89FECC0C-F44C-8393-EF6C-AE679589CE2F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B67BBD08-715E-BE13-F31E-04A67E109CA5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303594E3-4679-736C-8B7D-F70C31CA6831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D97D9444-E8B4-5B5E-CA01-8CFBA34A88BA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9328D827-DB96-2E20-D19A-B1CDBD4A6AE1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1E8ACCE7-9A2B-C2CE-CB63-73195A46CE05}"/>
                </a:ext>
              </a:extLst>
            </p:cNvPr>
            <p:cNvGrpSpPr/>
            <p:nvPr/>
          </p:nvGrpSpPr>
          <p:grpSpPr>
            <a:xfrm>
              <a:off x="6635556" y="506896"/>
              <a:ext cx="1107204" cy="1018289"/>
              <a:chOff x="2735205" y="915037"/>
              <a:chExt cx="1107204" cy="1018289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581A5AA-902A-09EA-C085-1406F33F5596}"/>
                  </a:ext>
                </a:extLst>
              </p:cNvPr>
              <p:cNvSpPr/>
              <p:nvPr/>
            </p:nvSpPr>
            <p:spPr>
              <a:xfrm rot="20753997">
                <a:off x="2735205" y="129558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C049076-2F52-F7F0-7704-3E935ACAF913}"/>
                  </a:ext>
                </a:extLst>
              </p:cNvPr>
              <p:cNvSpPr/>
              <p:nvPr/>
            </p:nvSpPr>
            <p:spPr>
              <a:xfrm rot="20753997">
                <a:off x="3621683" y="151283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D86E01-B28A-722D-68EA-09E2F7C11A9F}"/>
                  </a:ext>
                </a:extLst>
              </p:cNvPr>
              <p:cNvSpPr/>
              <p:nvPr/>
            </p:nvSpPr>
            <p:spPr>
              <a:xfrm rot="20753997">
                <a:off x="3659529" y="915037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523A862C-DBD1-188B-36BB-653F91E76555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A622A2CD-6856-CD2B-BF51-EA9F4ED06B93}"/>
                </a:ext>
              </a:extLst>
            </p:cNvPr>
            <p:cNvGrpSpPr/>
            <p:nvPr/>
          </p:nvGrpSpPr>
          <p:grpSpPr>
            <a:xfrm>
              <a:off x="6727610" y="2121955"/>
              <a:ext cx="1510318" cy="1435593"/>
              <a:chOff x="2827263" y="2530092"/>
              <a:chExt cx="1510318" cy="1435593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3A1B1D8-AFE1-4BCA-BAF5-118C2CC074C4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4F938D4-2E7A-A661-CA22-86478ED51C11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7D6AD273-5245-688E-CBD3-E3D0263A85D9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1A86D6FB-07E6-227C-32B6-AEFB94DB55CF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3B9C03AD-DE46-349E-02DD-985AEC15F326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6D140CF-F34E-8B76-F8EA-C56C2A9DEAD0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4A496AA6-D18E-9A07-3931-375AEF98B49A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3C7DBB3-7C26-FCCE-0F47-E5B83E78E1DE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84D8BF7-6650-E731-F9DB-B14236857415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253F777-4243-5673-17F4-10C3B5F5547C}"/>
                </a:ext>
              </a:extLst>
            </p:cNvPr>
            <p:cNvGrpSpPr/>
            <p:nvPr/>
          </p:nvGrpSpPr>
          <p:grpSpPr>
            <a:xfrm>
              <a:off x="4854835" y="2490716"/>
              <a:ext cx="756473" cy="1398581"/>
              <a:chOff x="954484" y="2898853"/>
              <a:chExt cx="756473" cy="1398581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DFFEB9B8-5F1E-FF7B-0529-9DCD6C088543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6EE0D42-CDB4-6CB1-4251-7B831C0388E6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D9DC0BBC-DCF8-C154-35B2-2E6EE28E74B7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C0D410B5-EA7C-884D-53F5-9CD39000D436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8CAE46A9-6B30-5C0B-DB41-DB1BF6E8EA9E}"/>
                </a:ext>
              </a:extLst>
            </p:cNvPr>
            <p:cNvCxnSpPr/>
            <p:nvPr/>
          </p:nvCxnSpPr>
          <p:spPr>
            <a:xfrm rot="20753997">
              <a:off x="4480755" y="2038044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32344366-E8B5-36AD-8200-FFDA4768EA4A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6311514" y="207482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63919CD4-14DE-D39B-B3E6-740B4A9B4C96}"/>
                </a:ext>
              </a:extLst>
            </p:cNvPr>
            <p:cNvSpPr/>
            <p:nvPr/>
          </p:nvSpPr>
          <p:spPr>
            <a:xfrm>
              <a:off x="7821892" y="168864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FA5B440C-8AE7-851F-72AB-144D8F2138BB}"/>
                </a:ext>
              </a:extLst>
            </p:cNvPr>
            <p:cNvSpPr/>
            <p:nvPr/>
          </p:nvSpPr>
          <p:spPr>
            <a:xfrm>
              <a:off x="4808145" y="2213390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Multiplication Sign 147">
              <a:extLst>
                <a:ext uri="{FF2B5EF4-FFF2-40B4-BE49-F238E27FC236}">
                  <a16:creationId xmlns:a16="http://schemas.microsoft.com/office/drawing/2014/main" id="{F633609B-479B-2948-B053-8E0F59D60518}"/>
                </a:ext>
              </a:extLst>
            </p:cNvPr>
            <p:cNvSpPr/>
            <p:nvPr/>
          </p:nvSpPr>
          <p:spPr>
            <a:xfrm>
              <a:off x="4904425" y="1095822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75000"/>
              </a:schemeClr>
            </a:solidFill>
            <a:ln w="38100">
              <a:solidFill>
                <a:srgbClr val="1C476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9" name="Multiplication Sign 148">
              <a:extLst>
                <a:ext uri="{FF2B5EF4-FFF2-40B4-BE49-F238E27FC236}">
                  <a16:creationId xmlns:a16="http://schemas.microsoft.com/office/drawing/2014/main" id="{4BD39730-8DC3-0180-635C-518AB07B8A98}"/>
                </a:ext>
              </a:extLst>
            </p:cNvPr>
            <p:cNvSpPr/>
            <p:nvPr/>
          </p:nvSpPr>
          <p:spPr>
            <a:xfrm>
              <a:off x="7441543" y="2661141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EA0000"/>
            </a:solidFill>
            <a:ln w="38100">
              <a:solidFill>
                <a:srgbClr val="A2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0" name="Multiplication Sign 149">
              <a:extLst>
                <a:ext uri="{FF2B5EF4-FFF2-40B4-BE49-F238E27FC236}">
                  <a16:creationId xmlns:a16="http://schemas.microsoft.com/office/drawing/2014/main" id="{FF72278C-E8A2-EBB6-A7F4-148998A0C97D}"/>
                </a:ext>
              </a:extLst>
            </p:cNvPr>
            <p:cNvSpPr/>
            <p:nvPr/>
          </p:nvSpPr>
          <p:spPr>
            <a:xfrm>
              <a:off x="4995581" y="2698666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rgbClr val="FF8F8F"/>
            </a:solidFill>
            <a:ln w="38100">
              <a:solidFill>
                <a:srgbClr val="FF373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Multiplication Sign 150">
              <a:extLst>
                <a:ext uri="{FF2B5EF4-FFF2-40B4-BE49-F238E27FC236}">
                  <a16:creationId xmlns:a16="http://schemas.microsoft.com/office/drawing/2014/main" id="{073F9B2A-F5CA-4475-CA51-4C2E3371B580}"/>
                </a:ext>
              </a:extLst>
            </p:cNvPr>
            <p:cNvSpPr/>
            <p:nvPr/>
          </p:nvSpPr>
          <p:spPr>
            <a:xfrm>
              <a:off x="7145211" y="819092"/>
              <a:ext cx="365760" cy="361241"/>
            </a:xfrm>
            <a:prstGeom prst="mathMultiply">
              <a:avLst>
                <a:gd name="adj1" fmla="val 28583"/>
              </a:avLst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DE137FB-DD94-B4C5-B715-DE731ADAD153}"/>
              </a:ext>
            </a:extLst>
          </p:cNvPr>
          <p:cNvGrpSpPr/>
          <p:nvPr/>
        </p:nvGrpSpPr>
        <p:grpSpPr>
          <a:xfrm>
            <a:off x="11349823" y="108535"/>
            <a:ext cx="4055363" cy="3829770"/>
            <a:chOff x="4295758" y="112949"/>
            <a:chExt cx="4055363" cy="3829770"/>
          </a:xfrm>
        </p:grpSpPr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DD91B921-3B75-3566-427F-BE5DAA8F9C85}"/>
                </a:ext>
              </a:extLst>
            </p:cNvPr>
            <p:cNvSpPr/>
            <p:nvPr/>
          </p:nvSpPr>
          <p:spPr>
            <a:xfrm>
              <a:off x="6272386" y="115955"/>
              <a:ext cx="2072640" cy="1999488"/>
            </a:xfrm>
            <a:custGeom>
              <a:avLst/>
              <a:gdLst>
                <a:gd name="connsiteX0" fmla="*/ 2072640 w 2072640"/>
                <a:gd name="connsiteY0" fmla="*/ 0 h 1999488"/>
                <a:gd name="connsiteX1" fmla="*/ 2072640 w 2072640"/>
                <a:gd name="connsiteY1" fmla="*/ 1645920 h 1999488"/>
                <a:gd name="connsiteX2" fmla="*/ 0 w 2072640"/>
                <a:gd name="connsiteY2" fmla="*/ 1999488 h 1999488"/>
                <a:gd name="connsiteX3" fmla="*/ 36576 w 2072640"/>
                <a:gd name="connsiteY3" fmla="*/ 6096 h 1999488"/>
                <a:gd name="connsiteX4" fmla="*/ 2072640 w 2072640"/>
                <a:gd name="connsiteY4" fmla="*/ 0 h 1999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2640" h="1999488">
                  <a:moveTo>
                    <a:pt x="2072640" y="0"/>
                  </a:moveTo>
                  <a:lnTo>
                    <a:pt x="2072640" y="1645920"/>
                  </a:lnTo>
                  <a:lnTo>
                    <a:pt x="0" y="1999488"/>
                  </a:lnTo>
                  <a:lnTo>
                    <a:pt x="36576" y="6096"/>
                  </a:lnTo>
                  <a:lnTo>
                    <a:pt x="2072640" y="0"/>
                  </a:lnTo>
                  <a:close/>
                </a:path>
              </a:pathLst>
            </a:custGeom>
            <a:solidFill>
              <a:srgbClr val="E7F0F9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77B0A0C-3C3C-03F3-6633-D0CB4D71B716}"/>
                </a:ext>
              </a:extLst>
            </p:cNvPr>
            <p:cNvSpPr/>
            <p:nvPr/>
          </p:nvSpPr>
          <p:spPr>
            <a:xfrm>
              <a:off x="6247234" y="1766667"/>
              <a:ext cx="2103887" cy="2161871"/>
            </a:xfrm>
            <a:custGeom>
              <a:avLst/>
              <a:gdLst>
                <a:gd name="connsiteX0" fmla="*/ 0 w 2103120"/>
                <a:gd name="connsiteY0" fmla="*/ 353568 h 2157984"/>
                <a:gd name="connsiteX1" fmla="*/ 2103120 w 2103120"/>
                <a:gd name="connsiteY1" fmla="*/ 0 h 2157984"/>
                <a:gd name="connsiteX2" fmla="*/ 2103120 w 2103120"/>
                <a:gd name="connsiteY2" fmla="*/ 2151888 h 2157984"/>
                <a:gd name="connsiteX3" fmla="*/ 182880 w 2103120"/>
                <a:gd name="connsiteY3" fmla="*/ 2157984 h 2157984"/>
                <a:gd name="connsiteX4" fmla="*/ 0 w 2103120"/>
                <a:gd name="connsiteY4" fmla="*/ 353568 h 2157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03120" h="2157984">
                  <a:moveTo>
                    <a:pt x="0" y="353568"/>
                  </a:moveTo>
                  <a:lnTo>
                    <a:pt x="2103120" y="0"/>
                  </a:lnTo>
                  <a:lnTo>
                    <a:pt x="2103120" y="2151888"/>
                  </a:lnTo>
                  <a:lnTo>
                    <a:pt x="182880" y="2157984"/>
                  </a:lnTo>
                  <a:lnTo>
                    <a:pt x="0" y="353568"/>
                  </a:lnTo>
                  <a:close/>
                </a:path>
              </a:pathLst>
            </a:custGeom>
            <a:solidFill>
              <a:srgbClr val="FFB7B7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F44C6E3E-F54D-35C5-5721-070F871A4518}"/>
                </a:ext>
              </a:extLst>
            </p:cNvPr>
            <p:cNvSpPr/>
            <p:nvPr/>
          </p:nvSpPr>
          <p:spPr>
            <a:xfrm>
              <a:off x="4295758" y="112949"/>
              <a:ext cx="2008064" cy="2122890"/>
            </a:xfrm>
            <a:custGeom>
              <a:avLst/>
              <a:gdLst>
                <a:gd name="connsiteX0" fmla="*/ 7620 w 2004060"/>
                <a:gd name="connsiteY0" fmla="*/ 2110740 h 2110740"/>
                <a:gd name="connsiteX1" fmla="*/ 1965960 w 2004060"/>
                <a:gd name="connsiteY1" fmla="*/ 2004060 h 2110740"/>
                <a:gd name="connsiteX2" fmla="*/ 2004060 w 2004060"/>
                <a:gd name="connsiteY2" fmla="*/ 15240 h 2110740"/>
                <a:gd name="connsiteX3" fmla="*/ 0 w 2004060"/>
                <a:gd name="connsiteY3" fmla="*/ 0 h 2110740"/>
                <a:gd name="connsiteX4" fmla="*/ 7620 w 2004060"/>
                <a:gd name="connsiteY4" fmla="*/ 2110740 h 211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060" h="2110740">
                  <a:moveTo>
                    <a:pt x="7620" y="2110740"/>
                  </a:moveTo>
                  <a:lnTo>
                    <a:pt x="1965960" y="2004060"/>
                  </a:lnTo>
                  <a:lnTo>
                    <a:pt x="2004060" y="15240"/>
                  </a:lnTo>
                  <a:lnTo>
                    <a:pt x="0" y="0"/>
                  </a:lnTo>
                  <a:lnTo>
                    <a:pt x="7620" y="2110740"/>
                  </a:lnTo>
                  <a:close/>
                </a:path>
              </a:pathLst>
            </a:custGeom>
            <a:solidFill>
              <a:srgbClr val="CDE1F3"/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DA4DFD2-0C0D-219B-5F1E-6D22B3DE23FE}"/>
                </a:ext>
              </a:extLst>
            </p:cNvPr>
            <p:cNvSpPr/>
            <p:nvPr/>
          </p:nvSpPr>
          <p:spPr>
            <a:xfrm>
              <a:off x="4299256" y="2105592"/>
              <a:ext cx="2122481" cy="1837127"/>
            </a:xfrm>
            <a:custGeom>
              <a:avLst/>
              <a:gdLst>
                <a:gd name="connsiteX0" fmla="*/ 0 w 2125980"/>
                <a:gd name="connsiteY0" fmla="*/ 121920 h 1813560"/>
                <a:gd name="connsiteX1" fmla="*/ 1973580 w 2125980"/>
                <a:gd name="connsiteY1" fmla="*/ 0 h 1813560"/>
                <a:gd name="connsiteX2" fmla="*/ 2125980 w 2125980"/>
                <a:gd name="connsiteY2" fmla="*/ 1798320 h 1813560"/>
                <a:gd name="connsiteX3" fmla="*/ 7620 w 2125980"/>
                <a:gd name="connsiteY3" fmla="*/ 1813560 h 1813560"/>
                <a:gd name="connsiteX4" fmla="*/ 0 w 2125980"/>
                <a:gd name="connsiteY4" fmla="*/ 121920 h 181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25980" h="1813560">
                  <a:moveTo>
                    <a:pt x="0" y="121920"/>
                  </a:moveTo>
                  <a:lnTo>
                    <a:pt x="1973580" y="0"/>
                  </a:lnTo>
                  <a:lnTo>
                    <a:pt x="2125980" y="1798320"/>
                  </a:lnTo>
                  <a:lnTo>
                    <a:pt x="7620" y="1813560"/>
                  </a:lnTo>
                  <a:lnTo>
                    <a:pt x="0" y="121920"/>
                  </a:lnTo>
                  <a:close/>
                </a:path>
              </a:pathLst>
            </a:custGeom>
            <a:solidFill>
              <a:srgbClr val="FFD5D5"/>
            </a:solidFill>
            <a:ln>
              <a:solidFill>
                <a:srgbClr val="FF8F8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A69AB35D-9241-3365-4FE4-035527720613}"/>
                </a:ext>
              </a:extLst>
            </p:cNvPr>
            <p:cNvSpPr/>
            <p:nvPr/>
          </p:nvSpPr>
          <p:spPr>
            <a:xfrm>
              <a:off x="4305352" y="122800"/>
              <a:ext cx="4036729" cy="3810068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B1136DAC-5C32-6879-9CC8-90ABED17DEE9}"/>
                </a:ext>
              </a:extLst>
            </p:cNvPr>
            <p:cNvGrpSpPr/>
            <p:nvPr/>
          </p:nvGrpSpPr>
          <p:grpSpPr>
            <a:xfrm>
              <a:off x="4442919" y="448706"/>
              <a:ext cx="1466436" cy="1621540"/>
              <a:chOff x="542573" y="856848"/>
              <a:chExt cx="1466436" cy="1621540"/>
            </a:xfrm>
          </p:grpSpPr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ADF2F482-95DE-ACE8-1C91-4CE3367E23B5}"/>
                  </a:ext>
                </a:extLst>
              </p:cNvPr>
              <p:cNvSpPr/>
              <p:nvPr/>
            </p:nvSpPr>
            <p:spPr>
              <a:xfrm rot="20753997">
                <a:off x="542573" y="1264329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753753FE-34CF-9E64-381E-CF10E441AD86}"/>
                  </a:ext>
                </a:extLst>
              </p:cNvPr>
              <p:cNvSpPr/>
              <p:nvPr/>
            </p:nvSpPr>
            <p:spPr>
              <a:xfrm rot="20753997">
                <a:off x="1080569" y="132860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DEFC501-2BCF-B13C-9217-5C356EA2CAF9}"/>
                  </a:ext>
                </a:extLst>
              </p:cNvPr>
              <p:cNvSpPr/>
              <p:nvPr/>
            </p:nvSpPr>
            <p:spPr>
              <a:xfrm rot="20753997">
                <a:off x="888486" y="8568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7476FCC2-4832-4053-B4C6-25EDBBADB105}"/>
                  </a:ext>
                </a:extLst>
              </p:cNvPr>
              <p:cNvSpPr/>
              <p:nvPr/>
            </p:nvSpPr>
            <p:spPr>
              <a:xfrm rot="20753997">
                <a:off x="1459955" y="95940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A78EDE67-AA2B-940C-DDF8-59B2DD1CBF52}"/>
                  </a:ext>
                </a:extLst>
              </p:cNvPr>
              <p:cNvSpPr/>
              <p:nvPr/>
            </p:nvSpPr>
            <p:spPr>
              <a:xfrm rot="20753997">
                <a:off x="1826129" y="1316415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0E9B4A9C-C924-815C-85DA-FF392C0D2F4F}"/>
                  </a:ext>
                </a:extLst>
              </p:cNvPr>
              <p:cNvSpPr/>
              <p:nvPr/>
            </p:nvSpPr>
            <p:spPr>
              <a:xfrm rot="20753997">
                <a:off x="662181" y="229550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F9C65E99-5B52-86F2-D24D-347FB35844A9}"/>
                  </a:ext>
                </a:extLst>
              </p:cNvPr>
              <p:cNvSpPr/>
              <p:nvPr/>
            </p:nvSpPr>
            <p:spPr>
              <a:xfrm rot="20753997">
                <a:off x="647454" y="1835400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1F8A6A7E-6815-8071-DC95-F9125896E9D2}"/>
                  </a:ext>
                </a:extLst>
              </p:cNvPr>
              <p:cNvSpPr/>
              <p:nvPr/>
            </p:nvSpPr>
            <p:spPr>
              <a:xfrm rot="20753997">
                <a:off x="1504717" y="226524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B271B0F8-2DD4-3551-02E9-BC7F97966CEE}"/>
                  </a:ext>
                </a:extLst>
              </p:cNvPr>
              <p:cNvSpPr/>
              <p:nvPr/>
            </p:nvSpPr>
            <p:spPr>
              <a:xfrm rot="20753997">
                <a:off x="1808189" y="1896261"/>
                <a:ext cx="182880" cy="1828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 w="3810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92256B1-05AE-ECA4-7A7A-DBD90DE16624}"/>
                </a:ext>
              </a:extLst>
            </p:cNvPr>
            <p:cNvGrpSpPr/>
            <p:nvPr/>
          </p:nvGrpSpPr>
          <p:grpSpPr>
            <a:xfrm>
              <a:off x="6635556" y="506896"/>
              <a:ext cx="1107204" cy="1018289"/>
              <a:chOff x="2735205" y="915037"/>
              <a:chExt cx="1107204" cy="1018289"/>
            </a:xfrm>
          </p:grpSpPr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8DABFEB2-B7CA-D8E4-23A7-1E07C68EE22B}"/>
                  </a:ext>
                </a:extLst>
              </p:cNvPr>
              <p:cNvSpPr/>
              <p:nvPr/>
            </p:nvSpPr>
            <p:spPr>
              <a:xfrm rot="20753997">
                <a:off x="2735205" y="1295582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E565C05D-E54A-8065-A828-60596FB9F8B5}"/>
                  </a:ext>
                </a:extLst>
              </p:cNvPr>
              <p:cNvSpPr/>
              <p:nvPr/>
            </p:nvSpPr>
            <p:spPr>
              <a:xfrm rot="20753997">
                <a:off x="3621683" y="1512838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07D887F1-BA67-D518-8000-547CA608C9A2}"/>
                  </a:ext>
                </a:extLst>
              </p:cNvPr>
              <p:cNvSpPr/>
              <p:nvPr/>
            </p:nvSpPr>
            <p:spPr>
              <a:xfrm rot="20753997">
                <a:off x="3659529" y="915037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EA932C10-EEB8-D5FC-5DF9-B76DC84673B7}"/>
                  </a:ext>
                </a:extLst>
              </p:cNvPr>
              <p:cNvSpPr/>
              <p:nvPr/>
            </p:nvSpPr>
            <p:spPr>
              <a:xfrm rot="20753997">
                <a:off x="3006809" y="1750446"/>
                <a:ext cx="182880" cy="18288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381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C8C228C0-1C32-D248-417B-212DCD3474E1}"/>
                </a:ext>
              </a:extLst>
            </p:cNvPr>
            <p:cNvGrpSpPr/>
            <p:nvPr/>
          </p:nvGrpSpPr>
          <p:grpSpPr>
            <a:xfrm>
              <a:off x="6727610" y="2121955"/>
              <a:ext cx="1510318" cy="1435593"/>
              <a:chOff x="2827263" y="2530092"/>
              <a:chExt cx="1510318" cy="1435593"/>
            </a:xfrm>
          </p:grpSpPr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76624E5-6EDB-0AE2-996B-390FE2510D94}"/>
                  </a:ext>
                </a:extLst>
              </p:cNvPr>
              <p:cNvSpPr/>
              <p:nvPr/>
            </p:nvSpPr>
            <p:spPr>
              <a:xfrm rot="20753997">
                <a:off x="4095997" y="253168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9EAE394E-F84E-AC48-7068-5C35D30E905B}"/>
                  </a:ext>
                </a:extLst>
              </p:cNvPr>
              <p:cNvSpPr/>
              <p:nvPr/>
            </p:nvSpPr>
            <p:spPr>
              <a:xfrm rot="20753997">
                <a:off x="2827263" y="336413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01D0F073-FFC3-1BF9-EEAA-6F4C7370D8EC}"/>
                  </a:ext>
                </a:extLst>
              </p:cNvPr>
              <p:cNvSpPr/>
              <p:nvPr/>
            </p:nvSpPr>
            <p:spPr>
              <a:xfrm rot="20753997">
                <a:off x="4095997" y="3560881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BA68263C-4BD7-8859-0860-B0F4B211EF8B}"/>
                  </a:ext>
                </a:extLst>
              </p:cNvPr>
              <p:cNvSpPr/>
              <p:nvPr/>
            </p:nvSpPr>
            <p:spPr>
              <a:xfrm rot="20753997">
                <a:off x="3659530" y="3671843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3066614C-2B38-32B2-4C91-6D469004C560}"/>
                  </a:ext>
                </a:extLst>
              </p:cNvPr>
              <p:cNvSpPr/>
              <p:nvPr/>
            </p:nvSpPr>
            <p:spPr>
              <a:xfrm rot="20753997">
                <a:off x="2910495" y="2802257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6B31C188-0262-CAE5-BB0F-4283E43A74A8}"/>
                  </a:ext>
                </a:extLst>
              </p:cNvPr>
              <p:cNvSpPr/>
              <p:nvPr/>
            </p:nvSpPr>
            <p:spPr>
              <a:xfrm rot="20753997">
                <a:off x="3770491" y="2802466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365EE623-F12D-74D3-E0EC-603AA14CE8A8}"/>
                  </a:ext>
                </a:extLst>
              </p:cNvPr>
              <p:cNvSpPr/>
              <p:nvPr/>
            </p:nvSpPr>
            <p:spPr>
              <a:xfrm rot="20753997">
                <a:off x="3408222" y="2530092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4F7FF324-5144-D52C-692B-7382EAD003C7}"/>
                  </a:ext>
                </a:extLst>
              </p:cNvPr>
              <p:cNvSpPr/>
              <p:nvPr/>
            </p:nvSpPr>
            <p:spPr>
              <a:xfrm rot="20753997">
                <a:off x="3170863" y="3782805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3EF9CD6-2E45-C501-A240-DFAC94330499}"/>
                  </a:ext>
                </a:extLst>
              </p:cNvPr>
              <p:cNvSpPr/>
              <p:nvPr/>
            </p:nvSpPr>
            <p:spPr>
              <a:xfrm rot="20753997">
                <a:off x="4154701" y="3023849"/>
                <a:ext cx="182880" cy="182880"/>
              </a:xfrm>
              <a:prstGeom prst="ellipse">
                <a:avLst/>
              </a:prstGeom>
              <a:solidFill>
                <a:srgbClr val="EE0000"/>
              </a:solidFill>
              <a:ln w="38100">
                <a:solidFill>
                  <a:srgbClr val="8E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72EA48DC-7E87-6AA7-AF40-F49FCC2328F5}"/>
                </a:ext>
              </a:extLst>
            </p:cNvPr>
            <p:cNvGrpSpPr/>
            <p:nvPr/>
          </p:nvGrpSpPr>
          <p:grpSpPr>
            <a:xfrm>
              <a:off x="4854835" y="2490716"/>
              <a:ext cx="756473" cy="1398581"/>
              <a:chOff x="954484" y="2898853"/>
              <a:chExt cx="756473" cy="1398581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FE00AA8A-C252-85D0-4952-4B84D7C8E883}"/>
                  </a:ext>
                </a:extLst>
              </p:cNvPr>
              <p:cNvSpPr/>
              <p:nvPr/>
            </p:nvSpPr>
            <p:spPr>
              <a:xfrm rot="20753997">
                <a:off x="1528077" y="289885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AC32060-6FE1-69B6-3154-5F7912B82213}"/>
                  </a:ext>
                </a:extLst>
              </p:cNvPr>
              <p:cNvSpPr/>
              <p:nvPr/>
            </p:nvSpPr>
            <p:spPr>
              <a:xfrm rot="20753997">
                <a:off x="954485" y="3168505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EA2994F7-7501-15B9-4F1D-F9CB27FA213A}"/>
                  </a:ext>
                </a:extLst>
              </p:cNvPr>
              <p:cNvSpPr/>
              <p:nvPr/>
            </p:nvSpPr>
            <p:spPr>
              <a:xfrm rot="20753997">
                <a:off x="954484" y="3684473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5E2F4331-4C03-6855-28E4-52597E454288}"/>
                  </a:ext>
                </a:extLst>
              </p:cNvPr>
              <p:cNvSpPr/>
              <p:nvPr/>
            </p:nvSpPr>
            <p:spPr>
              <a:xfrm rot="20753997">
                <a:off x="1521683" y="4114554"/>
                <a:ext cx="182880" cy="182880"/>
              </a:xfrm>
              <a:prstGeom prst="ellipse">
                <a:avLst/>
              </a:prstGeom>
              <a:solidFill>
                <a:srgbClr val="FF8F8F"/>
              </a:solidFill>
              <a:ln w="38100">
                <a:solidFill>
                  <a:srgbClr val="FF050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756903C-65C1-D7B2-0E2C-620C14AAFCEA}"/>
                </a:ext>
              </a:extLst>
            </p:cNvPr>
            <p:cNvCxnSpPr/>
            <p:nvPr/>
          </p:nvCxnSpPr>
          <p:spPr>
            <a:xfrm rot="20753997">
              <a:off x="4480755" y="2038044"/>
              <a:ext cx="3840480" cy="0"/>
            </a:xfrm>
            <a:prstGeom prst="straightConnector1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41D4E68-8D04-42D3-9D69-ADE45782A07A}"/>
                </a:ext>
              </a:extLst>
            </p:cNvPr>
            <p:cNvCxnSpPr>
              <a:cxnSpLocks/>
            </p:cNvCxnSpPr>
            <p:nvPr/>
          </p:nvCxnSpPr>
          <p:spPr>
            <a:xfrm rot="20753997" flipV="1">
              <a:off x="6311514" y="207482"/>
              <a:ext cx="0" cy="3566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0CD9D00-5966-462E-D712-290B5750A854}"/>
                </a:ext>
              </a:extLst>
            </p:cNvPr>
            <p:cNvSpPr/>
            <p:nvPr/>
          </p:nvSpPr>
          <p:spPr>
            <a:xfrm>
              <a:off x="7821892" y="1688648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D61C0A65-6D1C-BF00-1D02-081C72E693B5}"/>
                </a:ext>
              </a:extLst>
            </p:cNvPr>
            <p:cNvSpPr/>
            <p:nvPr/>
          </p:nvSpPr>
          <p:spPr>
            <a:xfrm>
              <a:off x="4808145" y="2213390"/>
              <a:ext cx="182880" cy="182880"/>
            </a:xfrm>
            <a:prstGeom prst="rect">
              <a:avLst/>
            </a:prstGeom>
            <a:solidFill>
              <a:srgbClr val="C7A1E3"/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Multiplication Sign 254">
            <a:extLst>
              <a:ext uri="{FF2B5EF4-FFF2-40B4-BE49-F238E27FC236}">
                <a16:creationId xmlns:a16="http://schemas.microsoft.com/office/drawing/2014/main" id="{81078321-AD31-973E-F23F-905DFB13E57B}"/>
              </a:ext>
            </a:extLst>
          </p:cNvPr>
          <p:cNvSpPr/>
          <p:nvPr/>
        </p:nvSpPr>
        <p:spPr>
          <a:xfrm>
            <a:off x="13198009" y="2725399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FF0505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" name="Multiplication Sign 255">
            <a:extLst>
              <a:ext uri="{FF2B5EF4-FFF2-40B4-BE49-F238E27FC236}">
                <a16:creationId xmlns:a16="http://schemas.microsoft.com/office/drawing/2014/main" id="{52C4C3C3-9D6B-6A60-4481-39F72D6909FD}"/>
              </a:ext>
            </a:extLst>
          </p:cNvPr>
          <p:cNvSpPr/>
          <p:nvPr/>
        </p:nvSpPr>
        <p:spPr>
          <a:xfrm>
            <a:off x="13152321" y="853883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7395D3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E87086BC-1E29-B273-6AB0-F3A870CDD236}"/>
              </a:ext>
            </a:extLst>
          </p:cNvPr>
          <p:cNvCxnSpPr>
            <a:cxnSpLocks/>
          </p:cNvCxnSpPr>
          <p:nvPr/>
        </p:nvCxnSpPr>
        <p:spPr>
          <a:xfrm flipH="1">
            <a:off x="5947030" y="1871995"/>
            <a:ext cx="531202" cy="908094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CD9198D6-95B1-EDFA-27AA-29497161BDE9}"/>
              </a:ext>
            </a:extLst>
          </p:cNvPr>
          <p:cNvCxnSpPr>
            <a:cxnSpLocks/>
            <a:stCxn id="63" idx="3"/>
          </p:cNvCxnSpPr>
          <p:nvPr/>
        </p:nvCxnSpPr>
        <p:spPr>
          <a:xfrm flipH="1">
            <a:off x="4270030" y="2969691"/>
            <a:ext cx="1489097" cy="741296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22C4253-8BFE-198A-8428-B672A9ADE607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10437801" y="1877564"/>
            <a:ext cx="318739" cy="885901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C2C056F-520A-E8F8-1FE8-6F04EF87E05F}"/>
              </a:ext>
            </a:extLst>
          </p:cNvPr>
          <p:cNvCxnSpPr>
            <a:cxnSpLocks/>
            <a:stCxn id="149" idx="0"/>
          </p:cNvCxnSpPr>
          <p:nvPr/>
        </p:nvCxnSpPr>
        <p:spPr>
          <a:xfrm flipH="1" flipV="1">
            <a:off x="9776113" y="2569775"/>
            <a:ext cx="596482" cy="184163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E3C3C897-1AF2-E8E7-359F-C73DA26B6429}"/>
              </a:ext>
            </a:extLst>
          </p:cNvPr>
          <p:cNvCxnSpPr>
            <a:cxnSpLocks/>
            <a:stCxn id="255" idx="3"/>
          </p:cNvCxnSpPr>
          <p:nvPr/>
        </p:nvCxnSpPr>
        <p:spPr>
          <a:xfrm flipH="1">
            <a:off x="12057656" y="2999877"/>
            <a:ext cx="1228201" cy="367284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9B4B1D32-6743-7EB3-D06E-7C7EDEC054FC}"/>
              </a:ext>
            </a:extLst>
          </p:cNvPr>
          <p:cNvCxnSpPr>
            <a:cxnSpLocks/>
          </p:cNvCxnSpPr>
          <p:nvPr/>
        </p:nvCxnSpPr>
        <p:spPr>
          <a:xfrm flipH="1">
            <a:off x="13490179" y="1883395"/>
            <a:ext cx="1421985" cy="964001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Oval 276">
            <a:extLst>
              <a:ext uri="{FF2B5EF4-FFF2-40B4-BE49-F238E27FC236}">
                <a16:creationId xmlns:a16="http://schemas.microsoft.com/office/drawing/2014/main" id="{55535AA1-E81E-B757-FCFD-E46662EC3A08}"/>
              </a:ext>
            </a:extLst>
          </p:cNvPr>
          <p:cNvSpPr/>
          <p:nvPr/>
        </p:nvSpPr>
        <p:spPr>
          <a:xfrm rot="20753997">
            <a:off x="158327" y="182368"/>
            <a:ext cx="182880" cy="18288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AA105581-7946-ECDE-EB42-BA5A0055755E}"/>
              </a:ext>
            </a:extLst>
          </p:cNvPr>
          <p:cNvSpPr/>
          <p:nvPr/>
        </p:nvSpPr>
        <p:spPr>
          <a:xfrm rot="20753997">
            <a:off x="164048" y="585632"/>
            <a:ext cx="182880" cy="18288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190878EF-0105-B1B2-B2F4-338DAF7B8A4D}"/>
              </a:ext>
            </a:extLst>
          </p:cNvPr>
          <p:cNvSpPr/>
          <p:nvPr/>
        </p:nvSpPr>
        <p:spPr>
          <a:xfrm rot="20753997">
            <a:off x="159125" y="965588"/>
            <a:ext cx="182880" cy="182880"/>
          </a:xfrm>
          <a:prstGeom prst="ellipse">
            <a:avLst/>
          </a:prstGeom>
          <a:solidFill>
            <a:srgbClr val="FF8F8F"/>
          </a:solidFill>
          <a:ln w="38100">
            <a:solidFill>
              <a:srgbClr val="FF05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D2E92BB7-E510-3086-7416-CBBDC9609EC3}"/>
              </a:ext>
            </a:extLst>
          </p:cNvPr>
          <p:cNvSpPr/>
          <p:nvPr/>
        </p:nvSpPr>
        <p:spPr>
          <a:xfrm rot="20753997">
            <a:off x="164049" y="1360924"/>
            <a:ext cx="182880" cy="182880"/>
          </a:xfrm>
          <a:prstGeom prst="ellipse">
            <a:avLst/>
          </a:prstGeom>
          <a:solidFill>
            <a:srgbClr val="EE0000"/>
          </a:solidFill>
          <a:ln w="38100">
            <a:solidFill>
              <a:srgbClr val="8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1" name="Multiplication Sign 280">
            <a:extLst>
              <a:ext uri="{FF2B5EF4-FFF2-40B4-BE49-F238E27FC236}">
                <a16:creationId xmlns:a16="http://schemas.microsoft.com/office/drawing/2014/main" id="{A3886A82-4CD0-132A-0B9C-4107473CFAB1}"/>
              </a:ext>
            </a:extLst>
          </p:cNvPr>
          <p:cNvSpPr/>
          <p:nvPr/>
        </p:nvSpPr>
        <p:spPr>
          <a:xfrm>
            <a:off x="88546" y="2210149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FF0505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2" name="Multiplication Sign 281">
            <a:extLst>
              <a:ext uri="{FF2B5EF4-FFF2-40B4-BE49-F238E27FC236}">
                <a16:creationId xmlns:a16="http://schemas.microsoft.com/office/drawing/2014/main" id="{65BD8E93-9E55-0BFE-2758-9EE97CCC0BAF}"/>
              </a:ext>
            </a:extLst>
          </p:cNvPr>
          <p:cNvSpPr/>
          <p:nvPr/>
        </p:nvSpPr>
        <p:spPr>
          <a:xfrm>
            <a:off x="83138" y="1696654"/>
            <a:ext cx="365760" cy="361241"/>
          </a:xfrm>
          <a:prstGeom prst="mathMultiply">
            <a:avLst>
              <a:gd name="adj1" fmla="val 28583"/>
            </a:avLst>
          </a:prstGeom>
          <a:solidFill>
            <a:srgbClr val="7395D3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D0A70427-90AE-AF12-A3E2-CC7F120BA5C6}"/>
              </a:ext>
            </a:extLst>
          </p:cNvPr>
          <p:cNvCxnSpPr>
            <a:cxnSpLocks/>
          </p:cNvCxnSpPr>
          <p:nvPr/>
        </p:nvCxnSpPr>
        <p:spPr>
          <a:xfrm>
            <a:off x="111995" y="2822010"/>
            <a:ext cx="548640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6A5958BB-8B13-82E5-6B10-C100240A81E6}"/>
              </a:ext>
            </a:extLst>
          </p:cNvPr>
          <p:cNvCxnSpPr>
            <a:cxnSpLocks/>
          </p:cNvCxnSpPr>
          <p:nvPr/>
        </p:nvCxnSpPr>
        <p:spPr>
          <a:xfrm flipV="1">
            <a:off x="116128" y="3200492"/>
            <a:ext cx="548640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F3296EA4-E406-85F2-9434-AB14C66B066F}"/>
              </a:ext>
            </a:extLst>
          </p:cNvPr>
          <p:cNvCxnSpPr>
            <a:cxnSpLocks/>
          </p:cNvCxnSpPr>
          <p:nvPr/>
        </p:nvCxnSpPr>
        <p:spPr>
          <a:xfrm flipH="1" flipV="1">
            <a:off x="84304" y="3588662"/>
            <a:ext cx="548640" cy="0"/>
          </a:xfrm>
          <a:prstGeom prst="straightConnector1">
            <a:avLst/>
          </a:prstGeom>
          <a:ln w="38100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38BCB12B-295D-718E-4A74-DBA235D89616}"/>
              </a:ext>
            </a:extLst>
          </p:cNvPr>
          <p:cNvCxnSpPr>
            <a:cxnSpLocks/>
          </p:cNvCxnSpPr>
          <p:nvPr/>
        </p:nvCxnSpPr>
        <p:spPr>
          <a:xfrm flipH="1">
            <a:off x="70477" y="4036779"/>
            <a:ext cx="548640" cy="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65068457-A52B-215A-FB94-6D0200AF7171}"/>
              </a:ext>
            </a:extLst>
          </p:cNvPr>
          <p:cNvSpPr txBox="1"/>
          <p:nvPr/>
        </p:nvSpPr>
        <p:spPr>
          <a:xfrm>
            <a:off x="4671929" y="3920615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(a)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08D5A2F2-BDCB-63D0-E4C5-63F1A522256E}"/>
              </a:ext>
            </a:extLst>
          </p:cNvPr>
          <p:cNvSpPr txBox="1"/>
          <p:nvPr/>
        </p:nvSpPr>
        <p:spPr>
          <a:xfrm>
            <a:off x="8808376" y="3927773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(b)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3278F55F-DDC7-8338-150A-87FB851C18F4}"/>
              </a:ext>
            </a:extLst>
          </p:cNvPr>
          <p:cNvSpPr txBox="1"/>
          <p:nvPr/>
        </p:nvSpPr>
        <p:spPr>
          <a:xfrm>
            <a:off x="13067490" y="3927773"/>
            <a:ext cx="620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(c)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14D9E032-D71E-786D-3DC5-828ABD7AE29F}"/>
              </a:ext>
            </a:extLst>
          </p:cNvPr>
          <p:cNvSpPr txBox="1"/>
          <p:nvPr/>
        </p:nvSpPr>
        <p:spPr>
          <a:xfrm>
            <a:off x="406860" y="7861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1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896E2C9D-6EDF-8F74-0B9C-7FABDCB84637}"/>
              </a:ext>
            </a:extLst>
          </p:cNvPr>
          <p:cNvSpPr txBox="1"/>
          <p:nvPr/>
        </p:nvSpPr>
        <p:spPr>
          <a:xfrm>
            <a:off x="385219" y="48281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7287A9EA-F1BC-9B0D-AD9D-14B94D68B50F}"/>
              </a:ext>
            </a:extLst>
          </p:cNvPr>
          <p:cNvSpPr txBox="1"/>
          <p:nvPr/>
        </p:nvSpPr>
        <p:spPr>
          <a:xfrm>
            <a:off x="391622" y="1281870"/>
            <a:ext cx="2449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Majority sample of class 2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B8860E62-7554-5EA8-C760-415AFAAA2B5F}"/>
              </a:ext>
            </a:extLst>
          </p:cNvPr>
          <p:cNvSpPr txBox="1"/>
          <p:nvPr/>
        </p:nvSpPr>
        <p:spPr>
          <a:xfrm>
            <a:off x="376451" y="872104"/>
            <a:ext cx="24064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Minority sample of class 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E3D9191-0DB9-E80D-F962-6120796784C4}"/>
              </a:ext>
            </a:extLst>
          </p:cNvPr>
          <p:cNvSpPr txBox="1"/>
          <p:nvPr/>
        </p:nvSpPr>
        <p:spPr>
          <a:xfrm>
            <a:off x="418445" y="1701139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1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3D448FA8-BAE1-C0CC-7510-FCEEA3908BAE}"/>
              </a:ext>
            </a:extLst>
          </p:cNvPr>
          <p:cNvSpPr txBox="1"/>
          <p:nvPr/>
        </p:nvSpPr>
        <p:spPr>
          <a:xfrm>
            <a:off x="414207" y="2210149"/>
            <a:ext cx="1856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Prototype of class 2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C7A4E22-2EFD-B46B-F886-CB72F690DBF5}"/>
              </a:ext>
            </a:extLst>
          </p:cNvPr>
          <p:cNvSpPr txBox="1"/>
          <p:nvPr/>
        </p:nvSpPr>
        <p:spPr>
          <a:xfrm>
            <a:off x="772686" y="2621724"/>
            <a:ext cx="9498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Core axis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B561EA67-52EB-F7D1-6B35-49149014C020}"/>
              </a:ext>
            </a:extLst>
          </p:cNvPr>
          <p:cNvSpPr txBox="1"/>
          <p:nvPr/>
        </p:nvSpPr>
        <p:spPr>
          <a:xfrm>
            <a:off x="762260" y="3011714"/>
            <a:ext cx="1301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Spurious axis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88B3B1D1-3B55-8670-4D68-D353D6FDB520}"/>
              </a:ext>
            </a:extLst>
          </p:cNvPr>
          <p:cNvSpPr txBox="1"/>
          <p:nvPr/>
        </p:nvSpPr>
        <p:spPr>
          <a:xfrm>
            <a:off x="739138" y="3465337"/>
            <a:ext cx="1320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OoD</a:t>
            </a:r>
            <a:r>
              <a:rPr lang="en-US" sz="1600" b="1" dirty="0"/>
              <a:t> distance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2CA6FB7A-DFFB-5EEC-D68B-720494C35DE4}"/>
              </a:ext>
            </a:extLst>
          </p:cNvPr>
          <p:cNvSpPr txBox="1"/>
          <p:nvPr/>
        </p:nvSpPr>
        <p:spPr>
          <a:xfrm>
            <a:off x="742336" y="3867502"/>
            <a:ext cx="1235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InD</a:t>
            </a:r>
            <a:r>
              <a:rPr lang="en-US" sz="1600" b="1" dirty="0"/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429449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</TotalTime>
  <Words>45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smart</dc:creator>
  <cp:lastModifiedBy>smart</cp:lastModifiedBy>
  <cp:revision>3</cp:revision>
  <dcterms:created xsi:type="dcterms:W3CDTF">2024-06-01T10:23:54Z</dcterms:created>
  <dcterms:modified xsi:type="dcterms:W3CDTF">2024-06-02T11:11:51Z</dcterms:modified>
</cp:coreProperties>
</file>