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164592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DFA"/>
    <a:srgbClr val="FFD2D2"/>
    <a:srgbClr val="FFD7D7"/>
    <a:srgbClr val="E8F0FA"/>
    <a:srgbClr val="CDE1F3"/>
    <a:srgbClr val="E7F0F9"/>
    <a:srgbClr val="FFB7B7"/>
    <a:srgbClr val="FFD5D5"/>
    <a:srgbClr val="FF8F8F"/>
    <a:srgbClr val="1C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2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718364"/>
            <a:ext cx="123444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305472"/>
            <a:ext cx="123444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4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1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233697"/>
            <a:ext cx="354901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233697"/>
            <a:ext cx="10441305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0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094312"/>
            <a:ext cx="1419606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2937470"/>
            <a:ext cx="1419606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9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168485"/>
            <a:ext cx="699516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168485"/>
            <a:ext cx="699516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67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33697"/>
            <a:ext cx="1419606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076022"/>
            <a:ext cx="6963012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1603364"/>
            <a:ext cx="6963012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076022"/>
            <a:ext cx="6997304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1603364"/>
            <a:ext cx="6997304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5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92629"/>
            <a:ext cx="5308520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631998"/>
            <a:ext cx="8332470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316831"/>
            <a:ext cx="5308520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7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292629"/>
            <a:ext cx="5308520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631998"/>
            <a:ext cx="8332470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1316831"/>
            <a:ext cx="5308520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233697"/>
            <a:ext cx="1419606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168485"/>
            <a:ext cx="1419606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4068359"/>
            <a:ext cx="37033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3195-FBBB-4327-80FB-E25E8F52F9D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4068359"/>
            <a:ext cx="55549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4068359"/>
            <a:ext cx="37033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8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66A1479-C7AB-BA50-A292-47119B05847D}"/>
              </a:ext>
            </a:extLst>
          </p:cNvPr>
          <p:cNvGrpSpPr/>
          <p:nvPr/>
        </p:nvGrpSpPr>
        <p:grpSpPr>
          <a:xfrm>
            <a:off x="3317965" y="118070"/>
            <a:ext cx="4041648" cy="3828288"/>
            <a:chOff x="3011985" y="110612"/>
            <a:chExt cx="4041648" cy="382828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070DFF-70F1-9F11-DDB9-1C840CBAE454}"/>
                </a:ext>
              </a:extLst>
            </p:cNvPr>
            <p:cNvSpPr/>
            <p:nvPr/>
          </p:nvSpPr>
          <p:spPr>
            <a:xfrm>
              <a:off x="3335073" y="110612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D946639-46CF-32D0-031A-FCFCE3525EF7}"/>
                </a:ext>
              </a:extLst>
            </p:cNvPr>
            <p:cNvSpPr/>
            <p:nvPr/>
          </p:nvSpPr>
          <p:spPr>
            <a:xfrm>
              <a:off x="3011985" y="110612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C9B027A-C64A-6634-B55E-9AB5D80A0FC4}"/>
                </a:ext>
              </a:extLst>
            </p:cNvPr>
            <p:cNvSpPr/>
            <p:nvPr/>
          </p:nvSpPr>
          <p:spPr>
            <a:xfrm>
              <a:off x="3014655" y="117298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15ECB0-A53D-9E3A-6899-43E4E191E3CD}"/>
                </a:ext>
              </a:extLst>
            </p:cNvPr>
            <p:cNvGrpSpPr/>
            <p:nvPr/>
          </p:nvGrpSpPr>
          <p:grpSpPr>
            <a:xfrm>
              <a:off x="3152222" y="443204"/>
              <a:ext cx="1466436" cy="1621540"/>
              <a:chOff x="542573" y="856848"/>
              <a:chExt cx="1466436" cy="162154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9448BAC-2DA8-AA4E-23F3-852EA330E8FA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875484-DAA0-3650-086B-F088E480893D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592ADA-54A7-5FD8-891D-4E5F9B65BE4C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49DB0C-CA83-A063-7035-B44DE717D15E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1915B6-967D-8F94-EFC9-DE4A36E64F07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CF511A-C4DE-4CCE-AC15-BB1A92561D00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677ACF-CF5C-0829-C579-8910F66CDD74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11321-58BD-54CE-3A66-6582CB1B6F9E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20FF1D7-988B-84C0-4053-19E4BC10B38B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8143E9C-B90E-AC4D-1162-1FB3A81D10F3}"/>
                </a:ext>
              </a:extLst>
            </p:cNvPr>
            <p:cNvGrpSpPr/>
            <p:nvPr/>
          </p:nvGrpSpPr>
          <p:grpSpPr>
            <a:xfrm>
              <a:off x="5346305" y="585631"/>
              <a:ext cx="1416580" cy="934052"/>
              <a:chOff x="2736651" y="999274"/>
              <a:chExt cx="1416580" cy="93405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8F2769-4427-BC02-9DE2-5746F61BBF7C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7E9EB8B-2135-D755-2A89-CE7434B803E1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3A0A6F7-3200-15C6-1203-7661490FB17D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5B2CDE-E94E-3558-B863-B44C49A559AF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69DEB1-9B23-03BB-5D05-B8C075762BF1}"/>
                </a:ext>
              </a:extLst>
            </p:cNvPr>
            <p:cNvGrpSpPr/>
            <p:nvPr/>
          </p:nvGrpSpPr>
          <p:grpSpPr>
            <a:xfrm>
              <a:off x="5436913" y="2116453"/>
              <a:ext cx="1510318" cy="1435593"/>
              <a:chOff x="2827263" y="2530092"/>
              <a:chExt cx="1510318" cy="143559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494EEC-F09A-D93D-C2FC-2C7D7A5E7ACD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F77E38-CD85-74ED-23E5-E0D8F3125067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80C344-79EF-8635-5786-CAECF75CFC6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CD5F12-B210-B3C7-5389-D675F034711E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3CD627-180B-F68A-E2EA-52B3D278D4CD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163C8C6-D6A4-4B0B-1AB7-D728451E70DF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C121FE-50DD-8271-873B-EB6FFC689287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1333CA-8A47-00B1-8D94-F8FC4A8117B2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C101BA-3510-035A-B98D-2D27BA5F098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F26788-0E89-15EF-196F-BB74A0DC08B0}"/>
                </a:ext>
              </a:extLst>
            </p:cNvPr>
            <p:cNvGrpSpPr/>
            <p:nvPr/>
          </p:nvGrpSpPr>
          <p:grpSpPr>
            <a:xfrm>
              <a:off x="3564138" y="2485214"/>
              <a:ext cx="756473" cy="1398581"/>
              <a:chOff x="954484" y="2898853"/>
              <a:chExt cx="756473" cy="139858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B6DDC5-A565-4B40-52E6-7901B5EDC9B2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0C25F79-8EFC-200D-952B-71AF22DC6A66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84860D-E24F-C67C-BA4F-EAB1DD259336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5212B-F08B-B7FD-04AD-097F8CAFDD3C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1EDF56-6D05-8D6E-EBEF-BFDF6140ADE6}"/>
                </a:ext>
              </a:extLst>
            </p:cNvPr>
            <p:cNvCxnSpPr/>
            <p:nvPr/>
          </p:nvCxnSpPr>
          <p:spPr>
            <a:xfrm rot="20753997">
              <a:off x="3190058" y="2032542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4B3864-E18F-7340-3CCC-CB03FA47CF2D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5020817" y="201980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B80795-D521-BC64-5260-B067A12BC0A5}"/>
                </a:ext>
              </a:extLst>
            </p:cNvPr>
            <p:cNvSpPr/>
            <p:nvPr/>
          </p:nvSpPr>
          <p:spPr>
            <a:xfrm>
              <a:off x="6531195" y="1683146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BECA4C-732A-788B-D797-A27CE683FF6A}"/>
                </a:ext>
              </a:extLst>
            </p:cNvPr>
            <p:cNvSpPr/>
            <p:nvPr/>
          </p:nvSpPr>
          <p:spPr>
            <a:xfrm>
              <a:off x="3517448" y="220788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D4946394-1BCF-5823-7514-89FA5D4987ED}"/>
                </a:ext>
              </a:extLst>
            </p:cNvPr>
            <p:cNvSpPr/>
            <p:nvPr/>
          </p:nvSpPr>
          <p:spPr>
            <a:xfrm>
              <a:off x="3921134" y="947045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7395D3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Multiplication Sign 62">
              <a:extLst>
                <a:ext uri="{FF2B5EF4-FFF2-40B4-BE49-F238E27FC236}">
                  <a16:creationId xmlns:a16="http://schemas.microsoft.com/office/drawing/2014/main" id="{0F767349-20B0-7605-BF7A-A471FC4D5EC2}"/>
                </a:ext>
              </a:extLst>
            </p:cNvPr>
            <p:cNvSpPr/>
            <p:nvPr/>
          </p:nvSpPr>
          <p:spPr>
            <a:xfrm>
              <a:off x="5818422" y="269547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0505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87086BC-1E29-B273-6AB0-F3A870CDD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052" y="1871993"/>
              <a:ext cx="456980" cy="823483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CD9198D6-95B1-EDFA-27AA-29497161BDE9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H="1">
              <a:off x="4308795" y="2969958"/>
              <a:ext cx="1597473" cy="74446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Oval 276">
            <a:extLst>
              <a:ext uri="{FF2B5EF4-FFF2-40B4-BE49-F238E27FC236}">
                <a16:creationId xmlns:a16="http://schemas.microsoft.com/office/drawing/2014/main" id="{55535AA1-E81E-B757-FCFD-E46662EC3A08}"/>
              </a:ext>
            </a:extLst>
          </p:cNvPr>
          <p:cNvSpPr/>
          <p:nvPr/>
        </p:nvSpPr>
        <p:spPr>
          <a:xfrm rot="20753997">
            <a:off x="574765" y="209510"/>
            <a:ext cx="182880" cy="1828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A105581-7946-ECDE-EB42-BA5A0055755E}"/>
              </a:ext>
            </a:extLst>
          </p:cNvPr>
          <p:cNvSpPr/>
          <p:nvPr/>
        </p:nvSpPr>
        <p:spPr>
          <a:xfrm rot="20753997">
            <a:off x="574765" y="620990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190878EF-0105-B1B2-B2F4-338DAF7B8A4D}"/>
              </a:ext>
            </a:extLst>
          </p:cNvPr>
          <p:cNvSpPr/>
          <p:nvPr/>
        </p:nvSpPr>
        <p:spPr>
          <a:xfrm rot="20753997">
            <a:off x="574765" y="1032470"/>
            <a:ext cx="182880" cy="182880"/>
          </a:xfrm>
          <a:prstGeom prst="ellipse">
            <a:avLst/>
          </a:prstGeom>
          <a:solidFill>
            <a:srgbClr val="FF8F8F"/>
          </a:solidFill>
          <a:ln w="38100">
            <a:solidFill>
              <a:srgbClr val="FF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2E92BB7-E510-3086-7416-CBBDC9609EC3}"/>
              </a:ext>
            </a:extLst>
          </p:cNvPr>
          <p:cNvSpPr/>
          <p:nvPr/>
        </p:nvSpPr>
        <p:spPr>
          <a:xfrm rot="20753997">
            <a:off x="574765" y="1443950"/>
            <a:ext cx="182880" cy="182880"/>
          </a:xfrm>
          <a:prstGeom prst="ellipse">
            <a:avLst/>
          </a:prstGeom>
          <a:solidFill>
            <a:srgbClr val="EE0000"/>
          </a:solidFill>
          <a:ln w="38100"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Multiplication Sign 280">
            <a:extLst>
              <a:ext uri="{FF2B5EF4-FFF2-40B4-BE49-F238E27FC236}">
                <a16:creationId xmlns:a16="http://schemas.microsoft.com/office/drawing/2014/main" id="{A3886A82-4CD0-132A-0B9C-4107473CFAB1}"/>
              </a:ext>
            </a:extLst>
          </p:cNvPr>
          <p:cNvSpPr/>
          <p:nvPr/>
        </p:nvSpPr>
        <p:spPr>
          <a:xfrm>
            <a:off x="531231" y="2221191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FF0505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Multiplication Sign 281">
            <a:extLst>
              <a:ext uri="{FF2B5EF4-FFF2-40B4-BE49-F238E27FC236}">
                <a16:creationId xmlns:a16="http://schemas.microsoft.com/office/drawing/2014/main" id="{65BD8E93-9E55-0BFE-2758-9EE97CCC0BAF}"/>
              </a:ext>
            </a:extLst>
          </p:cNvPr>
          <p:cNvSpPr/>
          <p:nvPr/>
        </p:nvSpPr>
        <p:spPr>
          <a:xfrm>
            <a:off x="529045" y="1809711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7395D3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0A70427-90AE-AF12-A3E2-CC7F120BA5C6}"/>
              </a:ext>
            </a:extLst>
          </p:cNvPr>
          <p:cNvCxnSpPr>
            <a:cxnSpLocks/>
          </p:cNvCxnSpPr>
          <p:nvPr/>
        </p:nvCxnSpPr>
        <p:spPr>
          <a:xfrm>
            <a:off x="529045" y="2861270"/>
            <a:ext cx="54864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A5958BB-8B13-82E5-6B10-C100240A81E6}"/>
              </a:ext>
            </a:extLst>
          </p:cNvPr>
          <p:cNvCxnSpPr>
            <a:cxnSpLocks/>
          </p:cNvCxnSpPr>
          <p:nvPr/>
        </p:nvCxnSpPr>
        <p:spPr>
          <a:xfrm flipV="1">
            <a:off x="529045" y="3227120"/>
            <a:ext cx="54864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F3296EA4-E406-85F2-9434-AB14C66B066F}"/>
              </a:ext>
            </a:extLst>
          </p:cNvPr>
          <p:cNvCxnSpPr>
            <a:cxnSpLocks/>
          </p:cNvCxnSpPr>
          <p:nvPr/>
        </p:nvCxnSpPr>
        <p:spPr>
          <a:xfrm flipH="1" flipV="1">
            <a:off x="526989" y="3592790"/>
            <a:ext cx="54864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8BCB12B-295D-718E-4A74-DBA235D89616}"/>
              </a:ext>
            </a:extLst>
          </p:cNvPr>
          <p:cNvCxnSpPr>
            <a:cxnSpLocks/>
          </p:cNvCxnSpPr>
          <p:nvPr/>
        </p:nvCxnSpPr>
        <p:spPr>
          <a:xfrm flipH="1">
            <a:off x="529045" y="4004270"/>
            <a:ext cx="54864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65068457-A52B-215A-FB94-6D0200AF7171}"/>
              </a:ext>
            </a:extLst>
          </p:cNvPr>
          <p:cNvSpPr txBox="1"/>
          <p:nvPr/>
        </p:nvSpPr>
        <p:spPr>
          <a:xfrm>
            <a:off x="5055326" y="3958551"/>
            <a:ext cx="839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(Ⅰ)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4D9E032-D71E-786D-3DC5-828ABD7AE29F}"/>
              </a:ext>
            </a:extLst>
          </p:cNvPr>
          <p:cNvSpPr txBox="1"/>
          <p:nvPr/>
        </p:nvSpPr>
        <p:spPr>
          <a:xfrm>
            <a:off x="867373" y="11807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1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96E2C9D-6EDF-8F74-0B9C-7FABDCB84637}"/>
              </a:ext>
            </a:extLst>
          </p:cNvPr>
          <p:cNvSpPr txBox="1"/>
          <p:nvPr/>
        </p:nvSpPr>
        <p:spPr>
          <a:xfrm>
            <a:off x="867373" y="52955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287A9EA-F1BC-9B0D-AD9D-14B94D68B50F}"/>
              </a:ext>
            </a:extLst>
          </p:cNvPr>
          <p:cNvSpPr txBox="1"/>
          <p:nvPr/>
        </p:nvSpPr>
        <p:spPr>
          <a:xfrm>
            <a:off x="867373" y="135251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8860E62-7554-5EA8-C760-415AFAAA2B5F}"/>
              </a:ext>
            </a:extLst>
          </p:cNvPr>
          <p:cNvSpPr txBox="1"/>
          <p:nvPr/>
        </p:nvSpPr>
        <p:spPr>
          <a:xfrm>
            <a:off x="867373" y="94103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E3D9191-0DB9-E80D-F962-6120796784C4}"/>
              </a:ext>
            </a:extLst>
          </p:cNvPr>
          <p:cNvSpPr txBox="1"/>
          <p:nvPr/>
        </p:nvSpPr>
        <p:spPr>
          <a:xfrm>
            <a:off x="885661" y="1809710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D448FA8-BAE1-C0CC-7510-FCEEA3908BAE}"/>
              </a:ext>
            </a:extLst>
          </p:cNvPr>
          <p:cNvSpPr txBox="1"/>
          <p:nvPr/>
        </p:nvSpPr>
        <p:spPr>
          <a:xfrm>
            <a:off x="885661" y="2221190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2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C7A4E22-2EFD-B46B-F886-CB72F690DBF5}"/>
              </a:ext>
            </a:extLst>
          </p:cNvPr>
          <p:cNvSpPr txBox="1"/>
          <p:nvPr/>
        </p:nvSpPr>
        <p:spPr>
          <a:xfrm>
            <a:off x="1215372" y="2678390"/>
            <a:ext cx="94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Core axis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61EA67-52EB-F7D1-6B35-49149014C020}"/>
              </a:ext>
            </a:extLst>
          </p:cNvPr>
          <p:cNvSpPr txBox="1"/>
          <p:nvPr/>
        </p:nvSpPr>
        <p:spPr>
          <a:xfrm>
            <a:off x="1214845" y="3044150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Spurious axis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8B3B1D1-3B55-8670-4D68-D353D6FDB520}"/>
              </a:ext>
            </a:extLst>
          </p:cNvPr>
          <p:cNvSpPr txBox="1"/>
          <p:nvPr/>
        </p:nvSpPr>
        <p:spPr>
          <a:xfrm>
            <a:off x="1214845" y="3409910"/>
            <a:ext cx="13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OOD distance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CA6FB7A-DFFB-5EEC-D68B-720494C35DE4}"/>
              </a:ext>
            </a:extLst>
          </p:cNvPr>
          <p:cNvSpPr txBox="1"/>
          <p:nvPr/>
        </p:nvSpPr>
        <p:spPr>
          <a:xfrm>
            <a:off x="1214845" y="3793958"/>
            <a:ext cx="1124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ID distance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FFA3413-799F-CFBD-124B-E2F609BD2DF3}"/>
              </a:ext>
            </a:extLst>
          </p:cNvPr>
          <p:cNvGrpSpPr/>
          <p:nvPr/>
        </p:nvGrpSpPr>
        <p:grpSpPr>
          <a:xfrm>
            <a:off x="7615645" y="118070"/>
            <a:ext cx="4041648" cy="3828288"/>
            <a:chOff x="7149793" y="117771"/>
            <a:chExt cx="4041648" cy="3828288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242AEF-89E9-16D4-EA66-3398E91F5106}"/>
                </a:ext>
              </a:extLst>
            </p:cNvPr>
            <p:cNvSpPr/>
            <p:nvPr/>
          </p:nvSpPr>
          <p:spPr>
            <a:xfrm>
              <a:off x="7472881" y="117771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4D8C8A4-5664-0536-7792-970C948D71CC}"/>
                </a:ext>
              </a:extLst>
            </p:cNvPr>
            <p:cNvSpPr/>
            <p:nvPr/>
          </p:nvSpPr>
          <p:spPr>
            <a:xfrm>
              <a:off x="7149793" y="117771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DCC644F-0331-DC76-3D63-117906F692F2}"/>
                </a:ext>
              </a:extLst>
            </p:cNvPr>
            <p:cNvSpPr/>
            <p:nvPr/>
          </p:nvSpPr>
          <p:spPr>
            <a:xfrm>
              <a:off x="7152463" y="124457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4E27B3B-278C-A759-D81B-65036580AA3B}"/>
                </a:ext>
              </a:extLst>
            </p:cNvPr>
            <p:cNvGrpSpPr/>
            <p:nvPr/>
          </p:nvGrpSpPr>
          <p:grpSpPr>
            <a:xfrm>
              <a:off x="7290030" y="450363"/>
              <a:ext cx="1466436" cy="1621540"/>
              <a:chOff x="542573" y="856848"/>
              <a:chExt cx="1466436" cy="162154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1156C00-952E-1BDE-10A5-B8E0636ED449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28A5F7F-EE29-D75C-52BE-6EA22B6158F3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B7531BC-0F1D-3E7D-3F79-F167D86699C2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491B909-DF0C-01C4-5407-87C709B52BAC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2A3E9510-1729-F753-CE65-6455B42E12C4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64073FF-8E61-5342-8175-CD366CC073A8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C99CBF0-7347-4ED8-C817-D77CB877B4F5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4C5EB39-5EA9-EB6A-F8DB-834988388052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3F82E4-DB68-3667-9226-3F3423222484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120B227-1B1F-ADC7-8030-9B22683F9534}"/>
                </a:ext>
              </a:extLst>
            </p:cNvPr>
            <p:cNvGrpSpPr/>
            <p:nvPr/>
          </p:nvGrpSpPr>
          <p:grpSpPr>
            <a:xfrm>
              <a:off x="9484113" y="592790"/>
              <a:ext cx="1416580" cy="934052"/>
              <a:chOff x="2736651" y="999274"/>
              <a:chExt cx="1416580" cy="934052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A6E26D6-2D07-7715-F5F9-B63936B0E905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05A262D-68CE-1CD7-14F8-0DED8E4EC2C3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1FA5C62-F6C9-FA91-53AA-70CC18BF780B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4156CD7-D031-729A-3ADF-796BA3FEEC20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53118B1-8163-7C09-4089-7BD326A43DA3}"/>
                </a:ext>
              </a:extLst>
            </p:cNvPr>
            <p:cNvGrpSpPr/>
            <p:nvPr/>
          </p:nvGrpSpPr>
          <p:grpSpPr>
            <a:xfrm>
              <a:off x="9574721" y="2123612"/>
              <a:ext cx="1510318" cy="1435593"/>
              <a:chOff x="2827263" y="2530092"/>
              <a:chExt cx="1510318" cy="1435593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D2DB65F-241A-C25E-9A16-6B472AC71E7B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EF9A431-3F8A-B57C-D9E3-037B946B0E93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77D5DED-74F1-29A9-8BEB-A90ECFD09F8F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437DF7-FAB8-C512-E67D-664EB18832D9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113CF130-511A-3271-89B0-C3256ACFD5E2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C24B8F9-A568-1CE8-1B3E-5EB0557135D2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361DD0A-A8E0-AD4D-CB53-0434C8F91BDA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D1C8A22-C2F8-D505-F4CB-FAFB366A8DFC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1BC4BC9-C656-BE23-EA1C-86F4828F5355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5FE6216-5A59-E125-A8C1-4C988F6EB6AA}"/>
                </a:ext>
              </a:extLst>
            </p:cNvPr>
            <p:cNvGrpSpPr/>
            <p:nvPr/>
          </p:nvGrpSpPr>
          <p:grpSpPr>
            <a:xfrm>
              <a:off x="7701946" y="2492373"/>
              <a:ext cx="756473" cy="1398581"/>
              <a:chOff x="954484" y="2898853"/>
              <a:chExt cx="756473" cy="1398581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71137E22-ECC3-58DF-202B-369BDB9A7A8D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87E06958-0472-9720-5F90-9A9990D4686B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17134A6-E391-F796-5FCE-B98106BACFD8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CA52CF9-2FB4-111F-082A-70A62FC23D66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6E66C019-8A5F-6753-EA02-2FEA49DFBE92}"/>
                </a:ext>
              </a:extLst>
            </p:cNvPr>
            <p:cNvCxnSpPr/>
            <p:nvPr/>
          </p:nvCxnSpPr>
          <p:spPr>
            <a:xfrm rot="20753997">
              <a:off x="7327866" y="2039701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5206A64-6AD5-72EE-2E2E-0396BD1F9B33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9158625" y="209139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CBE61FD-3811-23DA-A412-78D23E35DC36}"/>
                </a:ext>
              </a:extLst>
            </p:cNvPr>
            <p:cNvSpPr/>
            <p:nvPr/>
          </p:nvSpPr>
          <p:spPr>
            <a:xfrm>
              <a:off x="10669003" y="1690305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94C2D31-C3EA-F3C4-98CA-3BF3CC0E07A9}"/>
                </a:ext>
              </a:extLst>
            </p:cNvPr>
            <p:cNvSpPr/>
            <p:nvPr/>
          </p:nvSpPr>
          <p:spPr>
            <a:xfrm>
              <a:off x="7655256" y="2215047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187C535-BFF7-0D0B-1048-DCA7040B3F51}"/>
                </a:ext>
              </a:extLst>
            </p:cNvPr>
            <p:cNvSpPr/>
            <p:nvPr/>
          </p:nvSpPr>
          <p:spPr>
            <a:xfrm>
              <a:off x="7543335" y="2315219"/>
              <a:ext cx="1093741" cy="1305403"/>
            </a:xfrm>
            <a:custGeom>
              <a:avLst/>
              <a:gdLst>
                <a:gd name="connsiteX0" fmla="*/ 744672 w 1093741"/>
                <a:gd name="connsiteY0" fmla="*/ 819547 h 1305403"/>
                <a:gd name="connsiteX1" fmla="*/ 894798 w 1093741"/>
                <a:gd name="connsiteY1" fmla="*/ 580711 h 1305403"/>
                <a:gd name="connsiteX2" fmla="*/ 976684 w 1093741"/>
                <a:gd name="connsiteY2" fmla="*/ 451057 h 1305403"/>
                <a:gd name="connsiteX3" fmla="*/ 1092690 w 1093741"/>
                <a:gd name="connsiteY3" fmla="*/ 219045 h 1305403"/>
                <a:gd name="connsiteX4" fmla="*/ 1024451 w 1093741"/>
                <a:gd name="connsiteY4" fmla="*/ 62096 h 1305403"/>
                <a:gd name="connsiteX5" fmla="*/ 867502 w 1093741"/>
                <a:gd name="connsiteY5" fmla="*/ 681 h 1305403"/>
                <a:gd name="connsiteX6" fmla="*/ 560428 w 1093741"/>
                <a:gd name="connsiteY6" fmla="*/ 96216 h 1305403"/>
                <a:gd name="connsiteX7" fmla="*/ 198762 w 1093741"/>
                <a:gd name="connsiteY7" fmla="*/ 212222 h 1305403"/>
                <a:gd name="connsiteX8" fmla="*/ 55460 w 1093741"/>
                <a:gd name="connsiteY8" fmla="*/ 389642 h 1305403"/>
                <a:gd name="connsiteX9" fmla="*/ 869 w 1093741"/>
                <a:gd name="connsiteY9" fmla="*/ 778604 h 1305403"/>
                <a:gd name="connsiteX10" fmla="*/ 34989 w 1093741"/>
                <a:gd name="connsiteY10" fmla="*/ 1167565 h 1305403"/>
                <a:gd name="connsiteX11" fmla="*/ 191938 w 1093741"/>
                <a:gd name="connsiteY11" fmla="*/ 1304042 h 1305403"/>
                <a:gd name="connsiteX12" fmla="*/ 410302 w 1093741"/>
                <a:gd name="connsiteY12" fmla="*/ 1222156 h 1305403"/>
                <a:gd name="connsiteX13" fmla="*/ 635490 w 1093741"/>
                <a:gd name="connsiteY13" fmla="*/ 983320 h 1305403"/>
                <a:gd name="connsiteX14" fmla="*/ 744672 w 1093741"/>
                <a:gd name="connsiteY14" fmla="*/ 819547 h 130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741" h="1305403">
                  <a:moveTo>
                    <a:pt x="744672" y="819547"/>
                  </a:moveTo>
                  <a:cubicBezTo>
                    <a:pt x="787890" y="752446"/>
                    <a:pt x="856129" y="642126"/>
                    <a:pt x="894798" y="580711"/>
                  </a:cubicBezTo>
                  <a:cubicBezTo>
                    <a:pt x="933467" y="519296"/>
                    <a:pt x="943702" y="511335"/>
                    <a:pt x="976684" y="451057"/>
                  </a:cubicBezTo>
                  <a:cubicBezTo>
                    <a:pt x="1009666" y="390779"/>
                    <a:pt x="1084729" y="283872"/>
                    <a:pt x="1092690" y="219045"/>
                  </a:cubicBezTo>
                  <a:cubicBezTo>
                    <a:pt x="1100651" y="154218"/>
                    <a:pt x="1061982" y="98490"/>
                    <a:pt x="1024451" y="62096"/>
                  </a:cubicBezTo>
                  <a:cubicBezTo>
                    <a:pt x="986920" y="25702"/>
                    <a:pt x="944839" y="-5006"/>
                    <a:pt x="867502" y="681"/>
                  </a:cubicBezTo>
                  <a:cubicBezTo>
                    <a:pt x="790165" y="6368"/>
                    <a:pt x="560428" y="96216"/>
                    <a:pt x="560428" y="96216"/>
                  </a:cubicBezTo>
                  <a:cubicBezTo>
                    <a:pt x="448971" y="131473"/>
                    <a:pt x="282923" y="163318"/>
                    <a:pt x="198762" y="212222"/>
                  </a:cubicBezTo>
                  <a:cubicBezTo>
                    <a:pt x="114601" y="261126"/>
                    <a:pt x="88442" y="295245"/>
                    <a:pt x="55460" y="389642"/>
                  </a:cubicBezTo>
                  <a:cubicBezTo>
                    <a:pt x="22478" y="484039"/>
                    <a:pt x="4281" y="648950"/>
                    <a:pt x="869" y="778604"/>
                  </a:cubicBezTo>
                  <a:cubicBezTo>
                    <a:pt x="-2543" y="908258"/>
                    <a:pt x="3144" y="1079992"/>
                    <a:pt x="34989" y="1167565"/>
                  </a:cubicBezTo>
                  <a:cubicBezTo>
                    <a:pt x="66834" y="1255138"/>
                    <a:pt x="129386" y="1294944"/>
                    <a:pt x="191938" y="1304042"/>
                  </a:cubicBezTo>
                  <a:cubicBezTo>
                    <a:pt x="254490" y="1313141"/>
                    <a:pt x="336377" y="1275610"/>
                    <a:pt x="410302" y="1222156"/>
                  </a:cubicBezTo>
                  <a:cubicBezTo>
                    <a:pt x="484227" y="1168702"/>
                    <a:pt x="578624" y="1051559"/>
                    <a:pt x="635490" y="983320"/>
                  </a:cubicBezTo>
                  <a:cubicBezTo>
                    <a:pt x="692356" y="915081"/>
                    <a:pt x="701454" y="886648"/>
                    <a:pt x="744672" y="819547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ication Sign 220">
              <a:extLst>
                <a:ext uri="{FF2B5EF4-FFF2-40B4-BE49-F238E27FC236}">
                  <a16:creationId xmlns:a16="http://schemas.microsoft.com/office/drawing/2014/main" id="{8DBDFDCC-A081-EE35-F009-4CA54FC105FE}"/>
                </a:ext>
              </a:extLst>
            </p:cNvPr>
            <p:cNvSpPr/>
            <p:nvPr/>
          </p:nvSpPr>
          <p:spPr>
            <a:xfrm>
              <a:off x="7859799" y="2775806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13A10C5-3629-F728-4BF2-CE419AE9EB77}"/>
                </a:ext>
              </a:extLst>
            </p:cNvPr>
            <p:cNvSpPr/>
            <p:nvPr/>
          </p:nvSpPr>
          <p:spPr>
            <a:xfrm>
              <a:off x="8145077" y="1926670"/>
              <a:ext cx="3005461" cy="1993626"/>
            </a:xfrm>
            <a:custGeom>
              <a:avLst/>
              <a:gdLst>
                <a:gd name="connsiteX0" fmla="*/ 582464 w 3005461"/>
                <a:gd name="connsiteY0" fmla="*/ 1002126 h 1993626"/>
                <a:gd name="connsiteX1" fmla="*/ 845014 w 3005461"/>
                <a:gd name="connsiteY1" fmla="*/ 735049 h 1993626"/>
                <a:gd name="connsiteX2" fmla="*/ 1193573 w 3005461"/>
                <a:gd name="connsiteY2" fmla="*/ 445338 h 1993626"/>
                <a:gd name="connsiteX3" fmla="*/ 1487810 w 3005461"/>
                <a:gd name="connsiteY3" fmla="*/ 246162 h 1993626"/>
                <a:gd name="connsiteX4" fmla="*/ 1777521 w 3005461"/>
                <a:gd name="connsiteY4" fmla="*/ 123940 h 1993626"/>
                <a:gd name="connsiteX5" fmla="*/ 2021965 w 3005461"/>
                <a:gd name="connsiteY5" fmla="*/ 56039 h 1993626"/>
                <a:gd name="connsiteX6" fmla="*/ 2356943 w 3005461"/>
                <a:gd name="connsiteY6" fmla="*/ 6245 h 1993626"/>
                <a:gd name="connsiteX7" fmla="*/ 2587806 w 3005461"/>
                <a:gd name="connsiteY7" fmla="*/ 1718 h 1993626"/>
                <a:gd name="connsiteX8" fmla="*/ 2728135 w 3005461"/>
                <a:gd name="connsiteY8" fmla="*/ 15298 h 1993626"/>
                <a:gd name="connsiteX9" fmla="*/ 2841303 w 3005461"/>
                <a:gd name="connsiteY9" fmla="*/ 51512 h 1993626"/>
                <a:gd name="connsiteX10" fmla="*/ 2913731 w 3005461"/>
                <a:gd name="connsiteY10" fmla="*/ 114886 h 1993626"/>
                <a:gd name="connsiteX11" fmla="*/ 2977105 w 3005461"/>
                <a:gd name="connsiteY11" fmla="*/ 291429 h 1993626"/>
                <a:gd name="connsiteX12" fmla="*/ 2999739 w 3005461"/>
                <a:gd name="connsiteY12" fmla="*/ 495132 h 1993626"/>
                <a:gd name="connsiteX13" fmla="*/ 3004266 w 3005461"/>
                <a:gd name="connsiteY13" fmla="*/ 644514 h 1993626"/>
                <a:gd name="connsiteX14" fmla="*/ 3004266 w 3005461"/>
                <a:gd name="connsiteY14" fmla="*/ 852744 h 1993626"/>
                <a:gd name="connsiteX15" fmla="*/ 2990685 w 3005461"/>
                <a:gd name="connsiteY15" fmla="*/ 1128875 h 1993626"/>
                <a:gd name="connsiteX16" fmla="*/ 2949945 w 3005461"/>
                <a:gd name="connsiteY16" fmla="*/ 1382372 h 1993626"/>
                <a:gd name="connsiteX17" fmla="*/ 2859410 w 3005461"/>
                <a:gd name="connsiteY17" fmla="*/ 1567968 h 1993626"/>
                <a:gd name="connsiteX18" fmla="*/ 2728135 w 3005461"/>
                <a:gd name="connsiteY18" fmla="*/ 1694716 h 1993626"/>
                <a:gd name="connsiteX19" fmla="*/ 2592333 w 3005461"/>
                <a:gd name="connsiteY19" fmla="*/ 1767144 h 1993626"/>
                <a:gd name="connsiteX20" fmla="*/ 2365996 w 3005461"/>
                <a:gd name="connsiteY20" fmla="*/ 1862205 h 1993626"/>
                <a:gd name="connsiteX21" fmla="*/ 1945010 w 3005461"/>
                <a:gd name="connsiteY21" fmla="*/ 1925580 h 1993626"/>
                <a:gd name="connsiteX22" fmla="*/ 1433489 w 3005461"/>
                <a:gd name="connsiteY22" fmla="*/ 1966320 h 1993626"/>
                <a:gd name="connsiteX23" fmla="*/ 867648 w 3005461"/>
                <a:gd name="connsiteY23" fmla="*/ 1979900 h 1993626"/>
                <a:gd name="connsiteX24" fmla="*/ 297279 w 3005461"/>
                <a:gd name="connsiteY24" fmla="*/ 1993480 h 1993626"/>
                <a:gd name="connsiteX25" fmla="*/ 89050 w 3005461"/>
                <a:gd name="connsiteY25" fmla="*/ 1970847 h 1993626"/>
                <a:gd name="connsiteX26" fmla="*/ 3042 w 3005461"/>
                <a:gd name="connsiteY26" fmla="*/ 1884839 h 1993626"/>
                <a:gd name="connsiteX27" fmla="*/ 34729 w 3005461"/>
                <a:gd name="connsiteY27" fmla="*/ 1658502 h 1993626"/>
                <a:gd name="connsiteX28" fmla="*/ 179584 w 3005461"/>
                <a:gd name="connsiteY28" fmla="*/ 1436692 h 1993626"/>
                <a:gd name="connsiteX29" fmla="*/ 347073 w 3005461"/>
                <a:gd name="connsiteY29" fmla="*/ 1255623 h 1993626"/>
                <a:gd name="connsiteX30" fmla="*/ 455715 w 3005461"/>
                <a:gd name="connsiteY30" fmla="*/ 1137928 h 1993626"/>
                <a:gd name="connsiteX31" fmla="*/ 582464 w 3005461"/>
                <a:gd name="connsiteY31" fmla="*/ 1002126 h 199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05461" h="1993626">
                  <a:moveTo>
                    <a:pt x="582464" y="1002126"/>
                  </a:moveTo>
                  <a:cubicBezTo>
                    <a:pt x="647347" y="934980"/>
                    <a:pt x="743162" y="827847"/>
                    <a:pt x="845014" y="735049"/>
                  </a:cubicBezTo>
                  <a:cubicBezTo>
                    <a:pt x="946866" y="642251"/>
                    <a:pt x="1086440" y="526819"/>
                    <a:pt x="1193573" y="445338"/>
                  </a:cubicBezTo>
                  <a:cubicBezTo>
                    <a:pt x="1300706" y="363857"/>
                    <a:pt x="1390485" y="299728"/>
                    <a:pt x="1487810" y="246162"/>
                  </a:cubicBezTo>
                  <a:cubicBezTo>
                    <a:pt x="1585135" y="192596"/>
                    <a:pt x="1688495" y="155627"/>
                    <a:pt x="1777521" y="123940"/>
                  </a:cubicBezTo>
                  <a:cubicBezTo>
                    <a:pt x="1866547" y="92253"/>
                    <a:pt x="1925395" y="75655"/>
                    <a:pt x="2021965" y="56039"/>
                  </a:cubicBezTo>
                  <a:cubicBezTo>
                    <a:pt x="2118535" y="36423"/>
                    <a:pt x="2262636" y="15298"/>
                    <a:pt x="2356943" y="6245"/>
                  </a:cubicBezTo>
                  <a:cubicBezTo>
                    <a:pt x="2451250" y="-2808"/>
                    <a:pt x="2525941" y="209"/>
                    <a:pt x="2587806" y="1718"/>
                  </a:cubicBezTo>
                  <a:cubicBezTo>
                    <a:pt x="2649671" y="3227"/>
                    <a:pt x="2685886" y="6999"/>
                    <a:pt x="2728135" y="15298"/>
                  </a:cubicBezTo>
                  <a:cubicBezTo>
                    <a:pt x="2770385" y="23597"/>
                    <a:pt x="2810370" y="34914"/>
                    <a:pt x="2841303" y="51512"/>
                  </a:cubicBezTo>
                  <a:cubicBezTo>
                    <a:pt x="2872236" y="68110"/>
                    <a:pt x="2891097" y="74900"/>
                    <a:pt x="2913731" y="114886"/>
                  </a:cubicBezTo>
                  <a:cubicBezTo>
                    <a:pt x="2936365" y="154872"/>
                    <a:pt x="2962770" y="228055"/>
                    <a:pt x="2977105" y="291429"/>
                  </a:cubicBezTo>
                  <a:cubicBezTo>
                    <a:pt x="2991440" y="354803"/>
                    <a:pt x="2995212" y="436285"/>
                    <a:pt x="2999739" y="495132"/>
                  </a:cubicBezTo>
                  <a:cubicBezTo>
                    <a:pt x="3004266" y="553979"/>
                    <a:pt x="3003512" y="584912"/>
                    <a:pt x="3004266" y="644514"/>
                  </a:cubicBezTo>
                  <a:cubicBezTo>
                    <a:pt x="3005021" y="704116"/>
                    <a:pt x="3006529" y="772017"/>
                    <a:pt x="3004266" y="852744"/>
                  </a:cubicBezTo>
                  <a:cubicBezTo>
                    <a:pt x="3002003" y="933471"/>
                    <a:pt x="2999739" y="1040604"/>
                    <a:pt x="2990685" y="1128875"/>
                  </a:cubicBezTo>
                  <a:cubicBezTo>
                    <a:pt x="2981632" y="1217146"/>
                    <a:pt x="2971824" y="1309190"/>
                    <a:pt x="2949945" y="1382372"/>
                  </a:cubicBezTo>
                  <a:cubicBezTo>
                    <a:pt x="2928066" y="1455554"/>
                    <a:pt x="2896378" y="1515911"/>
                    <a:pt x="2859410" y="1567968"/>
                  </a:cubicBezTo>
                  <a:cubicBezTo>
                    <a:pt x="2822442" y="1620025"/>
                    <a:pt x="2772648" y="1661520"/>
                    <a:pt x="2728135" y="1694716"/>
                  </a:cubicBezTo>
                  <a:cubicBezTo>
                    <a:pt x="2683622" y="1727912"/>
                    <a:pt x="2652690" y="1739229"/>
                    <a:pt x="2592333" y="1767144"/>
                  </a:cubicBezTo>
                  <a:cubicBezTo>
                    <a:pt x="2531977" y="1795059"/>
                    <a:pt x="2473883" y="1835799"/>
                    <a:pt x="2365996" y="1862205"/>
                  </a:cubicBezTo>
                  <a:cubicBezTo>
                    <a:pt x="2258109" y="1888611"/>
                    <a:pt x="2100428" y="1908228"/>
                    <a:pt x="1945010" y="1925580"/>
                  </a:cubicBezTo>
                  <a:cubicBezTo>
                    <a:pt x="1789592" y="1942933"/>
                    <a:pt x="1613049" y="1957267"/>
                    <a:pt x="1433489" y="1966320"/>
                  </a:cubicBezTo>
                  <a:cubicBezTo>
                    <a:pt x="1253929" y="1975373"/>
                    <a:pt x="867648" y="1979900"/>
                    <a:pt x="867648" y="1979900"/>
                  </a:cubicBezTo>
                  <a:cubicBezTo>
                    <a:pt x="678280" y="1984427"/>
                    <a:pt x="427045" y="1994989"/>
                    <a:pt x="297279" y="1993480"/>
                  </a:cubicBezTo>
                  <a:cubicBezTo>
                    <a:pt x="167513" y="1991971"/>
                    <a:pt x="138090" y="1988954"/>
                    <a:pt x="89050" y="1970847"/>
                  </a:cubicBezTo>
                  <a:cubicBezTo>
                    <a:pt x="40010" y="1952740"/>
                    <a:pt x="12095" y="1936896"/>
                    <a:pt x="3042" y="1884839"/>
                  </a:cubicBezTo>
                  <a:cubicBezTo>
                    <a:pt x="-6011" y="1832782"/>
                    <a:pt x="5305" y="1733193"/>
                    <a:pt x="34729" y="1658502"/>
                  </a:cubicBezTo>
                  <a:cubicBezTo>
                    <a:pt x="64153" y="1583811"/>
                    <a:pt x="127527" y="1503838"/>
                    <a:pt x="179584" y="1436692"/>
                  </a:cubicBezTo>
                  <a:cubicBezTo>
                    <a:pt x="231641" y="1369546"/>
                    <a:pt x="347073" y="1255623"/>
                    <a:pt x="347073" y="1255623"/>
                  </a:cubicBezTo>
                  <a:cubicBezTo>
                    <a:pt x="393095" y="1205829"/>
                    <a:pt x="414220" y="1180932"/>
                    <a:pt x="455715" y="1137928"/>
                  </a:cubicBezTo>
                  <a:cubicBezTo>
                    <a:pt x="497210" y="1094924"/>
                    <a:pt x="517581" y="1069272"/>
                    <a:pt x="582464" y="1002126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ication Sign 222">
              <a:extLst>
                <a:ext uri="{FF2B5EF4-FFF2-40B4-BE49-F238E27FC236}">
                  <a16:creationId xmlns:a16="http://schemas.microsoft.com/office/drawing/2014/main" id="{956DF532-CB1F-6BC7-7970-AC1C5E76B6F3}"/>
                </a:ext>
              </a:extLst>
            </p:cNvPr>
            <p:cNvSpPr/>
            <p:nvPr/>
          </p:nvSpPr>
          <p:spPr>
            <a:xfrm>
              <a:off x="9765247" y="2787754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D2E3C21-7693-E608-1DD9-9AC5796722B7}"/>
                </a:ext>
              </a:extLst>
            </p:cNvPr>
            <p:cNvSpPr/>
            <p:nvPr/>
          </p:nvSpPr>
          <p:spPr>
            <a:xfrm>
              <a:off x="9639792" y="450570"/>
              <a:ext cx="1474463" cy="1157920"/>
            </a:xfrm>
            <a:custGeom>
              <a:avLst/>
              <a:gdLst>
                <a:gd name="connsiteX0" fmla="*/ 725496 w 1474463"/>
                <a:gd name="connsiteY0" fmla="*/ 983660 h 1157920"/>
                <a:gd name="connsiteX1" fmla="*/ 355978 w 1474463"/>
                <a:gd name="connsiteY1" fmla="*/ 1133972 h 1157920"/>
                <a:gd name="connsiteX2" fmla="*/ 124246 w 1474463"/>
                <a:gd name="connsiteY2" fmla="*/ 1152762 h 1157920"/>
                <a:gd name="connsiteX3" fmla="*/ 11512 w 1474463"/>
                <a:gd name="connsiteY3" fmla="*/ 1083868 h 1157920"/>
                <a:gd name="connsiteX4" fmla="*/ 11512 w 1474463"/>
                <a:gd name="connsiteY4" fmla="*/ 895978 h 1157920"/>
                <a:gd name="connsiteX5" fmla="*/ 80405 w 1474463"/>
                <a:gd name="connsiteY5" fmla="*/ 726877 h 1157920"/>
                <a:gd name="connsiteX6" fmla="*/ 255770 w 1474463"/>
                <a:gd name="connsiteY6" fmla="*/ 476356 h 1157920"/>
                <a:gd name="connsiteX7" fmla="*/ 437397 w 1474463"/>
                <a:gd name="connsiteY7" fmla="*/ 257151 h 1157920"/>
                <a:gd name="connsiteX8" fmla="*/ 631550 w 1474463"/>
                <a:gd name="connsiteY8" fmla="*/ 56734 h 1157920"/>
                <a:gd name="connsiteX9" fmla="*/ 857019 w 1474463"/>
                <a:gd name="connsiteY9" fmla="*/ 367 h 1157920"/>
                <a:gd name="connsiteX10" fmla="*/ 1088750 w 1474463"/>
                <a:gd name="connsiteY10" fmla="*/ 75523 h 1157920"/>
                <a:gd name="connsiteX11" fmla="*/ 1314219 w 1474463"/>
                <a:gd name="connsiteY11" fmla="*/ 257151 h 1157920"/>
                <a:gd name="connsiteX12" fmla="*/ 1470794 w 1474463"/>
                <a:gd name="connsiteY12" fmla="*/ 520197 h 1157920"/>
                <a:gd name="connsiteX13" fmla="*/ 1401901 w 1474463"/>
                <a:gd name="connsiteY13" fmla="*/ 701825 h 1157920"/>
                <a:gd name="connsiteX14" fmla="*/ 1151381 w 1474463"/>
                <a:gd name="connsiteY14" fmla="*/ 833348 h 1157920"/>
                <a:gd name="connsiteX15" fmla="*/ 725496 w 1474463"/>
                <a:gd name="connsiteY15" fmla="*/ 983660 h 11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4463" h="1157920">
                  <a:moveTo>
                    <a:pt x="725496" y="983660"/>
                  </a:moveTo>
                  <a:cubicBezTo>
                    <a:pt x="592929" y="1033764"/>
                    <a:pt x="456186" y="1105788"/>
                    <a:pt x="355978" y="1133972"/>
                  </a:cubicBezTo>
                  <a:cubicBezTo>
                    <a:pt x="255770" y="1162156"/>
                    <a:pt x="181657" y="1161113"/>
                    <a:pt x="124246" y="1152762"/>
                  </a:cubicBezTo>
                  <a:cubicBezTo>
                    <a:pt x="66835" y="1144411"/>
                    <a:pt x="30301" y="1126665"/>
                    <a:pt x="11512" y="1083868"/>
                  </a:cubicBezTo>
                  <a:cubicBezTo>
                    <a:pt x="-7277" y="1041071"/>
                    <a:pt x="30" y="955476"/>
                    <a:pt x="11512" y="895978"/>
                  </a:cubicBezTo>
                  <a:cubicBezTo>
                    <a:pt x="22994" y="836480"/>
                    <a:pt x="39695" y="796814"/>
                    <a:pt x="80405" y="726877"/>
                  </a:cubicBezTo>
                  <a:cubicBezTo>
                    <a:pt x="121115" y="656940"/>
                    <a:pt x="196271" y="554644"/>
                    <a:pt x="255770" y="476356"/>
                  </a:cubicBezTo>
                  <a:cubicBezTo>
                    <a:pt x="315269" y="398068"/>
                    <a:pt x="374767" y="327088"/>
                    <a:pt x="437397" y="257151"/>
                  </a:cubicBezTo>
                  <a:cubicBezTo>
                    <a:pt x="500027" y="187214"/>
                    <a:pt x="561613" y="99531"/>
                    <a:pt x="631550" y="56734"/>
                  </a:cubicBezTo>
                  <a:cubicBezTo>
                    <a:pt x="701487" y="13937"/>
                    <a:pt x="780819" y="-2764"/>
                    <a:pt x="857019" y="367"/>
                  </a:cubicBezTo>
                  <a:cubicBezTo>
                    <a:pt x="933219" y="3498"/>
                    <a:pt x="1012550" y="32726"/>
                    <a:pt x="1088750" y="75523"/>
                  </a:cubicBezTo>
                  <a:cubicBezTo>
                    <a:pt x="1164950" y="118320"/>
                    <a:pt x="1250545" y="183039"/>
                    <a:pt x="1314219" y="257151"/>
                  </a:cubicBezTo>
                  <a:cubicBezTo>
                    <a:pt x="1377893" y="331263"/>
                    <a:pt x="1456180" y="446085"/>
                    <a:pt x="1470794" y="520197"/>
                  </a:cubicBezTo>
                  <a:cubicBezTo>
                    <a:pt x="1485408" y="594309"/>
                    <a:pt x="1455136" y="649633"/>
                    <a:pt x="1401901" y="701825"/>
                  </a:cubicBezTo>
                  <a:cubicBezTo>
                    <a:pt x="1348666" y="754017"/>
                    <a:pt x="1264115" y="786375"/>
                    <a:pt x="1151381" y="833348"/>
                  </a:cubicBezTo>
                  <a:cubicBezTo>
                    <a:pt x="1038647" y="880320"/>
                    <a:pt x="858063" y="933556"/>
                    <a:pt x="725496" y="983660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Multiplication Sign 258">
              <a:extLst>
                <a:ext uri="{FF2B5EF4-FFF2-40B4-BE49-F238E27FC236}">
                  <a16:creationId xmlns:a16="http://schemas.microsoft.com/office/drawing/2014/main" id="{4BC98F68-E1F4-2762-1B4F-965F8108B08C}"/>
                </a:ext>
              </a:extLst>
            </p:cNvPr>
            <p:cNvSpPr/>
            <p:nvPr/>
          </p:nvSpPr>
          <p:spPr>
            <a:xfrm>
              <a:off x="8207023" y="765444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Multiplication Sign 259">
              <a:extLst>
                <a:ext uri="{FF2B5EF4-FFF2-40B4-BE49-F238E27FC236}">
                  <a16:creationId xmlns:a16="http://schemas.microsoft.com/office/drawing/2014/main" id="{5D552E12-EF09-5DDE-D9A4-DB2C3789959C}"/>
                </a:ext>
              </a:extLst>
            </p:cNvPr>
            <p:cNvSpPr/>
            <p:nvPr/>
          </p:nvSpPr>
          <p:spPr>
            <a:xfrm>
              <a:off x="10221424" y="92031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9A2E000-28EB-0C73-0DBC-CD9EC5F89060}"/>
              </a:ext>
            </a:extLst>
          </p:cNvPr>
          <p:cNvGrpSpPr/>
          <p:nvPr/>
        </p:nvGrpSpPr>
        <p:grpSpPr>
          <a:xfrm>
            <a:off x="11913326" y="118070"/>
            <a:ext cx="4055363" cy="3829770"/>
            <a:chOff x="11301113" y="129316"/>
            <a:chExt cx="4055363" cy="3829770"/>
          </a:xfrm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5E6C40F-448F-49E7-4113-F4F3ACD32EBD}"/>
                </a:ext>
              </a:extLst>
            </p:cNvPr>
            <p:cNvSpPr/>
            <p:nvPr/>
          </p:nvSpPr>
          <p:spPr>
            <a:xfrm>
              <a:off x="13277741" y="132322"/>
              <a:ext cx="2072640" cy="1999488"/>
            </a:xfrm>
            <a:custGeom>
              <a:avLst/>
              <a:gdLst>
                <a:gd name="connsiteX0" fmla="*/ 2072640 w 2072640"/>
                <a:gd name="connsiteY0" fmla="*/ 0 h 1999488"/>
                <a:gd name="connsiteX1" fmla="*/ 2072640 w 2072640"/>
                <a:gd name="connsiteY1" fmla="*/ 1645920 h 1999488"/>
                <a:gd name="connsiteX2" fmla="*/ 0 w 2072640"/>
                <a:gd name="connsiteY2" fmla="*/ 1999488 h 1999488"/>
                <a:gd name="connsiteX3" fmla="*/ 36576 w 2072640"/>
                <a:gd name="connsiteY3" fmla="*/ 6096 h 1999488"/>
                <a:gd name="connsiteX4" fmla="*/ 2072640 w 2072640"/>
                <a:gd name="connsiteY4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1999488">
                  <a:moveTo>
                    <a:pt x="2072640" y="0"/>
                  </a:moveTo>
                  <a:lnTo>
                    <a:pt x="2072640" y="1645920"/>
                  </a:lnTo>
                  <a:lnTo>
                    <a:pt x="0" y="1999488"/>
                  </a:lnTo>
                  <a:lnTo>
                    <a:pt x="36576" y="6096"/>
                  </a:lnTo>
                  <a:lnTo>
                    <a:pt x="2072640" y="0"/>
                  </a:lnTo>
                  <a:close/>
                </a:path>
              </a:pathLst>
            </a:custGeom>
            <a:solidFill>
              <a:srgbClr val="E8F0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FF47CA-7B50-433D-0476-110F697D0A0E}"/>
                </a:ext>
              </a:extLst>
            </p:cNvPr>
            <p:cNvSpPr/>
            <p:nvPr/>
          </p:nvSpPr>
          <p:spPr>
            <a:xfrm>
              <a:off x="13252589" y="1783034"/>
              <a:ext cx="2103887" cy="2161871"/>
            </a:xfrm>
            <a:custGeom>
              <a:avLst/>
              <a:gdLst>
                <a:gd name="connsiteX0" fmla="*/ 0 w 2103120"/>
                <a:gd name="connsiteY0" fmla="*/ 353568 h 2157984"/>
                <a:gd name="connsiteX1" fmla="*/ 2103120 w 2103120"/>
                <a:gd name="connsiteY1" fmla="*/ 0 h 2157984"/>
                <a:gd name="connsiteX2" fmla="*/ 2103120 w 2103120"/>
                <a:gd name="connsiteY2" fmla="*/ 2151888 h 2157984"/>
                <a:gd name="connsiteX3" fmla="*/ 182880 w 2103120"/>
                <a:gd name="connsiteY3" fmla="*/ 2157984 h 2157984"/>
                <a:gd name="connsiteX4" fmla="*/ 0 w 2103120"/>
                <a:gd name="connsiteY4" fmla="*/ 353568 h 215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3120" h="2157984">
                  <a:moveTo>
                    <a:pt x="0" y="353568"/>
                  </a:moveTo>
                  <a:lnTo>
                    <a:pt x="2103120" y="0"/>
                  </a:lnTo>
                  <a:lnTo>
                    <a:pt x="2103120" y="2151888"/>
                  </a:lnTo>
                  <a:lnTo>
                    <a:pt x="182880" y="2157984"/>
                  </a:lnTo>
                  <a:lnTo>
                    <a:pt x="0" y="353568"/>
                  </a:lnTo>
                  <a:close/>
                </a:path>
              </a:pathLst>
            </a:custGeom>
            <a:solidFill>
              <a:srgbClr val="FFB7B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20E7939-AD5A-178C-64A2-A12F3CFD4B6F}"/>
                </a:ext>
              </a:extLst>
            </p:cNvPr>
            <p:cNvSpPr/>
            <p:nvPr/>
          </p:nvSpPr>
          <p:spPr>
            <a:xfrm>
              <a:off x="11301113" y="129316"/>
              <a:ext cx="2008064" cy="2122890"/>
            </a:xfrm>
            <a:custGeom>
              <a:avLst/>
              <a:gdLst>
                <a:gd name="connsiteX0" fmla="*/ 7620 w 2004060"/>
                <a:gd name="connsiteY0" fmla="*/ 2110740 h 2110740"/>
                <a:gd name="connsiteX1" fmla="*/ 1965960 w 2004060"/>
                <a:gd name="connsiteY1" fmla="*/ 2004060 h 2110740"/>
                <a:gd name="connsiteX2" fmla="*/ 2004060 w 2004060"/>
                <a:gd name="connsiteY2" fmla="*/ 15240 h 2110740"/>
                <a:gd name="connsiteX3" fmla="*/ 0 w 2004060"/>
                <a:gd name="connsiteY3" fmla="*/ 0 h 2110740"/>
                <a:gd name="connsiteX4" fmla="*/ 7620 w 2004060"/>
                <a:gd name="connsiteY4" fmla="*/ 21107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060" h="2110740">
                  <a:moveTo>
                    <a:pt x="7620" y="2110740"/>
                  </a:moveTo>
                  <a:lnTo>
                    <a:pt x="1965960" y="2004060"/>
                  </a:lnTo>
                  <a:lnTo>
                    <a:pt x="2004060" y="15240"/>
                  </a:lnTo>
                  <a:lnTo>
                    <a:pt x="0" y="0"/>
                  </a:lnTo>
                  <a:lnTo>
                    <a:pt x="7620" y="2110740"/>
                  </a:lnTo>
                  <a:close/>
                </a:path>
              </a:pathLst>
            </a:custGeom>
            <a:solidFill>
              <a:srgbClr val="CDE1F3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7587700-951E-3CB5-13EC-2B5E6475DE45}"/>
                </a:ext>
              </a:extLst>
            </p:cNvPr>
            <p:cNvSpPr/>
            <p:nvPr/>
          </p:nvSpPr>
          <p:spPr>
            <a:xfrm>
              <a:off x="11304611" y="2121959"/>
              <a:ext cx="2122481" cy="1837127"/>
            </a:xfrm>
            <a:custGeom>
              <a:avLst/>
              <a:gdLst>
                <a:gd name="connsiteX0" fmla="*/ 0 w 2125980"/>
                <a:gd name="connsiteY0" fmla="*/ 121920 h 1813560"/>
                <a:gd name="connsiteX1" fmla="*/ 1973580 w 2125980"/>
                <a:gd name="connsiteY1" fmla="*/ 0 h 1813560"/>
                <a:gd name="connsiteX2" fmla="*/ 2125980 w 2125980"/>
                <a:gd name="connsiteY2" fmla="*/ 1798320 h 1813560"/>
                <a:gd name="connsiteX3" fmla="*/ 7620 w 2125980"/>
                <a:gd name="connsiteY3" fmla="*/ 1813560 h 1813560"/>
                <a:gd name="connsiteX4" fmla="*/ 0 w 2125980"/>
                <a:gd name="connsiteY4" fmla="*/ 12192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5980" h="1813560">
                  <a:moveTo>
                    <a:pt x="0" y="121920"/>
                  </a:moveTo>
                  <a:lnTo>
                    <a:pt x="1973580" y="0"/>
                  </a:lnTo>
                  <a:lnTo>
                    <a:pt x="2125980" y="1798320"/>
                  </a:lnTo>
                  <a:lnTo>
                    <a:pt x="7620" y="181356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FFD7D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6FF62D6E-3A43-1A12-257A-1CDA6F9D4E97}"/>
                </a:ext>
              </a:extLst>
            </p:cNvPr>
            <p:cNvSpPr/>
            <p:nvPr/>
          </p:nvSpPr>
          <p:spPr>
            <a:xfrm>
              <a:off x="11310707" y="139167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9CB2E79-7E06-23CD-1701-75416DAF4E0D}"/>
                </a:ext>
              </a:extLst>
            </p:cNvPr>
            <p:cNvCxnSpPr/>
            <p:nvPr/>
          </p:nvCxnSpPr>
          <p:spPr>
            <a:xfrm rot="20753997">
              <a:off x="11486110" y="2054411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36C5A6C0-75D6-58F2-5300-416F218D4495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13316869" y="223849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EBA7E4-005E-34AE-08B9-D5694FECC6FC}"/>
                </a:ext>
              </a:extLst>
            </p:cNvPr>
            <p:cNvSpPr/>
            <p:nvPr/>
          </p:nvSpPr>
          <p:spPr>
            <a:xfrm>
              <a:off x="14827247" y="1705015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9651913-DEEE-6427-3FA9-4694C989FD53}"/>
                </a:ext>
              </a:extLst>
            </p:cNvPr>
            <p:cNvSpPr/>
            <p:nvPr/>
          </p:nvSpPr>
          <p:spPr>
            <a:xfrm>
              <a:off x="11813500" y="2229757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F653BE9-2428-5262-ADC4-E12B02A9D58F}"/>
                </a:ext>
              </a:extLst>
            </p:cNvPr>
            <p:cNvGrpSpPr/>
            <p:nvPr/>
          </p:nvGrpSpPr>
          <p:grpSpPr>
            <a:xfrm>
              <a:off x="11420651" y="434776"/>
              <a:ext cx="1466436" cy="1621540"/>
              <a:chOff x="542573" y="856848"/>
              <a:chExt cx="1466436" cy="1621540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2B5A224D-D70B-3BD4-BCBB-DAC08B30AED0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F3B30DE6-7347-3873-DBB9-0F04D08AD1A9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C5A8C4CC-F59C-E317-895A-BDEC389B6A05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EDC0832-906B-B62B-FD27-0A78CC9C9ECD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C54D6E26-6680-9D2B-F6F7-D8695EB74315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4BE7313-3F56-066E-36EA-C221785EAADD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1753B318-88CF-F2D4-73A9-50726F09A35F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DFB9A0A8-FE2D-E9BC-2286-ED7C46B85423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1CFE7246-A419-6268-AAC7-A3D58E454D9D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980DE12-3299-A8D4-87D3-1FAAC1FD3059}"/>
                </a:ext>
              </a:extLst>
            </p:cNvPr>
            <p:cNvGrpSpPr/>
            <p:nvPr/>
          </p:nvGrpSpPr>
          <p:grpSpPr>
            <a:xfrm>
              <a:off x="13614734" y="577203"/>
              <a:ext cx="1416580" cy="934052"/>
              <a:chOff x="2736651" y="999274"/>
              <a:chExt cx="1416580" cy="934052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50037A1-E572-FB40-0E65-308150616E61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6AA6E06-3903-4BAC-0248-FE2510FD0AD2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039858C5-29A6-B8D9-5760-5167563B583F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C5DA2897-DA82-D60A-1EB4-1E601732EDCB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3C1B5F6-D2F4-0E07-4AC3-AE6C13470C2B}"/>
                </a:ext>
              </a:extLst>
            </p:cNvPr>
            <p:cNvGrpSpPr/>
            <p:nvPr/>
          </p:nvGrpSpPr>
          <p:grpSpPr>
            <a:xfrm>
              <a:off x="13705342" y="2108025"/>
              <a:ext cx="1510318" cy="1435593"/>
              <a:chOff x="2827263" y="2530092"/>
              <a:chExt cx="1510318" cy="1435593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C09AE1-73C3-89F1-A5F9-E94641D699DF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8214701-0D08-A2F6-5BBD-BF61F7DE0E74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D3FC66E6-279F-F125-C316-72609BF71F25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35EE127-0FDA-E790-DAA2-98BCD9942D66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5F1C824-A54B-EAA1-AD44-E5AA022AC635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78C82252-5128-404A-8CC7-B17B4009E51C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06A7CDB8-1925-02F4-80CE-9A551CE04916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C72E489F-1F29-193A-454A-6398815E9DB0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BE926298-C3F8-4F14-0623-4BA691C0CD1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6338EE7B-CCB8-0616-2AEE-871A0A84F532}"/>
                </a:ext>
              </a:extLst>
            </p:cNvPr>
            <p:cNvGrpSpPr/>
            <p:nvPr/>
          </p:nvGrpSpPr>
          <p:grpSpPr>
            <a:xfrm>
              <a:off x="11832567" y="2476786"/>
              <a:ext cx="756473" cy="1398581"/>
              <a:chOff x="954484" y="2898853"/>
              <a:chExt cx="756473" cy="1398581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39377474-1833-58CD-336C-B60357B91A9A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F6D5378C-7EAA-464A-0565-E64D1B1F6DB9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010412-92DF-5A0C-E868-6124BCF3239B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71C70AA-BBE8-C99F-95AB-0FB602960D60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5" name="Multiplication Sign 354">
              <a:extLst>
                <a:ext uri="{FF2B5EF4-FFF2-40B4-BE49-F238E27FC236}">
                  <a16:creationId xmlns:a16="http://schemas.microsoft.com/office/drawing/2014/main" id="{DDD63A33-1458-5103-B99B-38539B531CF7}"/>
                </a:ext>
              </a:extLst>
            </p:cNvPr>
            <p:cNvSpPr/>
            <p:nvPr/>
          </p:nvSpPr>
          <p:spPr>
            <a:xfrm>
              <a:off x="14348221" y="2621723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Multiplication Sign 355">
              <a:extLst>
                <a:ext uri="{FF2B5EF4-FFF2-40B4-BE49-F238E27FC236}">
                  <a16:creationId xmlns:a16="http://schemas.microsoft.com/office/drawing/2014/main" id="{757D9760-1976-CF26-CEBB-CE7D96DD43EA}"/>
                </a:ext>
              </a:extLst>
            </p:cNvPr>
            <p:cNvSpPr/>
            <p:nvPr/>
          </p:nvSpPr>
          <p:spPr>
            <a:xfrm>
              <a:off x="12157963" y="2945101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Multiplication Sign 356">
              <a:extLst>
                <a:ext uri="{FF2B5EF4-FFF2-40B4-BE49-F238E27FC236}">
                  <a16:creationId xmlns:a16="http://schemas.microsoft.com/office/drawing/2014/main" id="{B2B41201-968D-E341-147B-4192A68901DC}"/>
                </a:ext>
              </a:extLst>
            </p:cNvPr>
            <p:cNvSpPr/>
            <p:nvPr/>
          </p:nvSpPr>
          <p:spPr>
            <a:xfrm>
              <a:off x="12000091" y="106493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Multiplication Sign 357">
              <a:extLst>
                <a:ext uri="{FF2B5EF4-FFF2-40B4-BE49-F238E27FC236}">
                  <a16:creationId xmlns:a16="http://schemas.microsoft.com/office/drawing/2014/main" id="{E30DFD0F-0538-F80E-8E3E-13E9B3E60564}"/>
                </a:ext>
              </a:extLst>
            </p:cNvPr>
            <p:cNvSpPr/>
            <p:nvPr/>
          </p:nvSpPr>
          <p:spPr>
            <a:xfrm>
              <a:off x="14027630" y="786492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2A68A572-8F03-8A5A-3E92-797AEB773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5896" y="2876098"/>
              <a:ext cx="452325" cy="13561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9B4B1D32-6743-7EB3-D06E-7C7EDEC054FC}"/>
                </a:ext>
              </a:extLst>
            </p:cNvPr>
            <p:cNvCxnSpPr>
              <a:cxnSpLocks/>
              <a:stCxn id="286" idx="2"/>
            </p:cNvCxnSpPr>
            <p:nvPr/>
          </p:nvCxnSpPr>
          <p:spPr>
            <a:xfrm flipH="1">
              <a:off x="14578613" y="1887895"/>
              <a:ext cx="340074" cy="746512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84D8A367-9BC1-1F82-F138-0344ABB82E9A}"/>
              </a:ext>
            </a:extLst>
          </p:cNvPr>
          <p:cNvSpPr txBox="1"/>
          <p:nvPr/>
        </p:nvSpPr>
        <p:spPr>
          <a:xfrm>
            <a:off x="9353006" y="3958551"/>
            <a:ext cx="752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(Ⅱ)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66C7023-BB73-1E34-C121-C2387B2D8FED}"/>
              </a:ext>
            </a:extLst>
          </p:cNvPr>
          <p:cNvSpPr txBox="1"/>
          <p:nvPr/>
        </p:nvSpPr>
        <p:spPr>
          <a:xfrm>
            <a:off x="13650685" y="3958551"/>
            <a:ext cx="839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(Ⅲ)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96E7509-35A2-9DFA-0952-BD663BD9D1CD}"/>
              </a:ext>
            </a:extLst>
          </p:cNvPr>
          <p:cNvSpPr/>
          <p:nvPr/>
        </p:nvSpPr>
        <p:spPr>
          <a:xfrm>
            <a:off x="7667936" y="363606"/>
            <a:ext cx="2643273" cy="1797168"/>
          </a:xfrm>
          <a:custGeom>
            <a:avLst/>
            <a:gdLst>
              <a:gd name="connsiteX0" fmla="*/ 1600321 w 2643273"/>
              <a:gd name="connsiteY0" fmla="*/ 81195 h 1797168"/>
              <a:gd name="connsiteX1" fmla="*/ 1951584 w 2643273"/>
              <a:gd name="connsiteY1" fmla="*/ 109073 h 1797168"/>
              <a:gd name="connsiteX2" fmla="*/ 2302848 w 2643273"/>
              <a:gd name="connsiteY2" fmla="*/ 153678 h 1797168"/>
              <a:gd name="connsiteX3" fmla="*/ 2525872 w 2643273"/>
              <a:gd name="connsiteY3" fmla="*/ 220585 h 1797168"/>
              <a:gd name="connsiteX4" fmla="*/ 2637384 w 2643273"/>
              <a:gd name="connsiteY4" fmla="*/ 320946 h 1797168"/>
              <a:gd name="connsiteX5" fmla="*/ 2603930 w 2643273"/>
              <a:gd name="connsiteY5" fmla="*/ 516092 h 1797168"/>
              <a:gd name="connsiteX6" fmla="*/ 2403209 w 2643273"/>
              <a:gd name="connsiteY6" fmla="*/ 794873 h 1797168"/>
              <a:gd name="connsiteX7" fmla="*/ 2096550 w 2643273"/>
              <a:gd name="connsiteY7" fmla="*/ 1134985 h 1797168"/>
              <a:gd name="connsiteX8" fmla="*/ 1884677 w 2643273"/>
              <a:gd name="connsiteY8" fmla="*/ 1341283 h 1797168"/>
              <a:gd name="connsiteX9" fmla="*/ 1650501 w 2643273"/>
              <a:gd name="connsiteY9" fmla="*/ 1564307 h 1797168"/>
              <a:gd name="connsiteX10" fmla="*/ 1438628 w 2643273"/>
              <a:gd name="connsiteY10" fmla="*/ 1709273 h 1797168"/>
              <a:gd name="connsiteX11" fmla="*/ 1221179 w 2643273"/>
              <a:gd name="connsiteY11" fmla="*/ 1753878 h 1797168"/>
              <a:gd name="connsiteX12" fmla="*/ 864340 w 2643273"/>
              <a:gd name="connsiteY12" fmla="*/ 1776180 h 1797168"/>
              <a:gd name="connsiteX13" fmla="*/ 501926 w 2643273"/>
              <a:gd name="connsiteY13" fmla="*/ 1787331 h 1797168"/>
              <a:gd name="connsiteX14" fmla="*/ 239872 w 2643273"/>
              <a:gd name="connsiteY14" fmla="*/ 1792907 h 1797168"/>
              <a:gd name="connsiteX15" fmla="*/ 94906 w 2643273"/>
              <a:gd name="connsiteY15" fmla="*/ 1720424 h 1797168"/>
              <a:gd name="connsiteX16" fmla="*/ 39150 w 2643273"/>
              <a:gd name="connsiteY16" fmla="*/ 1592185 h 1797168"/>
              <a:gd name="connsiteX17" fmla="*/ 11272 w 2643273"/>
              <a:gd name="connsiteY17" fmla="*/ 1358009 h 1797168"/>
              <a:gd name="connsiteX18" fmla="*/ 5696 w 2643273"/>
              <a:gd name="connsiteY18" fmla="*/ 1151712 h 1797168"/>
              <a:gd name="connsiteX19" fmla="*/ 121 w 2643273"/>
              <a:gd name="connsiteY19" fmla="*/ 833902 h 1797168"/>
              <a:gd name="connsiteX20" fmla="*/ 11272 w 2643273"/>
              <a:gd name="connsiteY20" fmla="*/ 610878 h 1797168"/>
              <a:gd name="connsiteX21" fmla="*/ 50301 w 2643273"/>
              <a:gd name="connsiteY21" fmla="*/ 410156 h 1797168"/>
              <a:gd name="connsiteX22" fmla="*/ 161813 w 2643273"/>
              <a:gd name="connsiteY22" fmla="*/ 148102 h 1797168"/>
              <a:gd name="connsiteX23" fmla="*/ 273326 w 2643273"/>
              <a:gd name="connsiteY23" fmla="*/ 42165 h 1797168"/>
              <a:gd name="connsiteX24" fmla="*/ 446170 w 2643273"/>
              <a:gd name="connsiteY24" fmla="*/ 3136 h 1797168"/>
              <a:gd name="connsiteX25" fmla="*/ 763979 w 2643273"/>
              <a:gd name="connsiteY25" fmla="*/ 8712 h 1797168"/>
              <a:gd name="connsiteX26" fmla="*/ 1249057 w 2643273"/>
              <a:gd name="connsiteY26" fmla="*/ 58892 h 1797168"/>
              <a:gd name="connsiteX27" fmla="*/ 1600321 w 2643273"/>
              <a:gd name="connsiteY27" fmla="*/ 81195 h 17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43273" h="1797168">
                <a:moveTo>
                  <a:pt x="1600321" y="81195"/>
                </a:moveTo>
                <a:cubicBezTo>
                  <a:pt x="1717408" y="89094"/>
                  <a:pt x="1834496" y="96993"/>
                  <a:pt x="1951584" y="109073"/>
                </a:cubicBezTo>
                <a:cubicBezTo>
                  <a:pt x="2068672" y="121153"/>
                  <a:pt x="2207133" y="135093"/>
                  <a:pt x="2302848" y="153678"/>
                </a:cubicBezTo>
                <a:cubicBezTo>
                  <a:pt x="2398563" y="172263"/>
                  <a:pt x="2470116" y="192707"/>
                  <a:pt x="2525872" y="220585"/>
                </a:cubicBezTo>
                <a:cubicBezTo>
                  <a:pt x="2581628" y="248463"/>
                  <a:pt x="2624374" y="271695"/>
                  <a:pt x="2637384" y="320946"/>
                </a:cubicBezTo>
                <a:cubicBezTo>
                  <a:pt x="2650394" y="370197"/>
                  <a:pt x="2642959" y="437104"/>
                  <a:pt x="2603930" y="516092"/>
                </a:cubicBezTo>
                <a:cubicBezTo>
                  <a:pt x="2564901" y="595080"/>
                  <a:pt x="2487772" y="691724"/>
                  <a:pt x="2403209" y="794873"/>
                </a:cubicBezTo>
                <a:cubicBezTo>
                  <a:pt x="2318646" y="898022"/>
                  <a:pt x="2182972" y="1043917"/>
                  <a:pt x="2096550" y="1134985"/>
                </a:cubicBezTo>
                <a:cubicBezTo>
                  <a:pt x="2010128" y="1226053"/>
                  <a:pt x="1959018" y="1269729"/>
                  <a:pt x="1884677" y="1341283"/>
                </a:cubicBezTo>
                <a:cubicBezTo>
                  <a:pt x="1810336" y="1412837"/>
                  <a:pt x="1724842" y="1502975"/>
                  <a:pt x="1650501" y="1564307"/>
                </a:cubicBezTo>
                <a:cubicBezTo>
                  <a:pt x="1576160" y="1625639"/>
                  <a:pt x="1510182" y="1677678"/>
                  <a:pt x="1438628" y="1709273"/>
                </a:cubicBezTo>
                <a:cubicBezTo>
                  <a:pt x="1367074" y="1740868"/>
                  <a:pt x="1316894" y="1742727"/>
                  <a:pt x="1221179" y="1753878"/>
                </a:cubicBezTo>
                <a:cubicBezTo>
                  <a:pt x="1125464" y="1765029"/>
                  <a:pt x="984215" y="1770605"/>
                  <a:pt x="864340" y="1776180"/>
                </a:cubicBezTo>
                <a:cubicBezTo>
                  <a:pt x="744465" y="1781755"/>
                  <a:pt x="501926" y="1787331"/>
                  <a:pt x="501926" y="1787331"/>
                </a:cubicBezTo>
                <a:cubicBezTo>
                  <a:pt x="397848" y="1790119"/>
                  <a:pt x="307709" y="1804058"/>
                  <a:pt x="239872" y="1792907"/>
                </a:cubicBezTo>
                <a:cubicBezTo>
                  <a:pt x="172035" y="1781756"/>
                  <a:pt x="128360" y="1753878"/>
                  <a:pt x="94906" y="1720424"/>
                </a:cubicBezTo>
                <a:cubicBezTo>
                  <a:pt x="61452" y="1686970"/>
                  <a:pt x="53089" y="1652588"/>
                  <a:pt x="39150" y="1592185"/>
                </a:cubicBezTo>
                <a:cubicBezTo>
                  <a:pt x="25211" y="1531782"/>
                  <a:pt x="16848" y="1431421"/>
                  <a:pt x="11272" y="1358009"/>
                </a:cubicBezTo>
                <a:cubicBezTo>
                  <a:pt x="5696" y="1284597"/>
                  <a:pt x="7554" y="1239063"/>
                  <a:pt x="5696" y="1151712"/>
                </a:cubicBezTo>
                <a:cubicBezTo>
                  <a:pt x="3838" y="1064361"/>
                  <a:pt x="-808" y="924041"/>
                  <a:pt x="121" y="833902"/>
                </a:cubicBezTo>
                <a:cubicBezTo>
                  <a:pt x="1050" y="743763"/>
                  <a:pt x="2909" y="681502"/>
                  <a:pt x="11272" y="610878"/>
                </a:cubicBezTo>
                <a:cubicBezTo>
                  <a:pt x="19635" y="540254"/>
                  <a:pt x="25211" y="487285"/>
                  <a:pt x="50301" y="410156"/>
                </a:cubicBezTo>
                <a:cubicBezTo>
                  <a:pt x="75391" y="333027"/>
                  <a:pt x="124642" y="209434"/>
                  <a:pt x="161813" y="148102"/>
                </a:cubicBezTo>
                <a:cubicBezTo>
                  <a:pt x="198984" y="86770"/>
                  <a:pt x="225933" y="66326"/>
                  <a:pt x="273326" y="42165"/>
                </a:cubicBezTo>
                <a:cubicBezTo>
                  <a:pt x="320719" y="18004"/>
                  <a:pt x="364394" y="8712"/>
                  <a:pt x="446170" y="3136"/>
                </a:cubicBezTo>
                <a:cubicBezTo>
                  <a:pt x="527946" y="-2440"/>
                  <a:pt x="630164" y="-581"/>
                  <a:pt x="763979" y="8712"/>
                </a:cubicBezTo>
                <a:cubicBezTo>
                  <a:pt x="897793" y="18005"/>
                  <a:pt x="1249057" y="58892"/>
                  <a:pt x="1249057" y="58892"/>
                </a:cubicBezTo>
                <a:lnTo>
                  <a:pt x="1600321" y="81195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944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</TotalTime>
  <Words>45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Hosein Hasani</cp:lastModifiedBy>
  <cp:revision>9</cp:revision>
  <dcterms:created xsi:type="dcterms:W3CDTF">2024-06-01T10:23:54Z</dcterms:created>
  <dcterms:modified xsi:type="dcterms:W3CDTF">2025-05-13T20:23:23Z</dcterms:modified>
</cp:coreProperties>
</file>