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A8FB-F317-4D7C-B8EE-3B35B1D73B1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045C-9850-4939-B737-1EA3E3B61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1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A8FB-F317-4D7C-B8EE-3B35B1D73B1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045C-9850-4939-B737-1EA3E3B61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3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A8FB-F317-4D7C-B8EE-3B35B1D73B1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045C-9850-4939-B737-1EA3E3B61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76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A8FB-F317-4D7C-B8EE-3B35B1D73B1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045C-9850-4939-B737-1EA3E3B611B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1243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A8FB-F317-4D7C-B8EE-3B35B1D73B1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045C-9850-4939-B737-1EA3E3B61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69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A8FB-F317-4D7C-B8EE-3B35B1D73B1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045C-9850-4939-B737-1EA3E3B61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35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A8FB-F317-4D7C-B8EE-3B35B1D73B1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045C-9850-4939-B737-1EA3E3B61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52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A8FB-F317-4D7C-B8EE-3B35B1D73B1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045C-9850-4939-B737-1EA3E3B61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08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A8FB-F317-4D7C-B8EE-3B35B1D73B1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045C-9850-4939-B737-1EA3E3B61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1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A8FB-F317-4D7C-B8EE-3B35B1D73B1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045C-9850-4939-B737-1EA3E3B61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0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A8FB-F317-4D7C-B8EE-3B35B1D73B1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045C-9850-4939-B737-1EA3E3B61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4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A8FB-F317-4D7C-B8EE-3B35B1D73B1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045C-9850-4939-B737-1EA3E3B61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0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A8FB-F317-4D7C-B8EE-3B35B1D73B1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045C-9850-4939-B737-1EA3E3B61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0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A8FB-F317-4D7C-B8EE-3B35B1D73B1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045C-9850-4939-B737-1EA3E3B61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A8FB-F317-4D7C-B8EE-3B35B1D73B1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045C-9850-4939-B737-1EA3E3B61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9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A8FB-F317-4D7C-B8EE-3B35B1D73B1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045C-9850-4939-B737-1EA3E3B61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89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A8FB-F317-4D7C-B8EE-3B35B1D73B1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045C-9850-4939-B737-1EA3E3B61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3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758A8FB-F317-4D7C-B8EE-3B35B1D73B1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7045C-9850-4939-B737-1EA3E3B61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30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84EDC-1A74-73C5-8096-8D0890A2BB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2FEDC-46D7-8F4B-114F-20F52C3D06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Reasons and Solutions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07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click.wav"/>
          </p:stSnd>
        </p:sndAc>
      </p:transition>
    </mc:Choice>
    <mc:Fallback>
      <p:transition spd="med">
        <p:fade/>
        <p:sndAc>
          <p:stSnd>
            <p:snd r:embed="rId2" name="click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B611-3FF3-64C1-A603-65A0AD37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FF4BE-3637-4690-A29F-00A64543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pollution?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Pollution is the introduction of substances or energy (such as light or heat) into the natural environment in amounts or concentrations that can be harmful for humans, animals, and plants.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Causes for pollution,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Activities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Causes</a:t>
            </a:r>
          </a:p>
        </p:txBody>
      </p:sp>
    </p:spTree>
    <p:extLst>
      <p:ext uri="{BB962C8B-B14F-4D97-AF65-F5344CB8AC3E}">
        <p14:creationId xmlns:p14="http://schemas.microsoft.com/office/powerpoint/2010/main" val="4246641310"/>
      </p:ext>
    </p:extLst>
  </p:cSld>
  <p:clrMapOvr>
    <a:masterClrMapping/>
  </p:clrMapOvr>
  <p:transition spd="slow">
    <p:push dir="u"/>
    <p:sndAc>
      <p:stSnd>
        <p:snd r:embed="rId2" name="click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260BB-692C-4E6D-E5F4-963AE46F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Pollution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CF54A-B5D6-1ADC-5D37-E5C3B0D94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49795"/>
            <a:ext cx="8946541" cy="4195481"/>
          </a:xfrm>
        </p:spPr>
        <p:txBody>
          <a:bodyPr/>
          <a:lstStyle/>
          <a:p>
            <a:pPr indent="-182880" algn="l"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>
                <a:solidFill>
                  <a:schemeClr val="tx1"/>
                </a:solidFill>
              </a:rPr>
              <a:t>Air Pollution </a:t>
            </a:r>
          </a:p>
          <a:p>
            <a:pPr indent="-182880" algn="l"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>
                <a:solidFill>
                  <a:schemeClr val="tx1"/>
                </a:solidFill>
              </a:rPr>
              <a:t>Water Pollution </a:t>
            </a:r>
          </a:p>
          <a:p>
            <a:pPr indent="-182880" algn="l"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>
                <a:solidFill>
                  <a:schemeClr val="tx1"/>
                </a:solidFill>
              </a:rPr>
              <a:t>Soil pollution </a:t>
            </a:r>
          </a:p>
          <a:p>
            <a:pPr indent="-182880" algn="l"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>
                <a:solidFill>
                  <a:schemeClr val="tx1"/>
                </a:solidFill>
              </a:rPr>
              <a:t>Noise Pollution </a:t>
            </a:r>
          </a:p>
          <a:p>
            <a:pPr indent="-182880" algn="l"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>
                <a:solidFill>
                  <a:schemeClr val="tx1"/>
                </a:solidFill>
              </a:rPr>
              <a:t>Light Pollution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602203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4F12-E601-167E-D335-06C771F6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56" y="364228"/>
            <a:ext cx="9404723" cy="1400530"/>
          </a:xfrm>
        </p:spPr>
        <p:txBody>
          <a:bodyPr/>
          <a:lstStyle/>
          <a:p>
            <a:r>
              <a:rPr lang="en-US" dirty="0"/>
              <a:t>Man-made Causes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B8D8C-BE25-5E2D-1D50-C7557A13D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956" y="1331259"/>
            <a:ext cx="8946541" cy="4195481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Industrial emissions</a:t>
            </a:r>
          </a:p>
          <a:p>
            <a:pPr>
              <a:lnSpc>
                <a:spcPct val="250000"/>
              </a:lnSpc>
            </a:pPr>
            <a:r>
              <a:rPr lang="en-US" dirty="0"/>
              <a:t>Vehicle emission</a:t>
            </a:r>
          </a:p>
          <a:p>
            <a:pPr>
              <a:lnSpc>
                <a:spcPct val="250000"/>
              </a:lnSpc>
            </a:pPr>
            <a:r>
              <a:rPr lang="en-US" dirty="0"/>
              <a:t>Deforestation </a:t>
            </a:r>
          </a:p>
          <a:p>
            <a:pPr>
              <a:lnSpc>
                <a:spcPct val="250000"/>
              </a:lnSpc>
            </a:pPr>
            <a:r>
              <a:rPr lang="en-US" dirty="0"/>
              <a:t>Agricultural Runoff </a:t>
            </a:r>
          </a:p>
        </p:txBody>
      </p:sp>
    </p:spTree>
    <p:extLst>
      <p:ext uri="{BB962C8B-B14F-4D97-AF65-F5344CB8AC3E}">
        <p14:creationId xmlns:p14="http://schemas.microsoft.com/office/powerpoint/2010/main" val="4284187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2" name="click.wav"/>
          </p:stSnd>
        </p:sndAc>
      </p:transition>
    </mc:Choice>
    <mc:Fallback>
      <p:transition spd="slow">
        <p:split orient="vert"/>
        <p:sndAc>
          <p:stSnd>
            <p:snd r:embed="rId2" name="click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510C3-7C00-ED3B-3E6B-4AB1BDF5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Causes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6B1B3-79CE-A3BD-6862-3A727C258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50" y="1757951"/>
            <a:ext cx="8946541" cy="4195481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Volcanic Eruptions</a:t>
            </a:r>
          </a:p>
          <a:p>
            <a:pPr>
              <a:lnSpc>
                <a:spcPct val="300000"/>
              </a:lnSpc>
            </a:pPr>
            <a:r>
              <a:rPr lang="en-US" dirty="0"/>
              <a:t>Wildfires</a:t>
            </a:r>
          </a:p>
        </p:txBody>
      </p:sp>
    </p:spTree>
    <p:extLst>
      <p:ext uri="{BB962C8B-B14F-4D97-AF65-F5344CB8AC3E}">
        <p14:creationId xmlns:p14="http://schemas.microsoft.com/office/powerpoint/2010/main" val="4971823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  <p:sndAc>
          <p:stSnd>
            <p:snd r:embed="rId2" name="click.wav"/>
          </p:stSnd>
        </p:sndAc>
      </p:transition>
    </mc:Choice>
    <mc:Fallback>
      <p:transition spd="slow">
        <p:fade/>
        <p:sndAc>
          <p:stSnd>
            <p:snd r:embed="rId2" name="click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34BA-5DE3-8C13-BF7A-F68A69AD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Pollution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895A9-5709-4420-2764-F83626802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12" y="1502311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Health Risks:                                  Environmental Dam </a:t>
            </a:r>
          </a:p>
          <a:p>
            <a:pPr marL="0" indent="0">
              <a:buNone/>
            </a:pPr>
            <a:r>
              <a:rPr lang="en-US" dirty="0"/>
              <a:t>Raspatory diseases                            Global Warming(due to air pollution)</a:t>
            </a:r>
          </a:p>
          <a:p>
            <a:pPr marL="0" indent="0">
              <a:buNone/>
            </a:pPr>
            <a:r>
              <a:rPr lang="en-US" dirty="0"/>
              <a:t>Waterborne diseases                         Ocean acidification(due to water pollution)</a:t>
            </a:r>
          </a:p>
          <a:p>
            <a:pPr marL="0" indent="0">
              <a:buNone/>
            </a:pPr>
            <a:r>
              <a:rPr lang="en-US" dirty="0"/>
              <a:t>Disruption to Ecosystems                  Loss of biodiversity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62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2" name="click.wav"/>
          </p:stSnd>
        </p:sndAc>
      </p:transition>
    </mc:Choice>
    <mc:Fallback>
      <p:transition spd="slow">
        <p:split orient="vert"/>
        <p:sndAc>
          <p:stSnd>
            <p:snd r:embed="rId2" name="click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FEC7-741D-8B53-F4CE-00394FEA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Prevention of </a:t>
            </a:r>
            <a:r>
              <a:rPr lang="en-US" dirty="0" err="1"/>
              <a:t>Polluotion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ED73D-D7B5-FB09-CC5A-1E07BAFA2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82647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Government Actions  </a:t>
            </a:r>
            <a:r>
              <a:rPr lang="en-US" dirty="0"/>
              <a:t>                                       </a:t>
            </a:r>
            <a:r>
              <a:rPr lang="en-US" b="1" dirty="0"/>
              <a:t> </a:t>
            </a:r>
            <a:r>
              <a:rPr lang="en-US" b="1" u="sng" dirty="0"/>
              <a:t>Individual actions </a:t>
            </a:r>
          </a:p>
          <a:p>
            <a:pPr marL="0" indent="0">
              <a:buNone/>
            </a:pPr>
            <a:r>
              <a:rPr lang="en-US" dirty="0"/>
              <a:t>Strict environmental regulations                        Reducing waste </a:t>
            </a:r>
          </a:p>
          <a:p>
            <a:pPr marL="0" indent="0">
              <a:buNone/>
            </a:pPr>
            <a:r>
              <a:rPr lang="en-US" dirty="0"/>
              <a:t>Promotion of renewable energy sources         Using eco-friendly products </a:t>
            </a:r>
          </a:p>
          <a:p>
            <a:pPr marL="0" indent="0">
              <a:buNone/>
            </a:pPr>
            <a:r>
              <a:rPr lang="en-US" dirty="0"/>
              <a:t>Planting trees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235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</TotalTime>
  <Words>135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Century Gothic</vt:lpstr>
      <vt:lpstr>Garamond</vt:lpstr>
      <vt:lpstr>Times New Roman</vt:lpstr>
      <vt:lpstr>Wingdings 3</vt:lpstr>
      <vt:lpstr>Ion</vt:lpstr>
      <vt:lpstr>Pollution</vt:lpstr>
      <vt:lpstr>Introduction</vt:lpstr>
      <vt:lpstr>Types of Pollution</vt:lpstr>
      <vt:lpstr>Man-made Causes</vt:lpstr>
      <vt:lpstr>Natural Causes</vt:lpstr>
      <vt:lpstr>Effects of Pollution</vt:lpstr>
      <vt:lpstr>Prevention of Polluotion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Sadiq Al Muksit</dc:creator>
  <cp:lastModifiedBy>Sadiq Al Muksit</cp:lastModifiedBy>
  <cp:revision>1</cp:revision>
  <dcterms:created xsi:type="dcterms:W3CDTF">2024-12-08T10:06:53Z</dcterms:created>
  <dcterms:modified xsi:type="dcterms:W3CDTF">2024-12-08T10:22:07Z</dcterms:modified>
</cp:coreProperties>
</file>