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7" r:id="rId4"/>
    <p:sldId id="259" r:id="rId5"/>
    <p:sldId id="262" r:id="rId6"/>
    <p:sldId id="260" r:id="rId7"/>
    <p:sldId id="263"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51"/>
    <p:restoredTop sz="94648"/>
  </p:normalViewPr>
  <p:slideViewPr>
    <p:cSldViewPr snapToGrid="0" snapToObjects="1">
      <p:cViewPr varScale="1">
        <p:scale>
          <a:sx n="72" d="100"/>
          <a:sy n="72" d="100"/>
        </p:scale>
        <p:origin x="208" y="9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2/27/18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2/27/18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2/27/18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2/27/18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2/27/18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2/27/18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2/27/18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2/27/18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2/27/18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2/27/18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2/27/18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2/27/18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3.png"/><Relationship Id="rId21" Type="http://schemas.openxmlformats.org/officeDocument/2006/relationships/image" Target="../media/image4.png"/><Relationship Id="rId22" Type="http://schemas.openxmlformats.org/officeDocument/2006/relationships/image" Target="../media/image5.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2/27/18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Social Weather </a:t>
            </a:r>
            <a:endParaRPr lang="en-US" dirty="0"/>
          </a:p>
        </p:txBody>
      </p:sp>
      <p:sp>
        <p:nvSpPr>
          <p:cNvPr id="3" name="Subtitle 2"/>
          <p:cNvSpPr>
            <a:spLocks noGrp="1"/>
          </p:cNvSpPr>
          <p:nvPr>
            <p:ph type="subTitle" idx="1"/>
          </p:nvPr>
        </p:nvSpPr>
        <p:spPr/>
        <p:txBody>
          <a:bodyPr/>
          <a:lstStyle/>
          <a:p>
            <a:r>
              <a:rPr lang="en-US" dirty="0" smtClean="0"/>
              <a:t>Weekly report</a:t>
            </a:r>
          </a:p>
          <a:p>
            <a:r>
              <a:rPr lang="en-US" dirty="0"/>
              <a:t>Jiexiao He, </a:t>
            </a:r>
            <a:r>
              <a:rPr lang="en-US" dirty="0" err="1"/>
              <a:t>swarupa</a:t>
            </a:r>
            <a:r>
              <a:rPr lang="en-US" dirty="0"/>
              <a:t> </a:t>
            </a:r>
            <a:r>
              <a:rPr lang="en-US" dirty="0" err="1" smtClean="0"/>
              <a:t>vaishampayan</a:t>
            </a:r>
            <a:r>
              <a:rPr lang="en-US" dirty="0" smtClean="0"/>
              <a:t>,</a:t>
            </a:r>
            <a:r>
              <a:rPr lang="en-US" dirty="0"/>
              <a:t> </a:t>
            </a:r>
            <a:r>
              <a:rPr lang="en-US" dirty="0" err="1"/>
              <a:t>hoshang</a:t>
            </a:r>
            <a:r>
              <a:rPr lang="en-US" dirty="0"/>
              <a:t> </a:t>
            </a:r>
            <a:r>
              <a:rPr lang="en-US" dirty="0" err="1"/>
              <a:t>charania</a:t>
            </a:r>
            <a:endParaRPr lang="en-US" dirty="0"/>
          </a:p>
          <a:p>
            <a:endParaRPr lang="en-US" dirty="0"/>
          </a:p>
        </p:txBody>
      </p:sp>
    </p:spTree>
    <p:extLst>
      <p:ext uri="{BB962C8B-B14F-4D97-AF65-F5344CB8AC3E}">
        <p14:creationId xmlns:p14="http://schemas.microsoft.com/office/powerpoint/2010/main" val="1299248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inevitability and contingency</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8345" y="2052638"/>
            <a:ext cx="7097086" cy="4195762"/>
          </a:xfrm>
        </p:spPr>
      </p:pic>
    </p:spTree>
    <p:extLst>
      <p:ext uri="{BB962C8B-B14F-4D97-AF65-F5344CB8AC3E}">
        <p14:creationId xmlns:p14="http://schemas.microsoft.com/office/powerpoint/2010/main" val="602366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lstStyle/>
          <a:p>
            <a:r>
              <a:rPr lang="en-US" dirty="0" smtClean="0"/>
              <a:t>Social weather is a project predicting the social columns using different public media. Our purpose is making a time-series database, showing the changes of related items and find related patterns.</a:t>
            </a:r>
          </a:p>
          <a:p>
            <a:endParaRPr lang="en-US" dirty="0" smtClean="0"/>
          </a:p>
          <a:p>
            <a:r>
              <a:rPr lang="en-US" dirty="0" smtClean="0"/>
              <a:t>Our database aims to help people find pattern between data and find a way to merge the quick data(data by year and data by day).</a:t>
            </a:r>
            <a:endParaRPr lang="en-US" dirty="0"/>
          </a:p>
        </p:txBody>
      </p:sp>
    </p:spTree>
    <p:extLst>
      <p:ext uri="{BB962C8B-B14F-4D97-AF65-F5344CB8AC3E}">
        <p14:creationId xmlns:p14="http://schemas.microsoft.com/office/powerpoint/2010/main" val="7415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aggregate</a:t>
            </a:r>
            <a:endParaRPr lang="en-US" dirty="0"/>
          </a:p>
        </p:txBody>
      </p:sp>
      <p:sp>
        <p:nvSpPr>
          <p:cNvPr id="4" name="Oval 3"/>
          <p:cNvSpPr/>
          <p:nvPr/>
        </p:nvSpPr>
        <p:spPr>
          <a:xfrm>
            <a:off x="1447800" y="1288574"/>
            <a:ext cx="2362200" cy="13017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Quick data</a:t>
            </a:r>
          </a:p>
          <a:p>
            <a:pPr algn="ctr"/>
            <a:endParaRPr lang="en-US" dirty="0"/>
          </a:p>
        </p:txBody>
      </p:sp>
      <p:sp>
        <p:nvSpPr>
          <p:cNvPr id="5" name="Oval 4"/>
          <p:cNvSpPr/>
          <p:nvPr/>
        </p:nvSpPr>
        <p:spPr>
          <a:xfrm>
            <a:off x="7175500" y="1374757"/>
            <a:ext cx="2362200" cy="12636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Slow data</a:t>
            </a:r>
          </a:p>
          <a:p>
            <a:pPr algn="ctr"/>
            <a:endParaRPr lang="en-US" dirty="0"/>
          </a:p>
        </p:txBody>
      </p:sp>
      <p:sp>
        <p:nvSpPr>
          <p:cNvPr id="6" name="Rectangle 5"/>
          <p:cNvSpPr/>
          <p:nvPr/>
        </p:nvSpPr>
        <p:spPr>
          <a:xfrm>
            <a:off x="958850" y="4368800"/>
            <a:ext cx="3340100" cy="1473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Stock marketing</a:t>
            </a:r>
            <a:r>
              <a:rPr lang="en-US" smtClean="0"/>
              <a:t/>
            </a:r>
            <a:br>
              <a:rPr lang="en-US" smtClean="0"/>
            </a:br>
            <a:r>
              <a:rPr lang="en-US" smtClean="0"/>
              <a:t>Conflicts</a:t>
            </a:r>
            <a:endParaRPr lang="en-US" dirty="0" smtClean="0"/>
          </a:p>
          <a:p>
            <a:pPr algn="ctr"/>
            <a:r>
              <a:rPr lang="en-US" dirty="0" smtClean="0"/>
              <a:t>Wars</a:t>
            </a:r>
          </a:p>
        </p:txBody>
      </p:sp>
      <p:sp>
        <p:nvSpPr>
          <p:cNvPr id="7" name="Rectangle 6"/>
          <p:cNvSpPr/>
          <p:nvPr/>
        </p:nvSpPr>
        <p:spPr>
          <a:xfrm>
            <a:off x="6686550" y="4394200"/>
            <a:ext cx="3340100" cy="1473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GDP</a:t>
            </a:r>
          </a:p>
          <a:p>
            <a:pPr algn="ctr"/>
            <a:r>
              <a:rPr lang="en-US" dirty="0" smtClean="0"/>
              <a:t>School Enrollment</a:t>
            </a:r>
          </a:p>
          <a:p>
            <a:pPr algn="ctr"/>
            <a:r>
              <a:rPr lang="en-US" dirty="0" smtClean="0"/>
              <a:t>Injure in states</a:t>
            </a:r>
          </a:p>
          <a:p>
            <a:pPr algn="ctr"/>
            <a:r>
              <a:rPr lang="en-US" dirty="0" smtClean="0"/>
              <a:t>Income by race</a:t>
            </a:r>
            <a:endParaRPr lang="en-US" dirty="0"/>
          </a:p>
          <a:p>
            <a:pPr algn="ctr"/>
            <a:endParaRPr lang="en-US" dirty="0" smtClean="0"/>
          </a:p>
        </p:txBody>
      </p:sp>
      <p:cxnSp>
        <p:nvCxnSpPr>
          <p:cNvPr id="9" name="Straight Arrow Connector 8"/>
          <p:cNvCxnSpPr>
            <a:stCxn id="4" idx="4"/>
            <a:endCxn id="6" idx="0"/>
          </p:cNvCxnSpPr>
          <p:nvPr/>
        </p:nvCxnSpPr>
        <p:spPr>
          <a:xfrm>
            <a:off x="2628900" y="2590324"/>
            <a:ext cx="0" cy="1778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5" idx="4"/>
            <a:endCxn id="7" idx="0"/>
          </p:cNvCxnSpPr>
          <p:nvPr/>
        </p:nvCxnSpPr>
        <p:spPr>
          <a:xfrm>
            <a:off x="8356600" y="2638407"/>
            <a:ext cx="0" cy="17557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971800" y="2933700"/>
            <a:ext cx="1231900" cy="923330"/>
          </a:xfrm>
          <a:prstGeom prst="rect">
            <a:avLst/>
          </a:prstGeom>
          <a:noFill/>
        </p:spPr>
        <p:txBody>
          <a:bodyPr wrap="square" rtlCol="0">
            <a:spAutoFit/>
          </a:bodyPr>
          <a:lstStyle/>
          <a:p>
            <a:r>
              <a:rPr lang="en-US" dirty="0" smtClean="0"/>
              <a:t>Minutes Day</a:t>
            </a:r>
          </a:p>
          <a:p>
            <a:r>
              <a:rPr lang="en-US" dirty="0" smtClean="0"/>
              <a:t>Month</a:t>
            </a:r>
            <a:endParaRPr lang="en-US" dirty="0"/>
          </a:p>
        </p:txBody>
      </p:sp>
      <p:sp>
        <p:nvSpPr>
          <p:cNvPr id="18" name="TextBox 17"/>
          <p:cNvSpPr txBox="1"/>
          <p:nvPr/>
        </p:nvSpPr>
        <p:spPr>
          <a:xfrm>
            <a:off x="8493125" y="3013333"/>
            <a:ext cx="1397000" cy="369332"/>
          </a:xfrm>
          <a:prstGeom prst="rect">
            <a:avLst/>
          </a:prstGeom>
          <a:noFill/>
        </p:spPr>
        <p:txBody>
          <a:bodyPr wrap="square" rtlCol="0">
            <a:spAutoFit/>
          </a:bodyPr>
          <a:lstStyle/>
          <a:p>
            <a:r>
              <a:rPr lang="en-US" smtClean="0"/>
              <a:t>Year</a:t>
            </a:r>
            <a:endParaRPr lang="en-US"/>
          </a:p>
        </p:txBody>
      </p:sp>
    </p:spTree>
    <p:extLst>
      <p:ext uri="{BB962C8B-B14F-4D97-AF65-F5344CB8AC3E}">
        <p14:creationId xmlns:p14="http://schemas.microsoft.com/office/powerpoint/2010/main" val="1228083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structure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0436303"/>
              </p:ext>
            </p:extLst>
          </p:nvPr>
        </p:nvGraphicFramePr>
        <p:xfrm>
          <a:off x="874897" y="1296988"/>
          <a:ext cx="8947149" cy="800753"/>
        </p:xfrm>
        <a:graphic>
          <a:graphicData uri="http://schemas.openxmlformats.org/drawingml/2006/table">
            <a:tbl>
              <a:tblPr firstRow="1" bandRow="1">
                <a:tableStyleId>{F5AB1C69-6EDB-4FF4-983F-18BD219EF322}</a:tableStyleId>
              </a:tblPr>
              <a:tblGrid>
                <a:gridCol w="4643034"/>
                <a:gridCol w="4304115"/>
              </a:tblGrid>
              <a:tr h="370840">
                <a:tc gridSpan="2">
                  <a:txBody>
                    <a:bodyPr/>
                    <a:lstStyle/>
                    <a:p>
                      <a:r>
                        <a:rPr lang="en-US" dirty="0" smtClean="0"/>
                        <a:t>Fast</a:t>
                      </a:r>
                      <a:r>
                        <a:rPr lang="en-US" baseline="0" dirty="0" smtClean="0"/>
                        <a:t> data</a:t>
                      </a:r>
                      <a:endParaRPr lang="en-US" dirty="0"/>
                    </a:p>
                  </a:txBody>
                  <a:tcPr/>
                </a:tc>
                <a:tc hMerge="1">
                  <a:txBody>
                    <a:bodyPr/>
                    <a:lstStyle/>
                    <a:p>
                      <a:endParaRPr lang="en-US" dirty="0"/>
                    </a:p>
                  </a:txBody>
                  <a:tcPr/>
                </a:tc>
              </a:tr>
              <a:tr h="429913">
                <a:tc>
                  <a:txBody>
                    <a:bodyPr/>
                    <a:lstStyle/>
                    <a:p>
                      <a:r>
                        <a:rPr lang="en-US" dirty="0" smtClean="0"/>
                        <a:t>Stock marketing in US</a:t>
                      </a:r>
                      <a:endParaRPr lang="en-US" dirty="0"/>
                    </a:p>
                  </a:txBody>
                  <a:tcPr/>
                </a:tc>
                <a:tc>
                  <a:txBody>
                    <a:bodyPr/>
                    <a:lstStyle/>
                    <a:p>
                      <a:r>
                        <a:rPr lang="en-US" dirty="0" smtClean="0"/>
                        <a:t>Conflict</a:t>
                      </a:r>
                      <a:r>
                        <a:rPr lang="en-US" baseline="0" dirty="0" smtClean="0"/>
                        <a:t> day and area</a:t>
                      </a:r>
                      <a:endParaRPr lang="en-US"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688620296"/>
              </p:ext>
            </p:extLst>
          </p:nvPr>
        </p:nvGraphicFramePr>
        <p:xfrm>
          <a:off x="357350" y="2547563"/>
          <a:ext cx="10972800" cy="4194524"/>
        </p:xfrm>
        <a:graphic>
          <a:graphicData uri="http://schemas.openxmlformats.org/drawingml/2006/table">
            <a:tbl>
              <a:tblPr firstRow="1" bandRow="1">
                <a:effectLst/>
                <a:tableStyleId>{1FECB4D8-DB02-4DC6-A0A2-4F2EBAE1DC90}</a:tableStyleId>
              </a:tblPr>
              <a:tblGrid>
                <a:gridCol w="2194560"/>
                <a:gridCol w="2194560"/>
                <a:gridCol w="2194560"/>
                <a:gridCol w="2194560"/>
                <a:gridCol w="2194560"/>
              </a:tblGrid>
              <a:tr h="445484">
                <a:tc gridSpan="5">
                  <a:txBody>
                    <a:bodyPr/>
                    <a:lstStyle/>
                    <a:p>
                      <a:r>
                        <a:rPr lang="en-US" dirty="0" smtClean="0"/>
                        <a:t>Slow data</a:t>
                      </a:r>
                      <a:endParaRPr lang="en-US" dirty="0"/>
                    </a:p>
                  </a:txBody>
                  <a:tcPr>
                    <a:lnB w="12700" cap="flat" cmpd="sng" algn="ctr">
                      <a:solidFill>
                        <a:schemeClr val="tx1"/>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438272">
                <a:tc>
                  <a:txBody>
                    <a:bodyPr/>
                    <a:lstStyle/>
                    <a:p>
                      <a:r>
                        <a:rPr lang="en-US" dirty="0" smtClean="0"/>
                        <a:t>Internet</a:t>
                      </a:r>
                      <a:r>
                        <a:rPr lang="en-US" baseline="0" dirty="0" smtClean="0"/>
                        <a:t> usage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GDP in</a:t>
                      </a:r>
                      <a:r>
                        <a:rPr lang="en-US" baseline="0" dirty="0" smtClean="0"/>
                        <a:t> US</a:t>
                      </a:r>
                      <a:endParaRPr lang="en-US" dirty="0"/>
                    </a:p>
                  </a:txBody>
                  <a:tcPr>
                    <a:lnL w="12700" cap="flat" cmpd="sng" algn="ctr">
                      <a:solidFill>
                        <a:schemeClr val="tx1"/>
                      </a:solidFill>
                      <a:prstDash val="solid"/>
                      <a:round/>
                      <a:headEnd type="none" w="med" len="med"/>
                      <a:tailEnd type="none" w="med" len="med"/>
                    </a:lnL>
                  </a:tcPr>
                </a:tc>
                <a:tc>
                  <a:txBody>
                    <a:bodyPr/>
                    <a:lstStyle/>
                    <a:p>
                      <a:r>
                        <a:rPr lang="en-US" sz="1800" kern="1200" dirty="0" smtClean="0">
                          <a:solidFill>
                            <a:schemeClr val="dk1"/>
                          </a:solidFill>
                          <a:latin typeface="+mn-lt"/>
                          <a:ea typeface="+mn-ea"/>
                          <a:cs typeface="+mn-cs"/>
                        </a:rPr>
                        <a:t>Adolescent fertility rate</a:t>
                      </a:r>
                      <a:endParaRPr lang="en-US" sz="1800" kern="1200" dirty="0">
                        <a:solidFill>
                          <a:schemeClr val="dk1"/>
                        </a:solidFill>
                        <a:latin typeface="+mn-lt"/>
                        <a:ea typeface="+mn-ea"/>
                        <a:cs typeface="+mn-cs"/>
                      </a:endParaRPr>
                    </a:p>
                  </a:txBody>
                  <a:tcPr/>
                </a:tc>
                <a:tc>
                  <a:txBody>
                    <a:bodyPr/>
                    <a:lstStyle/>
                    <a:p>
                      <a:r>
                        <a:rPr lang="en-US" dirty="0" smtClean="0"/>
                        <a:t>School enrollment</a:t>
                      </a:r>
                      <a:endParaRPr lang="en-US" dirty="0"/>
                    </a:p>
                  </a:txBody>
                  <a:tcPr/>
                </a:tc>
                <a:tc>
                  <a:txBody>
                    <a:bodyPr/>
                    <a:lstStyle/>
                    <a:p>
                      <a:r>
                        <a:rPr lang="en-US" dirty="0" smtClean="0"/>
                        <a:t>Energy use </a:t>
                      </a:r>
                      <a:endParaRPr lang="en-US" dirty="0"/>
                    </a:p>
                  </a:txBody>
                  <a:tcPr/>
                </a:tc>
              </a:tr>
              <a:tr h="445484">
                <a:tc>
                  <a:txBody>
                    <a:bodyPr/>
                    <a:lstStyle/>
                    <a:p>
                      <a:r>
                        <a:rPr lang="en-US" dirty="0" smtClean="0"/>
                        <a:t>Exports of goods and services </a:t>
                      </a:r>
                      <a:endParaRPr lang="en-US" dirty="0"/>
                    </a:p>
                  </a:txBody>
                  <a:tcPr>
                    <a:lnT w="12700" cap="flat" cmpd="sng" algn="ctr">
                      <a:solidFill>
                        <a:schemeClr val="tx1"/>
                      </a:solidFill>
                      <a:prstDash val="solid"/>
                      <a:round/>
                      <a:headEnd type="none" w="med" len="med"/>
                      <a:tailEnd type="none" w="med" len="med"/>
                    </a:lnT>
                  </a:tcPr>
                </a:tc>
                <a:tc>
                  <a:txBody>
                    <a:bodyPr/>
                    <a:lstStyle/>
                    <a:p>
                      <a:r>
                        <a:rPr lang="en-US" dirty="0" smtClean="0"/>
                        <a:t>Market capitalization of listed domestic companies</a:t>
                      </a:r>
                      <a:endParaRPr lang="en-US" dirty="0"/>
                    </a:p>
                  </a:txBody>
                  <a:tcPr/>
                </a:tc>
                <a:tc>
                  <a:txBody>
                    <a:bodyPr/>
                    <a:lstStyle/>
                    <a:p>
                      <a:r>
                        <a:rPr lang="en-US" dirty="0" smtClean="0"/>
                        <a:t>Merchandise trade</a:t>
                      </a:r>
                      <a:endParaRPr lang="en-US" dirty="0"/>
                    </a:p>
                  </a:txBody>
                  <a:tcPr/>
                </a:tc>
                <a:tc>
                  <a:txBody>
                    <a:bodyPr/>
                    <a:lstStyle/>
                    <a:p>
                      <a:r>
                        <a:rPr lang="en-US" dirty="0" smtClean="0"/>
                        <a:t>Inflation consumer prices</a:t>
                      </a:r>
                      <a:endParaRPr lang="en-US" dirty="0"/>
                    </a:p>
                  </a:txBody>
                  <a:tcPr/>
                </a:tc>
                <a:tc>
                  <a:txBody>
                    <a:bodyPr/>
                    <a:lstStyle/>
                    <a:p>
                      <a:r>
                        <a:rPr lang="en-US" dirty="0" smtClean="0"/>
                        <a:t>Imports of goods and services</a:t>
                      </a:r>
                      <a:endParaRPr lang="en-US" dirty="0"/>
                    </a:p>
                  </a:txBody>
                  <a:tcPr/>
                </a:tc>
              </a:tr>
              <a:tr h="445484">
                <a:tc>
                  <a:txBody>
                    <a:bodyPr/>
                    <a:lstStyle/>
                    <a:p>
                      <a:r>
                        <a:rPr lang="en-US" dirty="0" smtClean="0"/>
                        <a:t>Military expenditure</a:t>
                      </a:r>
                      <a:endParaRPr lang="en-US" dirty="0"/>
                    </a:p>
                  </a:txBody>
                  <a:tcPr/>
                </a:tc>
                <a:tc>
                  <a:txBody>
                    <a:bodyPr/>
                    <a:lstStyle/>
                    <a:p>
                      <a:r>
                        <a:rPr lang="en-US" dirty="0" smtClean="0"/>
                        <a:t>CO2 emissions</a:t>
                      </a:r>
                      <a:endParaRPr lang="en-US" dirty="0"/>
                    </a:p>
                  </a:txBody>
                  <a:tcPr/>
                </a:tc>
                <a:tc>
                  <a:txBody>
                    <a:bodyPr/>
                    <a:lstStyle/>
                    <a:p>
                      <a:r>
                        <a:rPr lang="en-US" dirty="0" smtClean="0"/>
                        <a:t>Improved water source</a:t>
                      </a:r>
                      <a:endParaRPr lang="en-US" dirty="0"/>
                    </a:p>
                  </a:txBody>
                  <a:tcPr/>
                </a:tc>
                <a:tc>
                  <a:txBody>
                    <a:bodyPr/>
                    <a:lstStyle/>
                    <a:p>
                      <a:r>
                        <a:rPr lang="en-US" dirty="0" smtClean="0"/>
                        <a:t>Water productivity</a:t>
                      </a:r>
                      <a:endParaRPr lang="en-US" dirty="0"/>
                    </a:p>
                  </a:txBody>
                  <a:tcPr/>
                </a:tc>
                <a:tc>
                  <a:txBody>
                    <a:bodyPr/>
                    <a:lstStyle/>
                    <a:p>
                      <a:r>
                        <a:rPr lang="en-US" dirty="0" smtClean="0"/>
                        <a:t>Forest area</a:t>
                      </a:r>
                      <a:endParaRPr lang="en-US" dirty="0"/>
                    </a:p>
                  </a:txBody>
                  <a:tcPr/>
                </a:tc>
              </a:tr>
              <a:tr h="445484">
                <a:tc>
                  <a:txBody>
                    <a:bodyPr/>
                    <a:lstStyle/>
                    <a:p>
                      <a:r>
                        <a:rPr lang="en-US" dirty="0" smtClean="0"/>
                        <a:t>Births attended</a:t>
                      </a:r>
                      <a:endParaRPr lang="en-US" dirty="0"/>
                    </a:p>
                  </a:txBody>
                  <a:tcPr/>
                </a:tc>
                <a:tc>
                  <a:txBody>
                    <a:bodyPr/>
                    <a:lstStyle/>
                    <a:p>
                      <a:r>
                        <a:rPr lang="en-US" dirty="0" smtClean="0"/>
                        <a:t>Life expectancy </a:t>
                      </a:r>
                      <a:endParaRPr lang="en-US" dirty="0"/>
                    </a:p>
                  </a:txBody>
                  <a:tcPr/>
                </a:tc>
                <a:tc>
                  <a:txBody>
                    <a:bodyPr/>
                    <a:lstStyle/>
                    <a:p>
                      <a:r>
                        <a:rPr lang="en-US" dirty="0" smtClean="0"/>
                        <a:t>Contraceptive prevalence</a:t>
                      </a:r>
                      <a:endParaRPr lang="en-US" dirty="0"/>
                    </a:p>
                  </a:txBody>
                  <a:tcPr/>
                </a:tc>
                <a:tc>
                  <a:txBody>
                    <a:bodyPr/>
                    <a:lstStyle/>
                    <a:p>
                      <a:r>
                        <a:rPr lang="en-US" dirty="0" smtClean="0"/>
                        <a:t>GNI </a:t>
                      </a:r>
                      <a:endParaRPr lang="en-US" dirty="0"/>
                    </a:p>
                  </a:txBody>
                  <a:tcPr/>
                </a:tc>
                <a:tc>
                  <a:txBody>
                    <a:bodyPr/>
                    <a:lstStyle/>
                    <a:p>
                      <a:r>
                        <a:rPr lang="en-US" dirty="0" smtClean="0"/>
                        <a:t>Surface area</a:t>
                      </a:r>
                      <a:endParaRPr lang="en-US" dirty="0"/>
                    </a:p>
                  </a:txBody>
                  <a:tcPr/>
                </a:tc>
              </a:tr>
              <a:tr h="445484">
                <a:tc>
                  <a:txBody>
                    <a:bodyPr/>
                    <a:lstStyle/>
                    <a:p>
                      <a:r>
                        <a:rPr lang="en-US" dirty="0" smtClean="0"/>
                        <a:t>Happiness survey</a:t>
                      </a:r>
                      <a:endParaRPr lang="en-US" dirty="0"/>
                    </a:p>
                  </a:txBody>
                  <a:tcPr/>
                </a:tc>
                <a:tc>
                  <a:txBody>
                    <a:bodyPr/>
                    <a:lstStyle/>
                    <a:p>
                      <a:r>
                        <a:rPr lang="en-US" dirty="0" smtClean="0"/>
                        <a:t>Death rate</a:t>
                      </a:r>
                      <a:endParaRPr lang="en-US" dirty="0"/>
                    </a:p>
                  </a:txBody>
                  <a:tcPr/>
                </a:tc>
                <a:tc>
                  <a:txBody>
                    <a:bodyPr/>
                    <a:lstStyle/>
                    <a:p>
                      <a:r>
                        <a:rPr lang="en-US" dirty="0" smtClean="0"/>
                        <a:t>Income below poverty</a:t>
                      </a:r>
                      <a:endParaRPr lang="en-US" dirty="0"/>
                    </a:p>
                  </a:txBody>
                  <a:tcPr/>
                </a:tc>
                <a:tc>
                  <a:txBody>
                    <a:bodyPr/>
                    <a:lstStyle/>
                    <a:p>
                      <a:r>
                        <a:rPr lang="en-US" dirty="0" smtClean="0"/>
                        <a:t>Education by race</a:t>
                      </a:r>
                      <a:endParaRPr lang="en-US" dirty="0"/>
                    </a:p>
                  </a:txBody>
                  <a:tcPr/>
                </a:tc>
                <a:tc>
                  <a:txBody>
                    <a:bodyPr/>
                    <a:lstStyle/>
                    <a:p>
                      <a:r>
                        <a:rPr lang="en-US" dirty="0" smtClean="0"/>
                        <a:t>Immunization of measles</a:t>
                      </a:r>
                      <a:endParaRPr lang="en-US" dirty="0"/>
                    </a:p>
                  </a:txBody>
                  <a:tcPr/>
                </a:tc>
              </a:tr>
            </a:tbl>
          </a:graphicData>
        </a:graphic>
      </p:graphicFrame>
    </p:spTree>
    <p:extLst>
      <p:ext uri="{BB962C8B-B14F-4D97-AF65-F5344CB8AC3E}">
        <p14:creationId xmlns:p14="http://schemas.microsoft.com/office/powerpoint/2010/main" val="639851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did this week?</a:t>
            </a:r>
            <a:endParaRPr lang="en-US" dirty="0"/>
          </a:p>
        </p:txBody>
      </p:sp>
      <p:sp>
        <p:nvSpPr>
          <p:cNvPr id="6" name="Content Placeholder 2"/>
          <p:cNvSpPr>
            <a:spLocks noGrp="1"/>
          </p:cNvSpPr>
          <p:nvPr>
            <p:ph idx="1"/>
          </p:nvPr>
        </p:nvSpPr>
        <p:spPr>
          <a:xfrm>
            <a:off x="875201" y="1760818"/>
            <a:ext cx="8946541" cy="4195481"/>
          </a:xfrm>
        </p:spPr>
        <p:txBody>
          <a:bodyPr/>
          <a:lstStyle/>
          <a:p>
            <a:r>
              <a:rPr lang="en-US" dirty="0" smtClean="0"/>
              <a:t>We merge the quick data and the slow data together into </a:t>
            </a:r>
            <a:r>
              <a:rPr lang="en-US" dirty="0" err="1" smtClean="0"/>
              <a:t>Influxdb</a:t>
            </a:r>
            <a:r>
              <a:rPr lang="en-US" dirty="0" smtClean="0"/>
              <a:t>. The quick data include the stack marketing and we are doing another dataset for conflicts. We merge the fast data with the slow data year by year(Stock marketing use the average data gather 2000+ companies per year) We merge the </a:t>
            </a:r>
            <a:r>
              <a:rPr lang="en-US" altLang="zh-CN" dirty="0" smtClean="0"/>
              <a:t>quick dataset by day (Still doing since conflict date is not continuously)</a:t>
            </a:r>
          </a:p>
          <a:p>
            <a:endParaRPr lang="en-US" altLang="zh-CN" dirty="0" smtClean="0"/>
          </a:p>
        </p:txBody>
      </p:sp>
    </p:spTree>
    <p:extLst>
      <p:ext uri="{BB962C8B-B14F-4D97-AF65-F5344CB8AC3E}">
        <p14:creationId xmlns:p14="http://schemas.microsoft.com/office/powerpoint/2010/main" val="30572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Visulization</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851941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Query's</a:t>
            </a:r>
            <a:endParaRPr lang="en-US" dirty="0"/>
          </a:p>
        </p:txBody>
      </p:sp>
      <p:sp>
        <p:nvSpPr>
          <p:cNvPr id="3" name="Content Placeholder 2"/>
          <p:cNvSpPr>
            <a:spLocks noGrp="1"/>
          </p:cNvSpPr>
          <p:nvPr>
            <p:ph idx="1"/>
          </p:nvPr>
        </p:nvSpPr>
        <p:spPr/>
        <p:txBody>
          <a:bodyPr/>
          <a:lstStyle/>
          <a:p>
            <a:r>
              <a:rPr lang="en-US" dirty="0" smtClean="0"/>
              <a:t>What is the year the stock marketing decrease and people still have high happiness? What is the country in that year people have the highest happiness?</a:t>
            </a:r>
          </a:p>
          <a:p>
            <a:endParaRPr lang="en-US" dirty="0"/>
          </a:p>
          <a:p>
            <a:r>
              <a:rPr lang="en-US" dirty="0" smtClean="0"/>
              <a:t>Will people feed more children when they feel more happy?</a:t>
            </a:r>
          </a:p>
          <a:p>
            <a:endParaRPr lang="en-US" dirty="0"/>
          </a:p>
          <a:p>
            <a:r>
              <a:rPr lang="en-US" dirty="0" smtClean="0"/>
              <a:t>Will the enrollment of high education will influence </a:t>
            </a:r>
            <a:r>
              <a:rPr lang="en-US" smtClean="0"/>
              <a:t>people’s happiness?</a:t>
            </a:r>
          </a:p>
        </p:txBody>
      </p:sp>
    </p:spTree>
    <p:extLst>
      <p:ext uri="{BB962C8B-B14F-4D97-AF65-F5344CB8AC3E}">
        <p14:creationId xmlns:p14="http://schemas.microsoft.com/office/powerpoint/2010/main" val="15916911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76</TotalTime>
  <Words>304</Words>
  <Application>Microsoft Macintosh PowerPoint</Application>
  <PresentationFormat>Widescreen</PresentationFormat>
  <Paragraphs>59</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Century Gothic</vt:lpstr>
      <vt:lpstr>Wingdings 3</vt:lpstr>
      <vt:lpstr>宋体</vt:lpstr>
      <vt:lpstr>Arial</vt:lpstr>
      <vt:lpstr>Ion</vt:lpstr>
      <vt:lpstr>Social Weather </vt:lpstr>
      <vt:lpstr>inevitability and contingency</vt:lpstr>
      <vt:lpstr>Motivation</vt:lpstr>
      <vt:lpstr>Before aggregate</vt:lpstr>
      <vt:lpstr>Data structure</vt:lpstr>
      <vt:lpstr>What we did this week?</vt:lpstr>
      <vt:lpstr>Visulization</vt:lpstr>
      <vt:lpstr>Query's</vt:lpstr>
    </vt:vector>
  </TitlesOfParts>
  <Company/>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Weather </dc:title>
  <dc:creator>He, Jiexiao</dc:creator>
  <cp:lastModifiedBy>He, Jiexiao</cp:lastModifiedBy>
  <cp:revision>9</cp:revision>
  <dcterms:created xsi:type="dcterms:W3CDTF">2018-02-27T03:50:47Z</dcterms:created>
  <dcterms:modified xsi:type="dcterms:W3CDTF">2018-02-27T14:04:53Z</dcterms:modified>
</cp:coreProperties>
</file>