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6" r:id="rId7"/>
    <p:sldId id="260" r:id="rId8"/>
    <p:sldId id="263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0"/>
    <p:restoredTop sz="94798"/>
  </p:normalViewPr>
  <p:slideViewPr>
    <p:cSldViewPr snapToGrid="0" snapToObjects="1">
      <p:cViewPr>
        <p:scale>
          <a:sx n="73" d="100"/>
          <a:sy n="73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AB1D0-927B-CD41-B0B0-FA587FEF8FC9}" type="doc">
      <dgm:prSet loTypeId="urn:microsoft.com/office/officeart/2005/8/layout/hierarchy1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475D1E2-11ED-384F-80DD-2C7A69455F75}">
      <dgm:prSet phldrT="[Text]"/>
      <dgm:spPr/>
      <dgm:t>
        <a:bodyPr/>
        <a:lstStyle/>
        <a:p>
          <a:r>
            <a:rPr lang="en-US" dirty="0" smtClean="0"/>
            <a:t>Prediction accuracy</a:t>
          </a:r>
          <a:endParaRPr lang="en-US" dirty="0"/>
        </a:p>
      </dgm:t>
    </dgm:pt>
    <dgm:pt modelId="{C0759B09-2136-1542-B42D-405AA714E12E}" type="parTrans" cxnId="{E2CFB92C-32CB-AC48-A7E0-4124B18FE5EE}">
      <dgm:prSet/>
      <dgm:spPr/>
      <dgm:t>
        <a:bodyPr/>
        <a:lstStyle/>
        <a:p>
          <a:endParaRPr lang="en-US"/>
        </a:p>
      </dgm:t>
    </dgm:pt>
    <dgm:pt modelId="{41C81605-3B77-F640-89A5-609FB8DC9A98}" type="sibTrans" cxnId="{E2CFB92C-32CB-AC48-A7E0-4124B18FE5EE}">
      <dgm:prSet/>
      <dgm:spPr/>
      <dgm:t>
        <a:bodyPr/>
        <a:lstStyle/>
        <a:p>
          <a:endParaRPr lang="en-US"/>
        </a:p>
      </dgm:t>
    </dgm:pt>
    <dgm:pt modelId="{5889D157-B6A2-1046-82DC-00C7224481AD}">
      <dgm:prSet phldrT="[Text]"/>
      <dgm:spPr/>
      <dgm:t>
        <a:bodyPr/>
        <a:lstStyle/>
        <a:p>
          <a:r>
            <a:rPr lang="en-US" dirty="0" smtClean="0"/>
            <a:t>day</a:t>
          </a:r>
          <a:endParaRPr lang="en-US" dirty="0"/>
        </a:p>
      </dgm:t>
    </dgm:pt>
    <dgm:pt modelId="{672167A6-1F35-4B4A-8D89-3094242D313B}" type="parTrans" cxnId="{954AE7FF-8C0C-7E4B-9BCE-F4519D5ACC3D}">
      <dgm:prSet/>
      <dgm:spPr/>
      <dgm:t>
        <a:bodyPr/>
        <a:lstStyle/>
        <a:p>
          <a:endParaRPr lang="en-US"/>
        </a:p>
      </dgm:t>
    </dgm:pt>
    <dgm:pt modelId="{6AF4E6C8-A8FA-7042-ABF5-ACD7B10D4202}" type="sibTrans" cxnId="{954AE7FF-8C0C-7E4B-9BCE-F4519D5ACC3D}">
      <dgm:prSet/>
      <dgm:spPr/>
      <dgm:t>
        <a:bodyPr/>
        <a:lstStyle/>
        <a:p>
          <a:endParaRPr lang="en-US"/>
        </a:p>
      </dgm:t>
    </dgm:pt>
    <dgm:pt modelId="{1EE71E2F-F1CC-DA4C-89B9-07A8F752F992}">
      <dgm:prSet phldrT="[Text]"/>
      <dgm:spPr/>
      <dgm:t>
        <a:bodyPr/>
        <a:lstStyle/>
        <a:p>
          <a:r>
            <a:rPr lang="en-US" dirty="0" smtClean="0"/>
            <a:t>Stock marketing</a:t>
          </a:r>
          <a:endParaRPr lang="en-US" dirty="0"/>
        </a:p>
      </dgm:t>
    </dgm:pt>
    <dgm:pt modelId="{88F7232C-9ED4-9746-A95F-FCCC2711041A}" type="parTrans" cxnId="{7ACF72E2-1384-3D4B-B05B-3689012AB59D}">
      <dgm:prSet/>
      <dgm:spPr/>
      <dgm:t>
        <a:bodyPr/>
        <a:lstStyle/>
        <a:p>
          <a:endParaRPr lang="en-US"/>
        </a:p>
      </dgm:t>
    </dgm:pt>
    <dgm:pt modelId="{C476D1FF-A6E9-E740-BF79-9AC63B89908E}" type="sibTrans" cxnId="{7ACF72E2-1384-3D4B-B05B-3689012AB59D}">
      <dgm:prSet/>
      <dgm:spPr/>
      <dgm:t>
        <a:bodyPr/>
        <a:lstStyle/>
        <a:p>
          <a:endParaRPr lang="en-US"/>
        </a:p>
      </dgm:t>
    </dgm:pt>
    <dgm:pt modelId="{31E81932-0D6B-CF49-BD1C-4DCC0DCDD291}">
      <dgm:prSet phldrT="[Text]"/>
      <dgm:spPr/>
      <dgm:t>
        <a:bodyPr/>
        <a:lstStyle/>
        <a:p>
          <a:r>
            <a:rPr lang="en-US" dirty="0" smtClean="0"/>
            <a:t>Conflict data</a:t>
          </a:r>
          <a:endParaRPr lang="en-US" dirty="0"/>
        </a:p>
      </dgm:t>
    </dgm:pt>
    <dgm:pt modelId="{FF5549BC-D74D-034F-A996-6C9D81E4DED1}" type="parTrans" cxnId="{BABA32E5-A16B-E745-8CFF-5EA5AAD1E3A1}">
      <dgm:prSet/>
      <dgm:spPr/>
      <dgm:t>
        <a:bodyPr/>
        <a:lstStyle/>
        <a:p>
          <a:endParaRPr lang="en-US"/>
        </a:p>
      </dgm:t>
    </dgm:pt>
    <dgm:pt modelId="{344E75E7-5AF3-A547-A7D6-072342C041B5}" type="sibTrans" cxnId="{BABA32E5-A16B-E745-8CFF-5EA5AAD1E3A1}">
      <dgm:prSet/>
      <dgm:spPr/>
      <dgm:t>
        <a:bodyPr/>
        <a:lstStyle/>
        <a:p>
          <a:endParaRPr lang="en-US"/>
        </a:p>
      </dgm:t>
    </dgm:pt>
    <dgm:pt modelId="{4866C472-C7F9-7D47-B032-6D972F6B5CBA}">
      <dgm:prSet phldrT="[Text]"/>
      <dgm:spPr/>
      <dgm:t>
        <a:bodyPr/>
        <a:lstStyle/>
        <a:p>
          <a:r>
            <a:rPr lang="en-US" dirty="0" smtClean="0"/>
            <a:t>year</a:t>
          </a:r>
          <a:endParaRPr lang="en-US" dirty="0"/>
        </a:p>
      </dgm:t>
    </dgm:pt>
    <dgm:pt modelId="{4AA9F3CC-B091-8C4B-86DF-22BE79C817FD}" type="parTrans" cxnId="{1C19BEE2-82E3-AD48-BE63-406510D22476}">
      <dgm:prSet/>
      <dgm:spPr/>
      <dgm:t>
        <a:bodyPr/>
        <a:lstStyle/>
        <a:p>
          <a:endParaRPr lang="en-US"/>
        </a:p>
      </dgm:t>
    </dgm:pt>
    <dgm:pt modelId="{660A67D1-D486-184B-9020-30C17EFD7A7D}" type="sibTrans" cxnId="{1C19BEE2-82E3-AD48-BE63-406510D22476}">
      <dgm:prSet/>
      <dgm:spPr/>
      <dgm:t>
        <a:bodyPr/>
        <a:lstStyle/>
        <a:p>
          <a:endParaRPr lang="en-US"/>
        </a:p>
      </dgm:t>
    </dgm:pt>
    <dgm:pt modelId="{BD74A94B-3487-064D-B5E7-E808554F3937}">
      <dgm:prSet phldrT="[Text]"/>
      <dgm:spPr/>
      <dgm:t>
        <a:bodyPr/>
        <a:lstStyle/>
        <a:p>
          <a:r>
            <a:rPr lang="en-US" dirty="0" smtClean="0"/>
            <a:t>GDP,GNI, </a:t>
          </a:r>
          <a:r>
            <a:rPr lang="en-US" dirty="0" err="1" smtClean="0"/>
            <a:t>etc</a:t>
          </a:r>
          <a:endParaRPr lang="en-US" dirty="0"/>
        </a:p>
      </dgm:t>
    </dgm:pt>
    <dgm:pt modelId="{FEEE7BB5-5B8D-E04C-A8CF-D8F89D643BC3}" type="parTrans" cxnId="{C0CBDEAD-7B74-3F49-A464-A0622CD0AD7F}">
      <dgm:prSet/>
      <dgm:spPr/>
      <dgm:t>
        <a:bodyPr/>
        <a:lstStyle/>
        <a:p>
          <a:endParaRPr lang="en-US"/>
        </a:p>
      </dgm:t>
    </dgm:pt>
    <dgm:pt modelId="{47651558-B658-054E-8340-A64176723A7F}" type="sibTrans" cxnId="{C0CBDEAD-7B74-3F49-A464-A0622CD0AD7F}">
      <dgm:prSet/>
      <dgm:spPr/>
      <dgm:t>
        <a:bodyPr/>
        <a:lstStyle/>
        <a:p>
          <a:endParaRPr lang="en-US"/>
        </a:p>
      </dgm:t>
    </dgm:pt>
    <dgm:pt modelId="{DB36A2FC-FB23-B142-8997-B33579DCC506}" type="pres">
      <dgm:prSet presAssocID="{221AB1D0-927B-CD41-B0B0-FA587FEF8F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1DBCA-764B-A641-AE49-241AE9A9007C}" type="pres">
      <dgm:prSet presAssocID="{A475D1E2-11ED-384F-80DD-2C7A69455F75}" presName="hierRoot1" presStyleCnt="0"/>
      <dgm:spPr/>
    </dgm:pt>
    <dgm:pt modelId="{A2CCCC1A-645D-9147-8187-E315C9C47155}" type="pres">
      <dgm:prSet presAssocID="{A475D1E2-11ED-384F-80DD-2C7A69455F75}" presName="composite" presStyleCnt="0"/>
      <dgm:spPr/>
    </dgm:pt>
    <dgm:pt modelId="{D2AB577B-52DE-B543-961F-9EF4AF548262}" type="pres">
      <dgm:prSet presAssocID="{A475D1E2-11ED-384F-80DD-2C7A69455F75}" presName="background" presStyleLbl="node0" presStyleIdx="0" presStyleCnt="1"/>
      <dgm:spPr/>
    </dgm:pt>
    <dgm:pt modelId="{60D07B3B-4634-3C4C-8544-B41F60A8963E}" type="pres">
      <dgm:prSet presAssocID="{A475D1E2-11ED-384F-80DD-2C7A69455F7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C0345-9204-A445-B80D-7AFC4E79A5DC}" type="pres">
      <dgm:prSet presAssocID="{A475D1E2-11ED-384F-80DD-2C7A69455F75}" presName="hierChild2" presStyleCnt="0"/>
      <dgm:spPr/>
    </dgm:pt>
    <dgm:pt modelId="{EE0EE165-34C7-F64A-8F6F-010E70AFF8F4}" type="pres">
      <dgm:prSet presAssocID="{672167A6-1F35-4B4A-8D89-3094242D313B}" presName="Name10" presStyleLbl="parChTrans1D2" presStyleIdx="0" presStyleCnt="2"/>
      <dgm:spPr/>
    </dgm:pt>
    <dgm:pt modelId="{CF4BEFE3-98B1-D841-983A-D21F81E5F809}" type="pres">
      <dgm:prSet presAssocID="{5889D157-B6A2-1046-82DC-00C7224481AD}" presName="hierRoot2" presStyleCnt="0"/>
      <dgm:spPr/>
    </dgm:pt>
    <dgm:pt modelId="{BBC038AE-FF0D-D345-A767-FF69D4DD103F}" type="pres">
      <dgm:prSet presAssocID="{5889D157-B6A2-1046-82DC-00C7224481AD}" presName="composite2" presStyleCnt="0"/>
      <dgm:spPr/>
    </dgm:pt>
    <dgm:pt modelId="{8DED4DC0-67CA-CF40-A781-C5C8D5FBBC06}" type="pres">
      <dgm:prSet presAssocID="{5889D157-B6A2-1046-82DC-00C7224481AD}" presName="background2" presStyleLbl="node2" presStyleIdx="0" presStyleCnt="2"/>
      <dgm:spPr/>
    </dgm:pt>
    <dgm:pt modelId="{7E3097B4-40F4-ED48-9BBC-71ADC9E153AC}" type="pres">
      <dgm:prSet presAssocID="{5889D157-B6A2-1046-82DC-00C7224481AD}" presName="text2" presStyleLbl="fgAcc2" presStyleIdx="0" presStyleCnt="2">
        <dgm:presLayoutVars>
          <dgm:chPref val="3"/>
        </dgm:presLayoutVars>
      </dgm:prSet>
      <dgm:spPr/>
    </dgm:pt>
    <dgm:pt modelId="{010D338E-6BFD-1C4B-9046-78B7228A4B25}" type="pres">
      <dgm:prSet presAssocID="{5889D157-B6A2-1046-82DC-00C7224481AD}" presName="hierChild3" presStyleCnt="0"/>
      <dgm:spPr/>
    </dgm:pt>
    <dgm:pt modelId="{FB1E6A63-D38A-B24E-A6CE-74708CCF8612}" type="pres">
      <dgm:prSet presAssocID="{88F7232C-9ED4-9746-A95F-FCCC2711041A}" presName="Name17" presStyleLbl="parChTrans1D3" presStyleIdx="0" presStyleCnt="3"/>
      <dgm:spPr/>
    </dgm:pt>
    <dgm:pt modelId="{25C2AAA2-D6D4-B04D-81B0-D05B7C92E704}" type="pres">
      <dgm:prSet presAssocID="{1EE71E2F-F1CC-DA4C-89B9-07A8F752F992}" presName="hierRoot3" presStyleCnt="0"/>
      <dgm:spPr/>
    </dgm:pt>
    <dgm:pt modelId="{D34532FE-DC38-6C43-9665-1E1FFA9BEFB5}" type="pres">
      <dgm:prSet presAssocID="{1EE71E2F-F1CC-DA4C-89B9-07A8F752F992}" presName="composite3" presStyleCnt="0"/>
      <dgm:spPr/>
    </dgm:pt>
    <dgm:pt modelId="{ED3E58AE-D77B-8842-B0D7-504E72652A14}" type="pres">
      <dgm:prSet presAssocID="{1EE71E2F-F1CC-DA4C-89B9-07A8F752F992}" presName="background3" presStyleLbl="node3" presStyleIdx="0" presStyleCnt="3"/>
      <dgm:spPr/>
    </dgm:pt>
    <dgm:pt modelId="{BB105989-689D-1042-9218-A45B068C42CD}" type="pres">
      <dgm:prSet presAssocID="{1EE71E2F-F1CC-DA4C-89B9-07A8F752F99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6C5835-4EDD-7647-90B2-7121DDFCADDC}" type="pres">
      <dgm:prSet presAssocID="{1EE71E2F-F1CC-DA4C-89B9-07A8F752F992}" presName="hierChild4" presStyleCnt="0"/>
      <dgm:spPr/>
    </dgm:pt>
    <dgm:pt modelId="{F7DE4D14-A8D6-784C-ABD3-2F22254C0F7A}" type="pres">
      <dgm:prSet presAssocID="{FF5549BC-D74D-034F-A996-6C9D81E4DED1}" presName="Name17" presStyleLbl="parChTrans1D3" presStyleIdx="1" presStyleCnt="3"/>
      <dgm:spPr/>
    </dgm:pt>
    <dgm:pt modelId="{E8DE6CBB-F17F-7547-8782-656482095592}" type="pres">
      <dgm:prSet presAssocID="{31E81932-0D6B-CF49-BD1C-4DCC0DCDD291}" presName="hierRoot3" presStyleCnt="0"/>
      <dgm:spPr/>
    </dgm:pt>
    <dgm:pt modelId="{B03DFC83-5AF3-704A-8FC0-E3400FB31039}" type="pres">
      <dgm:prSet presAssocID="{31E81932-0D6B-CF49-BD1C-4DCC0DCDD291}" presName="composite3" presStyleCnt="0"/>
      <dgm:spPr/>
    </dgm:pt>
    <dgm:pt modelId="{8ABE391B-1146-FC40-AECC-D69E1A4429DE}" type="pres">
      <dgm:prSet presAssocID="{31E81932-0D6B-CF49-BD1C-4DCC0DCDD291}" presName="background3" presStyleLbl="node3" presStyleIdx="1" presStyleCnt="3"/>
      <dgm:spPr/>
    </dgm:pt>
    <dgm:pt modelId="{A110FA02-3641-BD4C-9558-EDBDF7E58EB5}" type="pres">
      <dgm:prSet presAssocID="{31E81932-0D6B-CF49-BD1C-4DCC0DCDD29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C9215-6477-4B47-9724-2994E3AB286E}" type="pres">
      <dgm:prSet presAssocID="{31E81932-0D6B-CF49-BD1C-4DCC0DCDD291}" presName="hierChild4" presStyleCnt="0"/>
      <dgm:spPr/>
    </dgm:pt>
    <dgm:pt modelId="{49E8F3AB-2946-DE49-A683-2DB1473B429A}" type="pres">
      <dgm:prSet presAssocID="{4AA9F3CC-B091-8C4B-86DF-22BE79C817FD}" presName="Name10" presStyleLbl="parChTrans1D2" presStyleIdx="1" presStyleCnt="2"/>
      <dgm:spPr/>
    </dgm:pt>
    <dgm:pt modelId="{5F0241C8-9FDC-E84A-AF59-8AFFADF126E6}" type="pres">
      <dgm:prSet presAssocID="{4866C472-C7F9-7D47-B032-6D972F6B5CBA}" presName="hierRoot2" presStyleCnt="0"/>
      <dgm:spPr/>
    </dgm:pt>
    <dgm:pt modelId="{A944A9C8-B389-EF4A-AAD4-4A0090F2EA46}" type="pres">
      <dgm:prSet presAssocID="{4866C472-C7F9-7D47-B032-6D972F6B5CBA}" presName="composite2" presStyleCnt="0"/>
      <dgm:spPr/>
    </dgm:pt>
    <dgm:pt modelId="{5ED9B070-5753-7F4F-830A-EA4EB3FA40B4}" type="pres">
      <dgm:prSet presAssocID="{4866C472-C7F9-7D47-B032-6D972F6B5CBA}" presName="background2" presStyleLbl="node2" presStyleIdx="1" presStyleCnt="2"/>
      <dgm:spPr/>
    </dgm:pt>
    <dgm:pt modelId="{4DA4BACB-11B2-9841-9A95-85FB9C84FDAE}" type="pres">
      <dgm:prSet presAssocID="{4866C472-C7F9-7D47-B032-6D972F6B5CBA}" presName="text2" presStyleLbl="fgAcc2" presStyleIdx="1" presStyleCnt="2">
        <dgm:presLayoutVars>
          <dgm:chPref val="3"/>
        </dgm:presLayoutVars>
      </dgm:prSet>
      <dgm:spPr/>
    </dgm:pt>
    <dgm:pt modelId="{59BE561C-3676-6349-8BC4-7FB0FBBBD6A5}" type="pres">
      <dgm:prSet presAssocID="{4866C472-C7F9-7D47-B032-6D972F6B5CBA}" presName="hierChild3" presStyleCnt="0"/>
      <dgm:spPr/>
    </dgm:pt>
    <dgm:pt modelId="{6E5DEC2F-4E8A-FC41-9757-B57FB1BAD572}" type="pres">
      <dgm:prSet presAssocID="{FEEE7BB5-5B8D-E04C-A8CF-D8F89D643BC3}" presName="Name17" presStyleLbl="parChTrans1D3" presStyleIdx="2" presStyleCnt="3"/>
      <dgm:spPr/>
    </dgm:pt>
    <dgm:pt modelId="{AFC01C23-DA89-804C-9E05-CFC264256F0C}" type="pres">
      <dgm:prSet presAssocID="{BD74A94B-3487-064D-B5E7-E808554F3937}" presName="hierRoot3" presStyleCnt="0"/>
      <dgm:spPr/>
    </dgm:pt>
    <dgm:pt modelId="{2EB4EF57-439A-A84F-BB38-21D7AE1FAB79}" type="pres">
      <dgm:prSet presAssocID="{BD74A94B-3487-064D-B5E7-E808554F3937}" presName="composite3" presStyleCnt="0"/>
      <dgm:spPr/>
    </dgm:pt>
    <dgm:pt modelId="{2F899D4E-5ED8-A74A-B718-F024D3F8E971}" type="pres">
      <dgm:prSet presAssocID="{BD74A94B-3487-064D-B5E7-E808554F3937}" presName="background3" presStyleLbl="node3" presStyleIdx="2" presStyleCnt="3"/>
      <dgm:spPr/>
    </dgm:pt>
    <dgm:pt modelId="{2CA55107-718C-7940-AC13-C1554F14C150}" type="pres">
      <dgm:prSet presAssocID="{BD74A94B-3487-064D-B5E7-E808554F393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AAC55-305B-034B-9DA7-F217E807C865}" type="pres">
      <dgm:prSet presAssocID="{BD74A94B-3487-064D-B5E7-E808554F3937}" presName="hierChild4" presStyleCnt="0"/>
      <dgm:spPr/>
    </dgm:pt>
  </dgm:ptLst>
  <dgm:cxnLst>
    <dgm:cxn modelId="{E2CFB92C-32CB-AC48-A7E0-4124B18FE5EE}" srcId="{221AB1D0-927B-CD41-B0B0-FA587FEF8FC9}" destId="{A475D1E2-11ED-384F-80DD-2C7A69455F75}" srcOrd="0" destOrd="0" parTransId="{C0759B09-2136-1542-B42D-405AA714E12E}" sibTransId="{41C81605-3B77-F640-89A5-609FB8DC9A98}"/>
    <dgm:cxn modelId="{DBFD8664-FB3E-4242-B555-4D60DBEE2392}" type="presOf" srcId="{BD74A94B-3487-064D-B5E7-E808554F3937}" destId="{2CA55107-718C-7940-AC13-C1554F14C150}" srcOrd="0" destOrd="0" presId="urn:microsoft.com/office/officeart/2005/8/layout/hierarchy1"/>
    <dgm:cxn modelId="{1C19BEE2-82E3-AD48-BE63-406510D22476}" srcId="{A475D1E2-11ED-384F-80DD-2C7A69455F75}" destId="{4866C472-C7F9-7D47-B032-6D972F6B5CBA}" srcOrd="1" destOrd="0" parTransId="{4AA9F3CC-B091-8C4B-86DF-22BE79C817FD}" sibTransId="{660A67D1-D486-184B-9020-30C17EFD7A7D}"/>
    <dgm:cxn modelId="{2A059907-C7AC-2A49-B166-6B0709CF6554}" type="presOf" srcId="{31E81932-0D6B-CF49-BD1C-4DCC0DCDD291}" destId="{A110FA02-3641-BD4C-9558-EDBDF7E58EB5}" srcOrd="0" destOrd="0" presId="urn:microsoft.com/office/officeart/2005/8/layout/hierarchy1"/>
    <dgm:cxn modelId="{FDD668FF-E37A-AC41-AFAB-F508AAC4A6E5}" type="presOf" srcId="{221AB1D0-927B-CD41-B0B0-FA587FEF8FC9}" destId="{DB36A2FC-FB23-B142-8997-B33579DCC506}" srcOrd="0" destOrd="0" presId="urn:microsoft.com/office/officeart/2005/8/layout/hierarchy1"/>
    <dgm:cxn modelId="{BABA32E5-A16B-E745-8CFF-5EA5AAD1E3A1}" srcId="{5889D157-B6A2-1046-82DC-00C7224481AD}" destId="{31E81932-0D6B-CF49-BD1C-4DCC0DCDD291}" srcOrd="1" destOrd="0" parTransId="{FF5549BC-D74D-034F-A996-6C9D81E4DED1}" sibTransId="{344E75E7-5AF3-A547-A7D6-072342C041B5}"/>
    <dgm:cxn modelId="{C0CBDEAD-7B74-3F49-A464-A0622CD0AD7F}" srcId="{4866C472-C7F9-7D47-B032-6D972F6B5CBA}" destId="{BD74A94B-3487-064D-B5E7-E808554F3937}" srcOrd="0" destOrd="0" parTransId="{FEEE7BB5-5B8D-E04C-A8CF-D8F89D643BC3}" sibTransId="{47651558-B658-054E-8340-A64176723A7F}"/>
    <dgm:cxn modelId="{954AE7FF-8C0C-7E4B-9BCE-F4519D5ACC3D}" srcId="{A475D1E2-11ED-384F-80DD-2C7A69455F75}" destId="{5889D157-B6A2-1046-82DC-00C7224481AD}" srcOrd="0" destOrd="0" parTransId="{672167A6-1F35-4B4A-8D89-3094242D313B}" sibTransId="{6AF4E6C8-A8FA-7042-ABF5-ACD7B10D4202}"/>
    <dgm:cxn modelId="{20DEEE77-AB2D-3944-A8EA-F46C6BA12017}" type="presOf" srcId="{A475D1E2-11ED-384F-80DD-2C7A69455F75}" destId="{60D07B3B-4634-3C4C-8544-B41F60A8963E}" srcOrd="0" destOrd="0" presId="urn:microsoft.com/office/officeart/2005/8/layout/hierarchy1"/>
    <dgm:cxn modelId="{4E7D4760-0F2C-9344-AA9D-C6C7FDF47D96}" type="presOf" srcId="{672167A6-1F35-4B4A-8D89-3094242D313B}" destId="{EE0EE165-34C7-F64A-8F6F-010E70AFF8F4}" srcOrd="0" destOrd="0" presId="urn:microsoft.com/office/officeart/2005/8/layout/hierarchy1"/>
    <dgm:cxn modelId="{D43C7921-FE1A-D64D-A905-D83C468E2C5F}" type="presOf" srcId="{88F7232C-9ED4-9746-A95F-FCCC2711041A}" destId="{FB1E6A63-D38A-B24E-A6CE-74708CCF8612}" srcOrd="0" destOrd="0" presId="urn:microsoft.com/office/officeart/2005/8/layout/hierarchy1"/>
    <dgm:cxn modelId="{7ACF72E2-1384-3D4B-B05B-3689012AB59D}" srcId="{5889D157-B6A2-1046-82DC-00C7224481AD}" destId="{1EE71E2F-F1CC-DA4C-89B9-07A8F752F992}" srcOrd="0" destOrd="0" parTransId="{88F7232C-9ED4-9746-A95F-FCCC2711041A}" sibTransId="{C476D1FF-A6E9-E740-BF79-9AC63B89908E}"/>
    <dgm:cxn modelId="{D2BD868D-A085-8544-97D8-4E833EE42595}" type="presOf" srcId="{4AA9F3CC-B091-8C4B-86DF-22BE79C817FD}" destId="{49E8F3AB-2946-DE49-A683-2DB1473B429A}" srcOrd="0" destOrd="0" presId="urn:microsoft.com/office/officeart/2005/8/layout/hierarchy1"/>
    <dgm:cxn modelId="{3B71AB0E-9390-4F44-9CAF-865511330364}" type="presOf" srcId="{5889D157-B6A2-1046-82DC-00C7224481AD}" destId="{7E3097B4-40F4-ED48-9BBC-71ADC9E153AC}" srcOrd="0" destOrd="0" presId="urn:microsoft.com/office/officeart/2005/8/layout/hierarchy1"/>
    <dgm:cxn modelId="{BDE3708E-DA85-434A-B80F-6B7DE276898E}" type="presOf" srcId="{FF5549BC-D74D-034F-A996-6C9D81E4DED1}" destId="{F7DE4D14-A8D6-784C-ABD3-2F22254C0F7A}" srcOrd="0" destOrd="0" presId="urn:microsoft.com/office/officeart/2005/8/layout/hierarchy1"/>
    <dgm:cxn modelId="{A49A5779-B0F6-DB44-B81A-9FF84774700A}" type="presOf" srcId="{1EE71E2F-F1CC-DA4C-89B9-07A8F752F992}" destId="{BB105989-689D-1042-9218-A45B068C42CD}" srcOrd="0" destOrd="0" presId="urn:microsoft.com/office/officeart/2005/8/layout/hierarchy1"/>
    <dgm:cxn modelId="{77D5F1C1-31EF-074F-ACD3-515860C2D852}" type="presOf" srcId="{4866C472-C7F9-7D47-B032-6D972F6B5CBA}" destId="{4DA4BACB-11B2-9841-9A95-85FB9C84FDAE}" srcOrd="0" destOrd="0" presId="urn:microsoft.com/office/officeart/2005/8/layout/hierarchy1"/>
    <dgm:cxn modelId="{1E0973F1-0316-F544-A61F-B1A783779EAB}" type="presOf" srcId="{FEEE7BB5-5B8D-E04C-A8CF-D8F89D643BC3}" destId="{6E5DEC2F-4E8A-FC41-9757-B57FB1BAD572}" srcOrd="0" destOrd="0" presId="urn:microsoft.com/office/officeart/2005/8/layout/hierarchy1"/>
    <dgm:cxn modelId="{4B541127-FD79-2143-9664-70CB914CFFB2}" type="presParOf" srcId="{DB36A2FC-FB23-B142-8997-B33579DCC506}" destId="{D411DBCA-764B-A641-AE49-241AE9A9007C}" srcOrd="0" destOrd="0" presId="urn:microsoft.com/office/officeart/2005/8/layout/hierarchy1"/>
    <dgm:cxn modelId="{188277ED-28A1-C14C-8EA4-92F7F55CE9F7}" type="presParOf" srcId="{D411DBCA-764B-A641-AE49-241AE9A9007C}" destId="{A2CCCC1A-645D-9147-8187-E315C9C47155}" srcOrd="0" destOrd="0" presId="urn:microsoft.com/office/officeart/2005/8/layout/hierarchy1"/>
    <dgm:cxn modelId="{F5C4ABC1-752F-A844-AABB-E4E4301B060B}" type="presParOf" srcId="{A2CCCC1A-645D-9147-8187-E315C9C47155}" destId="{D2AB577B-52DE-B543-961F-9EF4AF548262}" srcOrd="0" destOrd="0" presId="urn:microsoft.com/office/officeart/2005/8/layout/hierarchy1"/>
    <dgm:cxn modelId="{B53B1B00-311E-0542-9304-1517B6BDE802}" type="presParOf" srcId="{A2CCCC1A-645D-9147-8187-E315C9C47155}" destId="{60D07B3B-4634-3C4C-8544-B41F60A8963E}" srcOrd="1" destOrd="0" presId="urn:microsoft.com/office/officeart/2005/8/layout/hierarchy1"/>
    <dgm:cxn modelId="{18F74C0C-E10B-C248-B493-50563B8F7F73}" type="presParOf" srcId="{D411DBCA-764B-A641-AE49-241AE9A9007C}" destId="{D44C0345-9204-A445-B80D-7AFC4E79A5DC}" srcOrd="1" destOrd="0" presId="urn:microsoft.com/office/officeart/2005/8/layout/hierarchy1"/>
    <dgm:cxn modelId="{BE0B8E5A-6527-F94F-815D-86AF16806E22}" type="presParOf" srcId="{D44C0345-9204-A445-B80D-7AFC4E79A5DC}" destId="{EE0EE165-34C7-F64A-8F6F-010E70AFF8F4}" srcOrd="0" destOrd="0" presId="urn:microsoft.com/office/officeart/2005/8/layout/hierarchy1"/>
    <dgm:cxn modelId="{A9CD300A-927F-E842-9D83-CEBD3F968E50}" type="presParOf" srcId="{D44C0345-9204-A445-B80D-7AFC4E79A5DC}" destId="{CF4BEFE3-98B1-D841-983A-D21F81E5F809}" srcOrd="1" destOrd="0" presId="urn:microsoft.com/office/officeart/2005/8/layout/hierarchy1"/>
    <dgm:cxn modelId="{7AA52143-2358-7746-99CD-B43BEF0D396A}" type="presParOf" srcId="{CF4BEFE3-98B1-D841-983A-D21F81E5F809}" destId="{BBC038AE-FF0D-D345-A767-FF69D4DD103F}" srcOrd="0" destOrd="0" presId="urn:microsoft.com/office/officeart/2005/8/layout/hierarchy1"/>
    <dgm:cxn modelId="{D276A70F-CCFB-784D-B659-550A2CA4EA5D}" type="presParOf" srcId="{BBC038AE-FF0D-D345-A767-FF69D4DD103F}" destId="{8DED4DC0-67CA-CF40-A781-C5C8D5FBBC06}" srcOrd="0" destOrd="0" presId="urn:microsoft.com/office/officeart/2005/8/layout/hierarchy1"/>
    <dgm:cxn modelId="{46035F1B-740F-4547-B833-77BB0BD59FB3}" type="presParOf" srcId="{BBC038AE-FF0D-D345-A767-FF69D4DD103F}" destId="{7E3097B4-40F4-ED48-9BBC-71ADC9E153AC}" srcOrd="1" destOrd="0" presId="urn:microsoft.com/office/officeart/2005/8/layout/hierarchy1"/>
    <dgm:cxn modelId="{8C5F96AC-E492-504F-854A-524B88A6A1C8}" type="presParOf" srcId="{CF4BEFE3-98B1-D841-983A-D21F81E5F809}" destId="{010D338E-6BFD-1C4B-9046-78B7228A4B25}" srcOrd="1" destOrd="0" presId="urn:microsoft.com/office/officeart/2005/8/layout/hierarchy1"/>
    <dgm:cxn modelId="{E7DE61EE-FDC4-BD49-9A09-8F7A0B2B9410}" type="presParOf" srcId="{010D338E-6BFD-1C4B-9046-78B7228A4B25}" destId="{FB1E6A63-D38A-B24E-A6CE-74708CCF8612}" srcOrd="0" destOrd="0" presId="urn:microsoft.com/office/officeart/2005/8/layout/hierarchy1"/>
    <dgm:cxn modelId="{2F1D5946-0EA8-CA4E-9764-2C708BE57737}" type="presParOf" srcId="{010D338E-6BFD-1C4B-9046-78B7228A4B25}" destId="{25C2AAA2-D6D4-B04D-81B0-D05B7C92E704}" srcOrd="1" destOrd="0" presId="urn:microsoft.com/office/officeart/2005/8/layout/hierarchy1"/>
    <dgm:cxn modelId="{A7EA5A17-B68F-AC46-BB09-428F59DB5ED5}" type="presParOf" srcId="{25C2AAA2-D6D4-B04D-81B0-D05B7C92E704}" destId="{D34532FE-DC38-6C43-9665-1E1FFA9BEFB5}" srcOrd="0" destOrd="0" presId="urn:microsoft.com/office/officeart/2005/8/layout/hierarchy1"/>
    <dgm:cxn modelId="{8076DE77-0C77-0F42-85C7-9EBFD93BD8E4}" type="presParOf" srcId="{D34532FE-DC38-6C43-9665-1E1FFA9BEFB5}" destId="{ED3E58AE-D77B-8842-B0D7-504E72652A14}" srcOrd="0" destOrd="0" presId="urn:microsoft.com/office/officeart/2005/8/layout/hierarchy1"/>
    <dgm:cxn modelId="{D936434C-CC14-924B-B63E-FEEF64622984}" type="presParOf" srcId="{D34532FE-DC38-6C43-9665-1E1FFA9BEFB5}" destId="{BB105989-689D-1042-9218-A45B068C42CD}" srcOrd="1" destOrd="0" presId="urn:microsoft.com/office/officeart/2005/8/layout/hierarchy1"/>
    <dgm:cxn modelId="{8C153FC4-53E8-384D-848D-63F14DC04D9B}" type="presParOf" srcId="{25C2AAA2-D6D4-B04D-81B0-D05B7C92E704}" destId="{4C6C5835-4EDD-7647-90B2-7121DDFCADDC}" srcOrd="1" destOrd="0" presId="urn:microsoft.com/office/officeart/2005/8/layout/hierarchy1"/>
    <dgm:cxn modelId="{85FD922E-6820-8A4F-B7EC-91BE41578FE6}" type="presParOf" srcId="{010D338E-6BFD-1C4B-9046-78B7228A4B25}" destId="{F7DE4D14-A8D6-784C-ABD3-2F22254C0F7A}" srcOrd="2" destOrd="0" presId="urn:microsoft.com/office/officeart/2005/8/layout/hierarchy1"/>
    <dgm:cxn modelId="{2B5C0FB4-9FD4-0F46-8261-57A952158CAE}" type="presParOf" srcId="{010D338E-6BFD-1C4B-9046-78B7228A4B25}" destId="{E8DE6CBB-F17F-7547-8782-656482095592}" srcOrd="3" destOrd="0" presId="urn:microsoft.com/office/officeart/2005/8/layout/hierarchy1"/>
    <dgm:cxn modelId="{24A02A84-F933-6646-859D-F2236A2C4176}" type="presParOf" srcId="{E8DE6CBB-F17F-7547-8782-656482095592}" destId="{B03DFC83-5AF3-704A-8FC0-E3400FB31039}" srcOrd="0" destOrd="0" presId="urn:microsoft.com/office/officeart/2005/8/layout/hierarchy1"/>
    <dgm:cxn modelId="{18DF4352-C58E-9640-B22D-15655C6217FB}" type="presParOf" srcId="{B03DFC83-5AF3-704A-8FC0-E3400FB31039}" destId="{8ABE391B-1146-FC40-AECC-D69E1A4429DE}" srcOrd="0" destOrd="0" presId="urn:microsoft.com/office/officeart/2005/8/layout/hierarchy1"/>
    <dgm:cxn modelId="{F173B284-1A65-EF4E-BF29-2F0DF3CD1634}" type="presParOf" srcId="{B03DFC83-5AF3-704A-8FC0-E3400FB31039}" destId="{A110FA02-3641-BD4C-9558-EDBDF7E58EB5}" srcOrd="1" destOrd="0" presId="urn:microsoft.com/office/officeart/2005/8/layout/hierarchy1"/>
    <dgm:cxn modelId="{7FEFA2F7-817B-624C-85CA-36E5CC83333E}" type="presParOf" srcId="{E8DE6CBB-F17F-7547-8782-656482095592}" destId="{CE1C9215-6477-4B47-9724-2994E3AB286E}" srcOrd="1" destOrd="0" presId="urn:microsoft.com/office/officeart/2005/8/layout/hierarchy1"/>
    <dgm:cxn modelId="{CE160F7E-B4BE-D84A-AF1E-FE0561B1711A}" type="presParOf" srcId="{D44C0345-9204-A445-B80D-7AFC4E79A5DC}" destId="{49E8F3AB-2946-DE49-A683-2DB1473B429A}" srcOrd="2" destOrd="0" presId="urn:microsoft.com/office/officeart/2005/8/layout/hierarchy1"/>
    <dgm:cxn modelId="{4918D1A7-D599-504F-B2ED-B656664381CE}" type="presParOf" srcId="{D44C0345-9204-A445-B80D-7AFC4E79A5DC}" destId="{5F0241C8-9FDC-E84A-AF59-8AFFADF126E6}" srcOrd="3" destOrd="0" presId="urn:microsoft.com/office/officeart/2005/8/layout/hierarchy1"/>
    <dgm:cxn modelId="{F7FA6825-6916-EC48-81CA-81B16A231384}" type="presParOf" srcId="{5F0241C8-9FDC-E84A-AF59-8AFFADF126E6}" destId="{A944A9C8-B389-EF4A-AAD4-4A0090F2EA46}" srcOrd="0" destOrd="0" presId="urn:microsoft.com/office/officeart/2005/8/layout/hierarchy1"/>
    <dgm:cxn modelId="{239FAF8C-BF17-024C-A487-7C128111A438}" type="presParOf" srcId="{A944A9C8-B389-EF4A-AAD4-4A0090F2EA46}" destId="{5ED9B070-5753-7F4F-830A-EA4EB3FA40B4}" srcOrd="0" destOrd="0" presId="urn:microsoft.com/office/officeart/2005/8/layout/hierarchy1"/>
    <dgm:cxn modelId="{DED9B005-B7BF-B948-8C66-A4E871443208}" type="presParOf" srcId="{A944A9C8-B389-EF4A-AAD4-4A0090F2EA46}" destId="{4DA4BACB-11B2-9841-9A95-85FB9C84FDAE}" srcOrd="1" destOrd="0" presId="urn:microsoft.com/office/officeart/2005/8/layout/hierarchy1"/>
    <dgm:cxn modelId="{A408AFD7-F516-2843-A7C4-33816D374E49}" type="presParOf" srcId="{5F0241C8-9FDC-E84A-AF59-8AFFADF126E6}" destId="{59BE561C-3676-6349-8BC4-7FB0FBBBD6A5}" srcOrd="1" destOrd="0" presId="urn:microsoft.com/office/officeart/2005/8/layout/hierarchy1"/>
    <dgm:cxn modelId="{A17DFF04-C3C2-D14F-825A-69B9E9A940F0}" type="presParOf" srcId="{59BE561C-3676-6349-8BC4-7FB0FBBBD6A5}" destId="{6E5DEC2F-4E8A-FC41-9757-B57FB1BAD572}" srcOrd="0" destOrd="0" presId="urn:microsoft.com/office/officeart/2005/8/layout/hierarchy1"/>
    <dgm:cxn modelId="{443737ED-77CB-3E47-A586-011030519644}" type="presParOf" srcId="{59BE561C-3676-6349-8BC4-7FB0FBBBD6A5}" destId="{AFC01C23-DA89-804C-9E05-CFC264256F0C}" srcOrd="1" destOrd="0" presId="urn:microsoft.com/office/officeart/2005/8/layout/hierarchy1"/>
    <dgm:cxn modelId="{A902F3E1-0C07-0E49-846D-7C9D72C6224F}" type="presParOf" srcId="{AFC01C23-DA89-804C-9E05-CFC264256F0C}" destId="{2EB4EF57-439A-A84F-BB38-21D7AE1FAB79}" srcOrd="0" destOrd="0" presId="urn:microsoft.com/office/officeart/2005/8/layout/hierarchy1"/>
    <dgm:cxn modelId="{EDAE1EFF-0531-1D42-B7B4-1BEAFD1EE348}" type="presParOf" srcId="{2EB4EF57-439A-A84F-BB38-21D7AE1FAB79}" destId="{2F899D4E-5ED8-A74A-B718-F024D3F8E971}" srcOrd="0" destOrd="0" presId="urn:microsoft.com/office/officeart/2005/8/layout/hierarchy1"/>
    <dgm:cxn modelId="{75606CEE-A438-0F40-A2EB-5D2E3A862B55}" type="presParOf" srcId="{2EB4EF57-439A-A84F-BB38-21D7AE1FAB79}" destId="{2CA55107-718C-7940-AC13-C1554F14C150}" srcOrd="1" destOrd="0" presId="urn:microsoft.com/office/officeart/2005/8/layout/hierarchy1"/>
    <dgm:cxn modelId="{93A61297-5554-A94C-AF3C-0F2B23318F2D}" type="presParOf" srcId="{AFC01C23-DA89-804C-9E05-CFC264256F0C}" destId="{821AAC55-305B-034B-9DA7-F217E807C8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DEC2F-4E8A-FC41-9757-B57FB1BAD572}">
      <dsp:nvSpPr>
        <dsp:cNvPr id="0" name=""/>
        <dsp:cNvSpPr/>
      </dsp:nvSpPr>
      <dsp:spPr>
        <a:xfrm>
          <a:off x="6558377" y="2364344"/>
          <a:ext cx="91440" cy="4402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255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8F3AB-2946-DE49-A683-2DB1473B429A}">
      <dsp:nvSpPr>
        <dsp:cNvPr id="0" name=""/>
        <dsp:cNvSpPr/>
      </dsp:nvSpPr>
      <dsp:spPr>
        <a:xfrm>
          <a:off x="5216471" y="962842"/>
          <a:ext cx="1387625" cy="440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21"/>
              </a:lnTo>
              <a:lnTo>
                <a:pt x="1387625" y="300021"/>
              </a:lnTo>
              <a:lnTo>
                <a:pt x="1387625" y="440255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E4D14-A8D6-784C-ABD3-2F22254C0F7A}">
      <dsp:nvSpPr>
        <dsp:cNvPr id="0" name=""/>
        <dsp:cNvSpPr/>
      </dsp:nvSpPr>
      <dsp:spPr>
        <a:xfrm>
          <a:off x="3828845" y="2364344"/>
          <a:ext cx="925083" cy="440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021"/>
              </a:lnTo>
              <a:lnTo>
                <a:pt x="925083" y="300021"/>
              </a:lnTo>
              <a:lnTo>
                <a:pt x="925083" y="440255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E6A63-D38A-B24E-A6CE-74708CCF8612}">
      <dsp:nvSpPr>
        <dsp:cNvPr id="0" name=""/>
        <dsp:cNvSpPr/>
      </dsp:nvSpPr>
      <dsp:spPr>
        <a:xfrm>
          <a:off x="2903761" y="2364344"/>
          <a:ext cx="925083" cy="440255"/>
        </a:xfrm>
        <a:custGeom>
          <a:avLst/>
          <a:gdLst/>
          <a:ahLst/>
          <a:cxnLst/>
          <a:rect l="0" t="0" r="0" b="0"/>
          <a:pathLst>
            <a:path>
              <a:moveTo>
                <a:pt x="925083" y="0"/>
              </a:moveTo>
              <a:lnTo>
                <a:pt x="925083" y="300021"/>
              </a:lnTo>
              <a:lnTo>
                <a:pt x="0" y="300021"/>
              </a:lnTo>
              <a:lnTo>
                <a:pt x="0" y="440255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E165-34C7-F64A-8F6F-010E70AFF8F4}">
      <dsp:nvSpPr>
        <dsp:cNvPr id="0" name=""/>
        <dsp:cNvSpPr/>
      </dsp:nvSpPr>
      <dsp:spPr>
        <a:xfrm>
          <a:off x="3828845" y="962842"/>
          <a:ext cx="1387625" cy="440255"/>
        </a:xfrm>
        <a:custGeom>
          <a:avLst/>
          <a:gdLst/>
          <a:ahLst/>
          <a:cxnLst/>
          <a:rect l="0" t="0" r="0" b="0"/>
          <a:pathLst>
            <a:path>
              <a:moveTo>
                <a:pt x="1387625" y="0"/>
              </a:moveTo>
              <a:lnTo>
                <a:pt x="1387625" y="300021"/>
              </a:lnTo>
              <a:lnTo>
                <a:pt x="0" y="300021"/>
              </a:lnTo>
              <a:lnTo>
                <a:pt x="0" y="440255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B577B-52DE-B543-961F-9EF4AF548262}">
      <dsp:nvSpPr>
        <dsp:cNvPr id="0" name=""/>
        <dsp:cNvSpPr/>
      </dsp:nvSpPr>
      <dsp:spPr>
        <a:xfrm>
          <a:off x="4459584" y="1596"/>
          <a:ext cx="1513773" cy="96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07B3B-4634-3C4C-8544-B41F60A8963E}">
      <dsp:nvSpPr>
        <dsp:cNvPr id="0" name=""/>
        <dsp:cNvSpPr/>
      </dsp:nvSpPr>
      <dsp:spPr>
        <a:xfrm>
          <a:off x="4627781" y="161383"/>
          <a:ext cx="1513773" cy="961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 accuracy</a:t>
          </a:r>
          <a:endParaRPr lang="en-US" sz="2000" kern="1200" dirty="0"/>
        </a:p>
      </dsp:txBody>
      <dsp:txXfrm>
        <a:off x="4655935" y="189537"/>
        <a:ext cx="1457465" cy="904938"/>
      </dsp:txXfrm>
    </dsp:sp>
    <dsp:sp modelId="{8DED4DC0-67CA-CF40-A781-C5C8D5FBBC06}">
      <dsp:nvSpPr>
        <dsp:cNvPr id="0" name=""/>
        <dsp:cNvSpPr/>
      </dsp:nvSpPr>
      <dsp:spPr>
        <a:xfrm>
          <a:off x="3071958" y="1403098"/>
          <a:ext cx="1513773" cy="96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3097B4-40F4-ED48-9BBC-71ADC9E153AC}">
      <dsp:nvSpPr>
        <dsp:cNvPr id="0" name=""/>
        <dsp:cNvSpPr/>
      </dsp:nvSpPr>
      <dsp:spPr>
        <a:xfrm>
          <a:off x="3240155" y="1562885"/>
          <a:ext cx="1513773" cy="961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day</a:t>
          </a:r>
          <a:endParaRPr lang="en-US" sz="2000" kern="1200" dirty="0"/>
        </a:p>
      </dsp:txBody>
      <dsp:txXfrm>
        <a:off x="3268309" y="1591039"/>
        <a:ext cx="1457465" cy="904938"/>
      </dsp:txXfrm>
    </dsp:sp>
    <dsp:sp modelId="{ED3E58AE-D77B-8842-B0D7-504E72652A14}">
      <dsp:nvSpPr>
        <dsp:cNvPr id="0" name=""/>
        <dsp:cNvSpPr/>
      </dsp:nvSpPr>
      <dsp:spPr>
        <a:xfrm>
          <a:off x="2146874" y="2804600"/>
          <a:ext cx="1513773" cy="96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105989-689D-1042-9218-A45B068C42CD}">
      <dsp:nvSpPr>
        <dsp:cNvPr id="0" name=""/>
        <dsp:cNvSpPr/>
      </dsp:nvSpPr>
      <dsp:spPr>
        <a:xfrm>
          <a:off x="2315071" y="2964387"/>
          <a:ext cx="1513773" cy="961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Stock marketing</a:t>
          </a:r>
          <a:endParaRPr lang="en-US" sz="2000" kern="1200" dirty="0"/>
        </a:p>
      </dsp:txBody>
      <dsp:txXfrm>
        <a:off x="2343225" y="2992541"/>
        <a:ext cx="1457465" cy="904938"/>
      </dsp:txXfrm>
    </dsp:sp>
    <dsp:sp modelId="{8ABE391B-1146-FC40-AECC-D69E1A4429DE}">
      <dsp:nvSpPr>
        <dsp:cNvPr id="0" name=""/>
        <dsp:cNvSpPr/>
      </dsp:nvSpPr>
      <dsp:spPr>
        <a:xfrm>
          <a:off x="3997042" y="2804600"/>
          <a:ext cx="1513773" cy="96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0FA02-3641-BD4C-9558-EDBDF7E58EB5}">
      <dsp:nvSpPr>
        <dsp:cNvPr id="0" name=""/>
        <dsp:cNvSpPr/>
      </dsp:nvSpPr>
      <dsp:spPr>
        <a:xfrm>
          <a:off x="4165239" y="2964387"/>
          <a:ext cx="1513773" cy="961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Conflict data</a:t>
          </a:r>
          <a:endParaRPr lang="en-US" sz="2000" kern="1200" dirty="0"/>
        </a:p>
      </dsp:txBody>
      <dsp:txXfrm>
        <a:off x="4193393" y="2992541"/>
        <a:ext cx="1457465" cy="904938"/>
      </dsp:txXfrm>
    </dsp:sp>
    <dsp:sp modelId="{5ED9B070-5753-7F4F-830A-EA4EB3FA40B4}">
      <dsp:nvSpPr>
        <dsp:cNvPr id="0" name=""/>
        <dsp:cNvSpPr/>
      </dsp:nvSpPr>
      <dsp:spPr>
        <a:xfrm>
          <a:off x="5847210" y="1403098"/>
          <a:ext cx="1513773" cy="96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A4BACB-11B2-9841-9A95-85FB9C84FDAE}">
      <dsp:nvSpPr>
        <dsp:cNvPr id="0" name=""/>
        <dsp:cNvSpPr/>
      </dsp:nvSpPr>
      <dsp:spPr>
        <a:xfrm>
          <a:off x="6015407" y="1562885"/>
          <a:ext cx="1513773" cy="961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year</a:t>
          </a:r>
          <a:endParaRPr lang="en-US" sz="2000" kern="1200" dirty="0"/>
        </a:p>
      </dsp:txBody>
      <dsp:txXfrm>
        <a:off x="6043561" y="1591039"/>
        <a:ext cx="1457465" cy="904938"/>
      </dsp:txXfrm>
    </dsp:sp>
    <dsp:sp modelId="{2F899D4E-5ED8-A74A-B718-F024D3F8E971}">
      <dsp:nvSpPr>
        <dsp:cNvPr id="0" name=""/>
        <dsp:cNvSpPr/>
      </dsp:nvSpPr>
      <dsp:spPr>
        <a:xfrm>
          <a:off x="5847210" y="2804600"/>
          <a:ext cx="1513773" cy="96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A55107-718C-7940-AC13-C1554F14C150}">
      <dsp:nvSpPr>
        <dsp:cNvPr id="0" name=""/>
        <dsp:cNvSpPr/>
      </dsp:nvSpPr>
      <dsp:spPr>
        <a:xfrm>
          <a:off x="6015407" y="2964387"/>
          <a:ext cx="1513773" cy="961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GDP,GNI, </a:t>
          </a:r>
          <a:r>
            <a:rPr lang="en-US" sz="2000" kern="1200" dirty="0" err="1" smtClean="0"/>
            <a:t>etc</a:t>
          </a:r>
          <a:endParaRPr lang="en-US" sz="2000" kern="1200" dirty="0"/>
        </a:p>
      </dsp:txBody>
      <dsp:txXfrm>
        <a:off x="6043561" y="2992541"/>
        <a:ext cx="1457465" cy="90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Weather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</a:t>
            </a:r>
            <a:r>
              <a:rPr lang="en-US" smtClean="0"/>
              <a:t>term report 				Feb/28/2018 </a:t>
            </a:r>
            <a:endParaRPr lang="en-US" dirty="0" smtClean="0"/>
          </a:p>
          <a:p>
            <a:r>
              <a:rPr lang="en-US" dirty="0"/>
              <a:t>Jiexiao He, </a:t>
            </a:r>
            <a:r>
              <a:rPr lang="en-US" dirty="0" err="1"/>
              <a:t>swarupa</a:t>
            </a:r>
            <a:r>
              <a:rPr lang="en-US" dirty="0"/>
              <a:t> </a:t>
            </a:r>
            <a:r>
              <a:rPr lang="en-US" dirty="0" err="1" smtClean="0"/>
              <a:t>vaishampayan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hoshang</a:t>
            </a:r>
            <a:r>
              <a:rPr lang="en-US" dirty="0"/>
              <a:t> </a:t>
            </a:r>
            <a:r>
              <a:rPr lang="en-US" dirty="0" err="1"/>
              <a:t>charania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4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Algorithm - PCA</a:t>
            </a:r>
          </a:p>
          <a:p>
            <a:r>
              <a:rPr lang="en-US" sz="3200" b="1" dirty="0"/>
              <a:t>A present website of our </a:t>
            </a:r>
            <a:r>
              <a:rPr lang="en-US" sz="3200" b="1" dirty="0" smtClean="0"/>
              <a:t>work(name?)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37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1544" y="1152983"/>
            <a:ext cx="7307626" cy="51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inevitability and contingency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45" y="2052638"/>
            <a:ext cx="7097086" cy="4195762"/>
          </a:xfrm>
        </p:spPr>
      </p:pic>
    </p:spTree>
    <p:extLst>
      <p:ext uri="{BB962C8B-B14F-4D97-AF65-F5344CB8AC3E}">
        <p14:creationId xmlns:p14="http://schemas.microsoft.com/office/powerpoint/2010/main" val="60236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weather is a project predicting the social columns using different public media. Our purpose is making a time-series database, showing the changes of related items and find related patterns.</a:t>
            </a:r>
          </a:p>
          <a:p>
            <a:endParaRPr lang="en-US" dirty="0" smtClean="0"/>
          </a:p>
          <a:p>
            <a:r>
              <a:rPr lang="en-US" dirty="0" smtClean="0"/>
              <a:t>Our database aims to help people find pattern between data and find a way to merge the quick data(data by year and data by day).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aggregate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1288574"/>
            <a:ext cx="2362200" cy="1301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data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75500" y="1374757"/>
            <a:ext cx="2362200" cy="1263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data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8850" y="4368800"/>
            <a:ext cx="3340100" cy="147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marketing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Conflicts</a:t>
            </a:r>
            <a:endParaRPr lang="en-US" dirty="0" smtClean="0"/>
          </a:p>
          <a:p>
            <a:pPr algn="ctr"/>
            <a:r>
              <a:rPr lang="en-US" dirty="0" smtClean="0"/>
              <a:t>Wars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6550" y="4394200"/>
            <a:ext cx="3340100" cy="147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GDP</a:t>
            </a:r>
          </a:p>
          <a:p>
            <a:pPr algn="ctr"/>
            <a:r>
              <a:rPr lang="en-US" dirty="0" smtClean="0"/>
              <a:t>School Enrollment</a:t>
            </a:r>
          </a:p>
          <a:p>
            <a:pPr algn="ctr"/>
            <a:r>
              <a:rPr lang="en-US" dirty="0" smtClean="0"/>
              <a:t>Injure in states</a:t>
            </a:r>
          </a:p>
          <a:p>
            <a:pPr algn="ctr"/>
            <a:r>
              <a:rPr lang="en-US" dirty="0" smtClean="0"/>
              <a:t>Income by race</a:t>
            </a:r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2628900" y="2590324"/>
            <a:ext cx="0" cy="17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8356600" y="2638407"/>
            <a:ext cx="0" cy="175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2933700"/>
            <a:ext cx="123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 Day</a:t>
            </a:r>
          </a:p>
          <a:p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93125" y="3013333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6303"/>
              </p:ext>
            </p:extLst>
          </p:nvPr>
        </p:nvGraphicFramePr>
        <p:xfrm>
          <a:off x="874897" y="1296988"/>
          <a:ext cx="8947149" cy="8007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43034"/>
                <a:gridCol w="430411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9913">
                <a:tc>
                  <a:txBody>
                    <a:bodyPr/>
                    <a:lstStyle/>
                    <a:p>
                      <a:r>
                        <a:rPr lang="en-US" dirty="0" smtClean="0"/>
                        <a:t>Stock marketing in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Conflict</a:t>
                      </a:r>
                      <a:r>
                        <a:rPr lang="en-US" baseline="0" dirty="0" smtClean="0"/>
                        <a:t> day and area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20296"/>
              </p:ext>
            </p:extLst>
          </p:nvPr>
        </p:nvGraphicFramePr>
        <p:xfrm>
          <a:off x="357350" y="2547563"/>
          <a:ext cx="10972800" cy="4194524"/>
        </p:xfrm>
        <a:graphic>
          <a:graphicData uri="http://schemas.openxmlformats.org/drawingml/2006/table">
            <a:tbl>
              <a:tblPr firstRow="1" bandRow="1">
                <a:effectLst/>
                <a:tableStyleId>{1FECB4D8-DB02-4DC6-A0A2-4F2EBAE1DC90}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445484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Slow data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8272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r>
                        <a:rPr lang="en-US" baseline="0" dirty="0" smtClean="0"/>
                        <a:t> usage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GDP in</a:t>
                      </a:r>
                      <a:r>
                        <a:rPr lang="en-US" baseline="0" dirty="0" smtClean="0"/>
                        <a:t> 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Adolescent fertility rate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 enrollment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 use </a:t>
                      </a:r>
                      <a:endParaRPr lang="en-US" dirty="0"/>
                    </a:p>
                  </a:txBody>
                  <a:tcPr/>
                </a:tc>
              </a:tr>
              <a:tr h="445484">
                <a:tc>
                  <a:txBody>
                    <a:bodyPr/>
                    <a:lstStyle/>
                    <a:p>
                      <a:r>
                        <a:rPr lang="en-US" dirty="0" smtClean="0"/>
                        <a:t>Exports of goods and services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capitalization of listed domestic companies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Merchandise trade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Inflation consumer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Imports of goods and services</a:t>
                      </a:r>
                      <a:endParaRPr lang="en-US" dirty="0"/>
                    </a:p>
                  </a:txBody>
                  <a:tcPr/>
                </a:tc>
              </a:tr>
              <a:tr h="445484">
                <a:tc>
                  <a:txBody>
                    <a:bodyPr/>
                    <a:lstStyle/>
                    <a:p>
                      <a:r>
                        <a:rPr lang="en-US" dirty="0" smtClean="0"/>
                        <a:t>Military expenditure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CO2 emissions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water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Forest area</a:t>
                      </a:r>
                      <a:endParaRPr lang="en-US" dirty="0"/>
                    </a:p>
                  </a:txBody>
                  <a:tcPr/>
                </a:tc>
              </a:tr>
              <a:tr h="445484">
                <a:tc>
                  <a:txBody>
                    <a:bodyPr/>
                    <a:lstStyle/>
                    <a:p>
                      <a:r>
                        <a:rPr lang="en-US" dirty="0" smtClean="0"/>
                        <a:t>Births attended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 expectancy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Contraceptive prevalence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GNI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Surface area</a:t>
                      </a:r>
                      <a:endParaRPr lang="en-US" dirty="0"/>
                    </a:p>
                  </a:txBody>
                  <a:tcPr/>
                </a:tc>
              </a:tr>
              <a:tr h="445484">
                <a:tc>
                  <a:txBody>
                    <a:bodyPr/>
                    <a:lstStyle/>
                    <a:p>
                      <a:r>
                        <a:rPr lang="en-US" dirty="0" smtClean="0"/>
                        <a:t>Happiness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Death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below poverty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by 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Immunization of measles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algorithm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876070"/>
              </p:ext>
            </p:extLst>
          </p:nvPr>
        </p:nvGraphicFramePr>
        <p:xfrm>
          <a:off x="188913" y="1582616"/>
          <a:ext cx="9676056" cy="392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9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</a:t>
            </a:r>
            <a:r>
              <a:rPr lang="en-US" dirty="0" smtClean="0"/>
              <a:t>these </a:t>
            </a:r>
            <a:r>
              <a:rPr lang="en-US" dirty="0" smtClean="0"/>
              <a:t>week?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5201" y="1760818"/>
            <a:ext cx="8946541" cy="4195481"/>
          </a:xfrm>
        </p:spPr>
        <p:txBody>
          <a:bodyPr/>
          <a:lstStyle/>
          <a:p>
            <a:r>
              <a:rPr lang="en-US" dirty="0" smtClean="0"/>
              <a:t>We looking for useful  open-source dataset and merge the data together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merge the quick data and the slow data together into </a:t>
            </a:r>
            <a:r>
              <a:rPr lang="en-US" dirty="0" err="1" smtClean="0"/>
              <a:t>Influxdb</a:t>
            </a:r>
            <a:r>
              <a:rPr lang="en-US" dirty="0" smtClean="0"/>
              <a:t>. The quick data include the </a:t>
            </a:r>
            <a:r>
              <a:rPr lang="en-US" dirty="0" smtClean="0"/>
              <a:t>st</a:t>
            </a:r>
            <a:r>
              <a:rPr lang="en-US" altLang="zh-CN" dirty="0" smtClean="0"/>
              <a:t>o</a:t>
            </a:r>
            <a:r>
              <a:rPr lang="en-US" dirty="0" smtClean="0"/>
              <a:t>ck </a:t>
            </a:r>
            <a:r>
              <a:rPr lang="en-US" dirty="0" smtClean="0"/>
              <a:t>marketing and we are doing another dataset for conflicts. We merge the fast data with the slow data year by year(Stock marketing use the average data gather 2000+ companies per year) We merge the </a:t>
            </a:r>
            <a:r>
              <a:rPr lang="en-US" altLang="zh-CN" dirty="0" smtClean="0"/>
              <a:t>quick dataset by day (Still doing since conflict date is not continuously)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811" y="1665777"/>
            <a:ext cx="796018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year the stock marketing decrease and people still have high happiness? What is the country in that year people have the highest happiness?</a:t>
            </a:r>
          </a:p>
          <a:p>
            <a:endParaRPr lang="en-US" dirty="0"/>
          </a:p>
          <a:p>
            <a:r>
              <a:rPr lang="en-US" dirty="0" smtClean="0"/>
              <a:t>Will people feed more children when they feel more happy?</a:t>
            </a:r>
          </a:p>
          <a:p>
            <a:endParaRPr lang="en-US" dirty="0"/>
          </a:p>
          <a:p>
            <a:r>
              <a:rPr lang="en-US" dirty="0" smtClean="0"/>
              <a:t>Will the enrollment of high education will influence people’s happiness?</a:t>
            </a:r>
          </a:p>
        </p:txBody>
      </p:sp>
    </p:spTree>
    <p:extLst>
      <p:ext uri="{BB962C8B-B14F-4D97-AF65-F5344CB8AC3E}">
        <p14:creationId xmlns:p14="http://schemas.microsoft.com/office/powerpoint/2010/main" val="15916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1862</TotalTime>
  <Words>336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Wingdings 3</vt:lpstr>
      <vt:lpstr>宋体</vt:lpstr>
      <vt:lpstr>Arial</vt:lpstr>
      <vt:lpstr>Ion</vt:lpstr>
      <vt:lpstr>Social Weather </vt:lpstr>
      <vt:lpstr>inevitability and contingency</vt:lpstr>
      <vt:lpstr>Motivation</vt:lpstr>
      <vt:lpstr>Before aggregate</vt:lpstr>
      <vt:lpstr>Data structure</vt:lpstr>
      <vt:lpstr>Models of algorithm </vt:lpstr>
      <vt:lpstr>What we did these week?</vt:lpstr>
      <vt:lpstr>Visualization</vt:lpstr>
      <vt:lpstr>Queries</vt:lpstr>
      <vt:lpstr>Future work</vt:lpstr>
      <vt:lpstr>Reference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Weather </dc:title>
  <dc:creator>He, Jiexiao</dc:creator>
  <cp:lastModifiedBy>He, Jiexiao</cp:lastModifiedBy>
  <cp:revision>17</cp:revision>
  <dcterms:created xsi:type="dcterms:W3CDTF">2018-02-27T03:50:47Z</dcterms:created>
  <dcterms:modified xsi:type="dcterms:W3CDTF">2018-02-28T20:48:32Z</dcterms:modified>
</cp:coreProperties>
</file>