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6"/>
    <p:restoredTop sz="94674"/>
  </p:normalViewPr>
  <p:slideViewPr>
    <p:cSldViewPr snapToGrid="0" snapToObjects="1">
      <p:cViewPr varScale="1">
        <p:scale>
          <a:sx n="100" d="100"/>
          <a:sy n="100" d="100"/>
        </p:scale>
        <p:origin x="17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2/26/18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2/26/18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Weather </a:t>
            </a:r>
            <a:endParaRPr lang="en-US" dirty="0"/>
          </a:p>
        </p:txBody>
      </p:sp>
      <p:sp>
        <p:nvSpPr>
          <p:cNvPr id="3" name="Subtitle 2"/>
          <p:cNvSpPr>
            <a:spLocks noGrp="1"/>
          </p:cNvSpPr>
          <p:nvPr>
            <p:ph type="subTitle" idx="1"/>
          </p:nvPr>
        </p:nvSpPr>
        <p:spPr/>
        <p:txBody>
          <a:bodyPr/>
          <a:lstStyle/>
          <a:p>
            <a:r>
              <a:rPr lang="en-US" dirty="0" smtClean="0"/>
              <a:t>Weekly report</a:t>
            </a:r>
          </a:p>
          <a:p>
            <a:r>
              <a:rPr lang="en-US" dirty="0"/>
              <a:t>Jiexiao He, </a:t>
            </a:r>
            <a:r>
              <a:rPr lang="en-US" dirty="0" err="1"/>
              <a:t>swarupa</a:t>
            </a:r>
            <a:r>
              <a:rPr lang="en-US" dirty="0"/>
              <a:t> </a:t>
            </a:r>
            <a:r>
              <a:rPr lang="en-US" dirty="0" err="1" smtClean="0"/>
              <a:t>vaishampayan</a:t>
            </a:r>
            <a:r>
              <a:rPr lang="en-US" dirty="0" smtClean="0"/>
              <a:t>,</a:t>
            </a:r>
            <a:r>
              <a:rPr lang="en-US" dirty="0"/>
              <a:t> </a:t>
            </a:r>
            <a:r>
              <a:rPr lang="en-US" dirty="0" err="1"/>
              <a:t>hoshang</a:t>
            </a:r>
            <a:r>
              <a:rPr lang="en-US" dirty="0"/>
              <a:t> </a:t>
            </a:r>
            <a:r>
              <a:rPr lang="en-US" dirty="0" err="1"/>
              <a:t>charania</a:t>
            </a:r>
            <a:endParaRPr lang="en-US" dirty="0"/>
          </a:p>
          <a:p>
            <a:endParaRPr lang="en-US" dirty="0"/>
          </a:p>
        </p:txBody>
      </p:sp>
    </p:spTree>
    <p:extLst>
      <p:ext uri="{BB962C8B-B14F-4D97-AF65-F5344CB8AC3E}">
        <p14:creationId xmlns:p14="http://schemas.microsoft.com/office/powerpoint/2010/main" val="129924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inevitability and contingency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345" y="2052638"/>
            <a:ext cx="7097086" cy="4195762"/>
          </a:xfrm>
        </p:spPr>
      </p:pic>
    </p:spTree>
    <p:extLst>
      <p:ext uri="{BB962C8B-B14F-4D97-AF65-F5344CB8AC3E}">
        <p14:creationId xmlns:p14="http://schemas.microsoft.com/office/powerpoint/2010/main" val="60236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Social weather is a project predicting the social columns using different public media. Our purpose is making a time-series database, showing the changes of related items and find related patterns.</a:t>
            </a:r>
          </a:p>
          <a:p>
            <a:endParaRPr lang="en-US" dirty="0" smtClean="0"/>
          </a:p>
          <a:p>
            <a:r>
              <a:rPr lang="en-US" dirty="0" smtClean="0"/>
              <a:t>Our database aims to help people find pattern between data and find a way to merge the quick data(data by year and data by day).</a:t>
            </a:r>
            <a:endParaRPr lang="en-US" dirty="0"/>
          </a:p>
        </p:txBody>
      </p:sp>
    </p:spTree>
    <p:extLst>
      <p:ext uri="{BB962C8B-B14F-4D97-AF65-F5344CB8AC3E}">
        <p14:creationId xmlns:p14="http://schemas.microsoft.com/office/powerpoint/2010/main" val="741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aggregate</a:t>
            </a:r>
            <a:endParaRPr lang="en-US" dirty="0"/>
          </a:p>
        </p:txBody>
      </p:sp>
      <p:sp>
        <p:nvSpPr>
          <p:cNvPr id="4" name="Oval 3"/>
          <p:cNvSpPr/>
          <p:nvPr/>
        </p:nvSpPr>
        <p:spPr>
          <a:xfrm>
            <a:off x="1447800" y="1288574"/>
            <a:ext cx="2362200" cy="13017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Quick data</a:t>
            </a:r>
          </a:p>
          <a:p>
            <a:pPr algn="ctr"/>
            <a:endParaRPr lang="en-US" dirty="0"/>
          </a:p>
        </p:txBody>
      </p:sp>
      <p:sp>
        <p:nvSpPr>
          <p:cNvPr id="5" name="Oval 4"/>
          <p:cNvSpPr/>
          <p:nvPr/>
        </p:nvSpPr>
        <p:spPr>
          <a:xfrm>
            <a:off x="7175500" y="1374757"/>
            <a:ext cx="2362200" cy="12636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Slow data</a:t>
            </a:r>
          </a:p>
          <a:p>
            <a:pPr algn="ctr"/>
            <a:endParaRPr lang="en-US" dirty="0"/>
          </a:p>
        </p:txBody>
      </p:sp>
      <p:sp>
        <p:nvSpPr>
          <p:cNvPr id="6" name="Rectangle 5"/>
          <p:cNvSpPr/>
          <p:nvPr/>
        </p:nvSpPr>
        <p:spPr>
          <a:xfrm>
            <a:off x="958850" y="4368800"/>
            <a:ext cx="3340100" cy="147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Stock marketing</a:t>
            </a:r>
            <a:r>
              <a:rPr lang="en-US" smtClean="0"/>
              <a:t/>
            </a:r>
            <a:br>
              <a:rPr lang="en-US" smtClean="0"/>
            </a:br>
            <a:r>
              <a:rPr lang="en-US" smtClean="0"/>
              <a:t>Conflicts</a:t>
            </a:r>
            <a:endParaRPr lang="en-US" dirty="0" smtClean="0"/>
          </a:p>
          <a:p>
            <a:pPr algn="ctr"/>
            <a:r>
              <a:rPr lang="en-US" dirty="0" smtClean="0"/>
              <a:t>Wars</a:t>
            </a:r>
          </a:p>
        </p:txBody>
      </p:sp>
      <p:sp>
        <p:nvSpPr>
          <p:cNvPr id="7" name="Rectangle 6"/>
          <p:cNvSpPr/>
          <p:nvPr/>
        </p:nvSpPr>
        <p:spPr>
          <a:xfrm>
            <a:off x="6686550" y="4394200"/>
            <a:ext cx="3340100" cy="147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GDP</a:t>
            </a:r>
          </a:p>
          <a:p>
            <a:pPr algn="ctr"/>
            <a:r>
              <a:rPr lang="en-US" dirty="0" smtClean="0"/>
              <a:t>School Enrollment</a:t>
            </a:r>
          </a:p>
          <a:p>
            <a:pPr algn="ctr"/>
            <a:r>
              <a:rPr lang="en-US" dirty="0" smtClean="0"/>
              <a:t>Injure in states</a:t>
            </a:r>
          </a:p>
          <a:p>
            <a:pPr algn="ctr"/>
            <a:r>
              <a:rPr lang="en-US" dirty="0" smtClean="0"/>
              <a:t>Income by race</a:t>
            </a:r>
            <a:endParaRPr lang="en-US" dirty="0"/>
          </a:p>
          <a:p>
            <a:pPr algn="ctr"/>
            <a:endParaRPr lang="en-US" dirty="0" smtClean="0"/>
          </a:p>
        </p:txBody>
      </p:sp>
      <p:cxnSp>
        <p:nvCxnSpPr>
          <p:cNvPr id="9" name="Straight Arrow Connector 8"/>
          <p:cNvCxnSpPr>
            <a:stCxn id="4" idx="4"/>
            <a:endCxn id="6" idx="0"/>
          </p:cNvCxnSpPr>
          <p:nvPr/>
        </p:nvCxnSpPr>
        <p:spPr>
          <a:xfrm>
            <a:off x="2628900" y="2590324"/>
            <a:ext cx="0" cy="177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7" idx="0"/>
          </p:cNvCxnSpPr>
          <p:nvPr/>
        </p:nvCxnSpPr>
        <p:spPr>
          <a:xfrm>
            <a:off x="8356600" y="2638407"/>
            <a:ext cx="0" cy="175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71800" y="2933700"/>
            <a:ext cx="1231900" cy="923330"/>
          </a:xfrm>
          <a:prstGeom prst="rect">
            <a:avLst/>
          </a:prstGeom>
          <a:noFill/>
        </p:spPr>
        <p:txBody>
          <a:bodyPr wrap="square" rtlCol="0">
            <a:spAutoFit/>
          </a:bodyPr>
          <a:lstStyle/>
          <a:p>
            <a:r>
              <a:rPr lang="en-US" dirty="0" smtClean="0"/>
              <a:t>Minutes Day</a:t>
            </a:r>
          </a:p>
          <a:p>
            <a:r>
              <a:rPr lang="en-US" dirty="0" smtClean="0"/>
              <a:t>Month</a:t>
            </a:r>
            <a:endParaRPr lang="en-US" dirty="0"/>
          </a:p>
        </p:txBody>
      </p:sp>
      <p:sp>
        <p:nvSpPr>
          <p:cNvPr id="18" name="TextBox 17"/>
          <p:cNvSpPr txBox="1"/>
          <p:nvPr/>
        </p:nvSpPr>
        <p:spPr>
          <a:xfrm>
            <a:off x="8493125" y="3013333"/>
            <a:ext cx="1397000" cy="369332"/>
          </a:xfrm>
          <a:prstGeom prst="rect">
            <a:avLst/>
          </a:prstGeom>
          <a:noFill/>
        </p:spPr>
        <p:txBody>
          <a:bodyPr wrap="square" rtlCol="0">
            <a:spAutoFit/>
          </a:bodyPr>
          <a:lstStyle/>
          <a:p>
            <a:r>
              <a:rPr lang="en-US" smtClean="0"/>
              <a:t>Year</a:t>
            </a:r>
            <a:endParaRPr lang="en-US"/>
          </a:p>
        </p:txBody>
      </p:sp>
    </p:spTree>
    <p:extLst>
      <p:ext uri="{BB962C8B-B14F-4D97-AF65-F5344CB8AC3E}">
        <p14:creationId xmlns:p14="http://schemas.microsoft.com/office/powerpoint/2010/main" val="122808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 this week?</a:t>
            </a:r>
            <a:endParaRPr lang="en-US" dirty="0"/>
          </a:p>
        </p:txBody>
      </p:sp>
      <p:sp>
        <p:nvSpPr>
          <p:cNvPr id="6" name="Content Placeholder 2"/>
          <p:cNvSpPr>
            <a:spLocks noGrp="1"/>
          </p:cNvSpPr>
          <p:nvPr>
            <p:ph idx="1"/>
          </p:nvPr>
        </p:nvSpPr>
        <p:spPr>
          <a:xfrm>
            <a:off x="875201" y="1760818"/>
            <a:ext cx="8946541" cy="4195481"/>
          </a:xfrm>
        </p:spPr>
        <p:txBody>
          <a:bodyPr/>
          <a:lstStyle/>
          <a:p>
            <a:r>
              <a:rPr lang="en-US" dirty="0" smtClean="0"/>
              <a:t>We merge the quick data and the slow data together into </a:t>
            </a:r>
            <a:r>
              <a:rPr lang="en-US" dirty="0" err="1" smtClean="0"/>
              <a:t>Influxdb</a:t>
            </a:r>
            <a:r>
              <a:rPr lang="en-US" dirty="0" smtClean="0"/>
              <a:t>. The quick data include the stack marketing and we are doing another dataset for conflicts. We merge the fast data with the slow data year by year(Stock marketing use the average data gather 2000+ companies per year) We merge the </a:t>
            </a:r>
            <a:r>
              <a:rPr lang="en-US" altLang="zh-CN" dirty="0" smtClean="0"/>
              <a:t>quick dataset by day (Still doing since conflict date is not continuously)</a:t>
            </a:r>
          </a:p>
          <a:p>
            <a:endParaRPr lang="en-US" altLang="zh-CN" dirty="0" smtClean="0"/>
          </a:p>
        </p:txBody>
      </p:sp>
    </p:spTree>
    <p:extLst>
      <p:ext uri="{BB962C8B-B14F-4D97-AF65-F5344CB8AC3E}">
        <p14:creationId xmlns:p14="http://schemas.microsoft.com/office/powerpoint/2010/main" val="305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Query's</a:t>
            </a:r>
            <a:endParaRPr lang="en-US" dirty="0"/>
          </a:p>
        </p:txBody>
      </p:sp>
      <p:sp>
        <p:nvSpPr>
          <p:cNvPr id="3" name="Content Placeholder 2"/>
          <p:cNvSpPr>
            <a:spLocks noGrp="1"/>
          </p:cNvSpPr>
          <p:nvPr>
            <p:ph idx="1"/>
          </p:nvPr>
        </p:nvSpPr>
        <p:spPr/>
        <p:txBody>
          <a:bodyPr/>
          <a:lstStyle/>
          <a:p>
            <a:r>
              <a:rPr lang="en-US" dirty="0" smtClean="0"/>
              <a:t>What is the year the stock marketing decrease and people still have high happiness? What is the country in that year people have the highest happiness?</a:t>
            </a:r>
          </a:p>
          <a:p>
            <a:endParaRPr lang="en-US" dirty="0"/>
          </a:p>
          <a:p>
            <a:r>
              <a:rPr lang="en-US" dirty="0" smtClean="0"/>
              <a:t>Will people feed more children when they feel more happy?</a:t>
            </a:r>
          </a:p>
          <a:p>
            <a:endParaRPr lang="en-US" dirty="0"/>
          </a:p>
          <a:p>
            <a:r>
              <a:rPr lang="en-US" dirty="0" smtClean="0"/>
              <a:t>Will the enrollment of high education will influence </a:t>
            </a:r>
            <a:r>
              <a:rPr lang="en-US" smtClean="0"/>
              <a:t>people’s happiness?</a:t>
            </a:r>
          </a:p>
        </p:txBody>
      </p:sp>
    </p:spTree>
    <p:extLst>
      <p:ext uri="{BB962C8B-B14F-4D97-AF65-F5344CB8AC3E}">
        <p14:creationId xmlns:p14="http://schemas.microsoft.com/office/powerpoint/2010/main" val="1591691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223</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Wingdings 3</vt:lpstr>
      <vt:lpstr>宋体</vt:lpstr>
      <vt:lpstr>Arial</vt:lpstr>
      <vt:lpstr>Ion</vt:lpstr>
      <vt:lpstr>Social Weather </vt:lpstr>
      <vt:lpstr>inevitability and contingency</vt:lpstr>
      <vt:lpstr>Motivation</vt:lpstr>
      <vt:lpstr>Before aggregate</vt:lpstr>
      <vt:lpstr>What we did this week?</vt:lpstr>
      <vt:lpstr>Query's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Weather </dc:title>
  <dc:creator>He, Jiexiao</dc:creator>
  <cp:lastModifiedBy>He, Jiexiao</cp:lastModifiedBy>
  <cp:revision>7</cp:revision>
  <dcterms:created xsi:type="dcterms:W3CDTF">2018-02-27T03:50:47Z</dcterms:created>
  <dcterms:modified xsi:type="dcterms:W3CDTF">2018-02-27T04:50:57Z</dcterms:modified>
</cp:coreProperties>
</file>