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3"/>
  </p:normalViewPr>
  <p:slideViewPr>
    <p:cSldViewPr snapToGrid="0">
      <p:cViewPr varScale="1">
        <p:scale>
          <a:sx n="128" d="100"/>
          <a:sy n="128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E406-0342-4126-F295-059BED169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C8B35-E35D-9EA2-9775-81B03E202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AC878-C989-494D-A206-EA3B03D6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623-26BD-F24E-88B0-B859417853E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BAC2A-AF21-C833-7244-6B11B516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BC08-574B-8E2F-0246-88CB1E32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00EE-4F20-0C40-BA2D-2DF3E6E6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175A-E248-96D0-C627-89EC8273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7CD0F-31D7-7924-790C-3F3FAEC3B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8C0B-5F12-FF69-4E49-FDCD5270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623-26BD-F24E-88B0-B859417853E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2600B-67B6-D94E-11B0-4979BAB4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7039F-31E2-C142-9027-30FFB14C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00EE-4F20-0C40-BA2D-2DF3E6E6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3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D3B47-7F4B-4928-6333-2168428A4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6903B-D677-9B83-7B23-8E8588551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01FD1-8B91-7D55-BA58-E787F47A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623-26BD-F24E-88B0-B859417853E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5D543-067C-539A-08BF-6B162EF2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8CD8-B32D-38A3-4390-E4828BCD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00EE-4F20-0C40-BA2D-2DF3E6E6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2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8D267-7798-674C-154F-7134C485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58F3-8A06-3FFF-4A00-3186790AC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6B88-71C3-8B3F-19B4-0485010E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623-26BD-F24E-88B0-B859417853E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ABDC9-3F6F-9193-8016-D4634E3B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7066-01A7-51F5-7CC3-BB447E47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00EE-4F20-0C40-BA2D-2DF3E6E6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8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C282-C8E5-628B-4D1D-5394E5D0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1472E-B8BA-F5CC-A68E-63E211514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C2232-3C68-54DE-AA24-E3BCE95D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623-26BD-F24E-88B0-B859417853E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EEDF2-8C40-1086-AA25-F580FE12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56406-EE72-20D4-8189-90ABE0894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00EE-4F20-0C40-BA2D-2DF3E6E6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3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46E8-760D-B52D-D311-8326AD4A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6FAD-4A4A-81DC-F779-FBB04BB50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CC19B-D792-C9A4-88C6-EC95F1E5A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2E672-50AD-CCED-EF2A-82B86597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623-26BD-F24E-88B0-B859417853E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AD089-7E75-6DD9-C489-A1FC0E25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ABCE4-9D7B-29F2-10D2-0D120953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00EE-4F20-0C40-BA2D-2DF3E6E6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0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2926-3060-9D1C-7EDC-9F34CA33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9986B-4AE8-6D3F-DD40-6FABDA194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6D332-6A87-0F00-A7BB-1AA59E1C7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21EF5-B93B-A6D8-9BC6-D8B3BD3F8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D3F77-3E5A-E721-830A-ADB435780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0590FF-C44D-12E0-1409-6FE87B6E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623-26BD-F24E-88B0-B859417853E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D1BF3-5CFE-A784-EB99-3C1BE703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7B66C-22A4-F843-4F5B-C36ED5F6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00EE-4F20-0C40-BA2D-2DF3E6E6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8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12AD-B6F1-5BD9-5B2E-8D2925E4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05155-1363-AF2D-3E2F-BB0D5EE2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623-26BD-F24E-88B0-B859417853E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15AA6-A366-3AC3-9E9A-53E5E6EB5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4BC37-E7C4-D74E-7F6B-AE03504E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00EE-4F20-0C40-BA2D-2DF3E6E6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2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4A5A0-9CA3-77D1-A799-884393EE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623-26BD-F24E-88B0-B859417853E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0E504E-8796-E729-AE47-68B77E06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5B5A8-A6C5-394B-5319-98EE4485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00EE-4F20-0C40-BA2D-2DF3E6E6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E9C3-4716-E7EE-2BD6-7699BBA1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3486-4741-ACE6-3123-7C8D6CFC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85CC5-2AE5-D606-6E6C-5C732CA88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3760D-C19C-B8E9-8FF7-85F9803B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623-26BD-F24E-88B0-B859417853E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497D3-AAE7-1AAB-981C-A458EC04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15FD6-05A7-7B11-6734-B1787309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00EE-4F20-0C40-BA2D-2DF3E6E6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0405-C367-5E25-CDA4-BA028D31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90149-70F4-AF98-052F-0D78E7BA0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AC65F-9741-AE07-916B-4D0413A04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048E4-0112-186F-A8CD-61F31979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8623-26BD-F24E-88B0-B859417853E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3F7BD-CBA4-C449-EC98-E3A8C4B6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4822-DE90-D47E-EDDB-7A3F8766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300EE-4F20-0C40-BA2D-2DF3E6E6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2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8F393-FA22-5B7C-D300-DC628869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271AE-B498-CF1D-F848-E640879F9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69153-09A8-C2E0-D49D-9D3A7091C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B8623-26BD-F24E-88B0-B859417853E1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960D7-6A35-5691-81B8-3C85EB9A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374F-5EED-8A19-3167-5A5A7FCCA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300EE-4F20-0C40-BA2D-2DF3E6E61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3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C357-56CB-19AC-89ED-2629023BE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A0BD3-D06A-3FE3-D578-7407F5C97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C4F7F9-7DFD-F7F7-7131-F037D2ACDA32}"/>
              </a:ext>
            </a:extLst>
          </p:cNvPr>
          <p:cNvSpPr/>
          <p:nvPr/>
        </p:nvSpPr>
        <p:spPr>
          <a:xfrm>
            <a:off x="7553977" y="218662"/>
            <a:ext cx="1669774" cy="16797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38E3C9-1679-6A9E-8607-91916FF677E9}"/>
              </a:ext>
            </a:extLst>
          </p:cNvPr>
          <p:cNvSpPr/>
          <p:nvPr/>
        </p:nvSpPr>
        <p:spPr>
          <a:xfrm>
            <a:off x="3162419" y="3428996"/>
            <a:ext cx="1669774" cy="16797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BD3715-321D-DF5F-EF41-8AA452E75B49}"/>
              </a:ext>
            </a:extLst>
          </p:cNvPr>
          <p:cNvSpPr/>
          <p:nvPr/>
        </p:nvSpPr>
        <p:spPr>
          <a:xfrm>
            <a:off x="4832193" y="218662"/>
            <a:ext cx="1669774" cy="16797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 Service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434B3F-CC13-3EFC-7CAF-0C4D1841C033}"/>
              </a:ext>
            </a:extLst>
          </p:cNvPr>
          <p:cNvSpPr/>
          <p:nvPr/>
        </p:nvSpPr>
        <p:spPr>
          <a:xfrm>
            <a:off x="6096000" y="3428997"/>
            <a:ext cx="1669774" cy="16797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Deck Type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5F499B9-C586-2809-B5F8-0A3858E4A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14585"/>
              </p:ext>
            </p:extLst>
          </p:nvPr>
        </p:nvGraphicFramePr>
        <p:xfrm>
          <a:off x="9513957" y="392597"/>
          <a:ext cx="2658402" cy="715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201">
                  <a:extLst>
                    <a:ext uri="{9D8B030D-6E8A-4147-A177-3AD203B41FA5}">
                      <a16:colId xmlns:a16="http://schemas.microsoft.com/office/drawing/2014/main" val="1259957877"/>
                    </a:ext>
                  </a:extLst>
                </a:gridCol>
                <a:gridCol w="1329201">
                  <a:extLst>
                    <a:ext uri="{9D8B030D-6E8A-4147-A177-3AD203B41FA5}">
                      <a16:colId xmlns:a16="http://schemas.microsoft.com/office/drawing/2014/main" val="1159332246"/>
                    </a:ext>
                  </a:extLst>
                </a:gridCol>
              </a:tblGrid>
              <a:tr h="3578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P(T = Daytime)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P(T = Evening)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544071"/>
                  </a:ext>
                </a:extLst>
              </a:tr>
              <a:tr h="35780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0..667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063005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A0E512B-5B85-7692-8AF7-8396CA65A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38553"/>
              </p:ext>
            </p:extLst>
          </p:nvPr>
        </p:nvGraphicFramePr>
        <p:xfrm>
          <a:off x="1258188" y="392597"/>
          <a:ext cx="3048000" cy="830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44547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8029566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4559305"/>
                    </a:ext>
                  </a:extLst>
                </a:gridCol>
              </a:tblGrid>
              <a:tr h="4154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P( B = 131)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 ( B = 166)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 ( B = 146)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885178"/>
                  </a:ext>
                </a:extLst>
              </a:tr>
              <a:tr h="41541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565832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1325C4-7B55-DA92-5522-D3A564B62ECA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5667080" y="1898375"/>
            <a:ext cx="1263807" cy="1530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1140884-4F40-35E6-4600-261B77880C42}"/>
              </a:ext>
            </a:extLst>
          </p:cNvPr>
          <p:cNvCxnSpPr>
            <a:stCxn id="4" idx="4"/>
            <a:endCxn id="13" idx="0"/>
          </p:cNvCxnSpPr>
          <p:nvPr/>
        </p:nvCxnSpPr>
        <p:spPr>
          <a:xfrm flipH="1">
            <a:off x="6930887" y="1898375"/>
            <a:ext cx="1457977" cy="1530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033A76-0786-71FA-4FBB-95FFF013186B}"/>
              </a:ext>
            </a:extLst>
          </p:cNvPr>
          <p:cNvCxnSpPr>
            <a:stCxn id="12" idx="4"/>
            <a:endCxn id="11" idx="0"/>
          </p:cNvCxnSpPr>
          <p:nvPr/>
        </p:nvCxnSpPr>
        <p:spPr>
          <a:xfrm flipH="1">
            <a:off x="3997306" y="1898375"/>
            <a:ext cx="1669774" cy="1530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2700B2D8-E74F-31E5-E55C-843C38F9C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89565"/>
              </p:ext>
            </p:extLst>
          </p:nvPr>
        </p:nvGraphicFramePr>
        <p:xfrm>
          <a:off x="8073887" y="3295149"/>
          <a:ext cx="402713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497">
                  <a:extLst>
                    <a:ext uri="{9D8B030D-6E8A-4147-A177-3AD203B41FA5}">
                      <a16:colId xmlns:a16="http://schemas.microsoft.com/office/drawing/2014/main" val="1097465899"/>
                    </a:ext>
                  </a:extLst>
                </a:gridCol>
                <a:gridCol w="715618">
                  <a:extLst>
                    <a:ext uri="{9D8B030D-6E8A-4147-A177-3AD203B41FA5}">
                      <a16:colId xmlns:a16="http://schemas.microsoft.com/office/drawing/2014/main" val="3226683755"/>
                    </a:ext>
                  </a:extLst>
                </a:gridCol>
                <a:gridCol w="1322705">
                  <a:extLst>
                    <a:ext uri="{9D8B030D-6E8A-4147-A177-3AD203B41FA5}">
                      <a16:colId xmlns:a16="http://schemas.microsoft.com/office/drawing/2014/main" val="618179607"/>
                    </a:ext>
                  </a:extLst>
                </a:gridCol>
                <a:gridCol w="1397318">
                  <a:extLst>
                    <a:ext uri="{9D8B030D-6E8A-4147-A177-3AD203B41FA5}">
                      <a16:colId xmlns:a16="http://schemas.microsoft.com/office/drawing/2014/main" val="1462994537"/>
                    </a:ext>
                  </a:extLst>
                </a:gridCol>
              </a:tblGrid>
              <a:tr h="23995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P(D = Single | B, 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P(D = Double | B,T)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462314"/>
                  </a:ext>
                </a:extLst>
              </a:tr>
              <a:tr h="23995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Daytime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496478"/>
                  </a:ext>
                </a:extLst>
              </a:tr>
              <a:tr h="23995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Evening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56494"/>
                  </a:ext>
                </a:extLst>
              </a:tr>
              <a:tr h="23995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Daytime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371243"/>
                  </a:ext>
                </a:extLst>
              </a:tr>
              <a:tr h="23995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Evening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478995"/>
                  </a:ext>
                </a:extLst>
              </a:tr>
              <a:tr h="23995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Daytime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98605"/>
                  </a:ext>
                </a:extLst>
              </a:tr>
              <a:tr h="23995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Evening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018753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7883D7A-E1D0-41FE-6BC3-A42B346B7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93617"/>
              </p:ext>
            </p:extLst>
          </p:nvPr>
        </p:nvGraphicFramePr>
        <p:xfrm>
          <a:off x="679077" y="5186220"/>
          <a:ext cx="4956410" cy="1258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198">
                  <a:extLst>
                    <a:ext uri="{9D8B030D-6E8A-4147-A177-3AD203B41FA5}">
                      <a16:colId xmlns:a16="http://schemas.microsoft.com/office/drawing/2014/main" val="3549020514"/>
                    </a:ext>
                  </a:extLst>
                </a:gridCol>
                <a:gridCol w="1114742">
                  <a:extLst>
                    <a:ext uri="{9D8B030D-6E8A-4147-A177-3AD203B41FA5}">
                      <a16:colId xmlns:a16="http://schemas.microsoft.com/office/drawing/2014/main" val="2405473875"/>
                    </a:ext>
                  </a:extLst>
                </a:gridCol>
                <a:gridCol w="1114742">
                  <a:extLst>
                    <a:ext uri="{9D8B030D-6E8A-4147-A177-3AD203B41FA5}">
                      <a16:colId xmlns:a16="http://schemas.microsoft.com/office/drawing/2014/main" val="2713389234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951897645"/>
                    </a:ext>
                  </a:extLst>
                </a:gridCol>
                <a:gridCol w="1065723">
                  <a:extLst>
                    <a:ext uri="{9D8B030D-6E8A-4147-A177-3AD203B41FA5}">
                      <a16:colId xmlns:a16="http://schemas.microsoft.com/office/drawing/2014/main" val="2673360586"/>
                    </a:ext>
                  </a:extLst>
                </a:gridCol>
              </a:tblGrid>
              <a:tr h="3145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P( C = SGS | B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 ( C = SMT |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 ( C =TT|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 ( C = BC |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988559"/>
                  </a:ext>
                </a:extLst>
              </a:tr>
              <a:tr h="3145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42281"/>
                  </a:ext>
                </a:extLst>
              </a:tr>
              <a:tr h="3145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0803"/>
                  </a:ext>
                </a:extLst>
              </a:tr>
              <a:tr h="314555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53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137</Words>
  <Application>Microsoft Macintosh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 Hexu</dc:creator>
  <cp:lastModifiedBy>YANG Hexu</cp:lastModifiedBy>
  <cp:revision>1</cp:revision>
  <dcterms:created xsi:type="dcterms:W3CDTF">2024-05-25T00:43:16Z</dcterms:created>
  <dcterms:modified xsi:type="dcterms:W3CDTF">2024-05-25T02:01:54Z</dcterms:modified>
</cp:coreProperties>
</file>