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e11" initials="c" lastIdx="1" clrIdx="0">
    <p:extLst>
      <p:ext uri="{19B8F6BF-5375-455C-9EA6-DF929625EA0E}">
        <p15:presenceInfo xmlns:p15="http://schemas.microsoft.com/office/powerpoint/2012/main" userId="change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20B5-8B22-4775-A98E-E735E8832D4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4E36-F3CB-4580-A0BD-51F7DA13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소켓통신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미니프로젝트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이찬호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527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62152" y="168165"/>
            <a:ext cx="9144000" cy="640639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구현 내용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474373" y="1354225"/>
            <a:ext cx="5717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멀티 프로세스로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클라이언트의 입력을 받아서 처리하고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회원가입은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테이블에 회원 정보를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로그인은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membe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id, pw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쿼리를 </a:t>
            </a:r>
            <a:endParaRPr lang="en-US" altLang="ko-KR" dirty="0" smtClean="0"/>
          </a:p>
          <a:p>
            <a:r>
              <a:rPr lang="ko-KR" altLang="en-US" dirty="0" smtClean="0"/>
              <a:t>보내 일치하면 </a:t>
            </a:r>
            <a:r>
              <a:rPr lang="en-US" altLang="ko-KR" dirty="0" smtClean="0"/>
              <a:t>nickname</a:t>
            </a:r>
            <a:r>
              <a:rPr lang="ko-KR" altLang="en-US" dirty="0" smtClean="0"/>
              <a:t>을 가져온다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입력한 메시지는 </a:t>
            </a:r>
            <a:r>
              <a:rPr lang="en-US" altLang="ko-KR" dirty="0" smtClean="0"/>
              <a:t>messages </a:t>
            </a:r>
            <a:r>
              <a:rPr lang="ko-KR" altLang="en-US" dirty="0" smtClean="0"/>
              <a:t>테이블에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사용자 </a:t>
            </a:r>
            <a:r>
              <a:rPr lang="en-US" altLang="ko-KR" dirty="0" smtClean="0"/>
              <a:t>nickname</a:t>
            </a:r>
            <a:r>
              <a:rPr lang="ko-KR" altLang="en-US" dirty="0" smtClean="0"/>
              <a:t>을 포함해</a:t>
            </a:r>
            <a:endParaRPr lang="en-US" altLang="ko-KR" dirty="0" smtClean="0"/>
          </a:p>
          <a:p>
            <a:r>
              <a:rPr lang="ko-KR" altLang="en-US" dirty="0" smtClean="0"/>
              <a:t>저장되어 차후에 해당 사용자가 입력한 텍스트 목록</a:t>
            </a:r>
            <a:endParaRPr lang="en-US" altLang="ko-KR" dirty="0" smtClean="0"/>
          </a:p>
          <a:p>
            <a:r>
              <a:rPr lang="ko-KR" altLang="en-US" dirty="0" smtClean="0"/>
              <a:t>조회 등의 기능에 사용하기 위해 </a:t>
            </a:r>
            <a:r>
              <a:rPr lang="ko-KR" altLang="en-US" dirty="0" err="1" smtClean="0"/>
              <a:t>만들어두었음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2152" y="1464584"/>
            <a:ext cx="5717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dirty="0" smtClean="0"/>
              <a:t>Accept </a:t>
            </a:r>
            <a:r>
              <a:rPr lang="ko-KR" altLang="en-US" dirty="0" smtClean="0"/>
              <a:t>시스템 콜을 논 블로킹을 설정해 여러 클라이언트가 동시에 접속을 할 수 있게 만들고</a:t>
            </a:r>
            <a:endParaRPr lang="en-US" altLang="ko-KR" dirty="0" smtClean="0"/>
          </a:p>
          <a:p>
            <a:r>
              <a:rPr lang="ko-KR" altLang="en-US" dirty="0" smtClean="0"/>
              <a:t>클라이언트 소켓을 비동기로 처리해 </a:t>
            </a:r>
            <a:r>
              <a:rPr lang="en-US" altLang="ko-KR" dirty="0" smtClean="0"/>
              <a:t>SIGIO </a:t>
            </a:r>
            <a:r>
              <a:rPr lang="ko-KR" altLang="en-US" dirty="0" smtClean="0"/>
              <a:t>시스템 콜을 통해 </a:t>
            </a:r>
            <a:r>
              <a:rPr lang="en-US" altLang="ko-KR" dirty="0" smtClean="0"/>
              <a:t>IO</a:t>
            </a:r>
            <a:r>
              <a:rPr lang="ko-KR" altLang="en-US" dirty="0" smtClean="0"/>
              <a:t>가 일어나면 바로 이벤트를 발생시켜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연결된 클라이언트들에게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메시지를 </a:t>
            </a:r>
            <a:r>
              <a:rPr lang="ko-KR" altLang="en-US" dirty="0" err="1" smtClean="0"/>
              <a:t>브로드캐스팅</a:t>
            </a:r>
            <a:r>
              <a:rPr lang="ko-KR" altLang="en-US" dirty="0" smtClean="0"/>
              <a:t> 하게 만들어주었다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 소켓과 연결 한 후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.</a:t>
            </a:r>
            <a:r>
              <a:rPr lang="ko-KR" altLang="en-US" dirty="0" smtClean="0"/>
              <a:t>로그인 루프를 돈 후 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루프를 탈출하고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시스템 콜을 통해 서버로부터 입력을 받는 기능과 서버에게 메시지를 입력하는 기능을</a:t>
            </a:r>
            <a:endParaRPr lang="en-US" altLang="ko-KR" dirty="0" smtClean="0"/>
          </a:p>
          <a:p>
            <a:r>
              <a:rPr lang="ko-KR" altLang="en-US" dirty="0" smtClean="0"/>
              <a:t>부모 자식 프로세스에서 각각 수행하게 만들었다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34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4290" y="200950"/>
            <a:ext cx="9144000" cy="640639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작동 화면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1" y="940837"/>
            <a:ext cx="9583487" cy="342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987" y="1465415"/>
            <a:ext cx="84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서버는 실행 후 </a:t>
            </a:r>
            <a:r>
              <a:rPr lang="ko-KR" altLang="en-US" dirty="0" err="1" smtClean="0"/>
              <a:t>데몬으로</a:t>
            </a:r>
            <a:r>
              <a:rPr lang="ko-KR" altLang="en-US" dirty="0" smtClean="0"/>
              <a:t> 백그라운드에서 </a:t>
            </a:r>
            <a:r>
              <a:rPr lang="ko-KR" altLang="en-US" dirty="0" smtClean="0"/>
              <a:t>동작합니다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0798"/>
            <a:ext cx="11908221" cy="49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94" y="1204898"/>
            <a:ext cx="3047484" cy="1758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61" y="5208791"/>
            <a:ext cx="2009472" cy="145606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232936" y="1006685"/>
            <a:ext cx="9144000" cy="185288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err="1" smtClean="0"/>
              <a:t>라즈베리파이에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설치를 실패해서 </a:t>
            </a:r>
            <a:r>
              <a:rPr lang="en-US" altLang="ko-KR" sz="1800" dirty="0" err="1" smtClean="0"/>
              <a:t>mariadb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sudo</a:t>
            </a:r>
            <a:r>
              <a:rPr lang="en-US" altLang="ko-KR" sz="1800" dirty="0" smtClean="0"/>
              <a:t> apt-get install </a:t>
            </a:r>
            <a:r>
              <a:rPr lang="en-US" altLang="ko-KR" sz="1800" dirty="0" err="1" smtClean="0"/>
              <a:t>libmariadb</a:t>
            </a:r>
            <a:r>
              <a:rPr lang="en-US" altLang="ko-KR" sz="1800" dirty="0" smtClean="0"/>
              <a:t>-dev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라즈베리파이에서</a:t>
            </a:r>
            <a:r>
              <a:rPr lang="ko-KR" altLang="en-US" sz="1800" dirty="0" smtClean="0"/>
              <a:t> 서버를 </a:t>
            </a:r>
            <a:r>
              <a:rPr lang="ko-KR" altLang="en-US" sz="1800" dirty="0" err="1" smtClean="0"/>
              <a:t>컴파일할때</a:t>
            </a:r>
            <a:r>
              <a:rPr lang="ko-KR" altLang="en-US" sz="1800" dirty="0" smtClean="0"/>
              <a:t> 옵션 붙여주기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aarch64-linux-gnu-gcc -o </a:t>
            </a:r>
            <a:r>
              <a:rPr lang="en-US" altLang="ko-KR" sz="1800" dirty="0" err="1" smtClean="0"/>
              <a:t>tcpServer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tcpServer.c</a:t>
            </a:r>
            <a:r>
              <a:rPr lang="en-US" altLang="ko-KR" sz="1800" dirty="0" smtClean="0"/>
              <a:t> -I/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/include/</a:t>
            </a:r>
            <a:r>
              <a:rPr lang="en-US" altLang="ko-KR" sz="1800" dirty="0" err="1" smtClean="0"/>
              <a:t>mariadb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en-US" altLang="ko-KR" sz="1800" dirty="0" smtClean="0"/>
              <a:t>-L/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/lib/aarch64-linux-gnu –</a:t>
            </a:r>
            <a:r>
              <a:rPr lang="en-US" altLang="ko-KR" sz="1800" dirty="0" err="1" smtClean="0"/>
              <a:t>lmariadb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리눅스에 있는 </a:t>
            </a:r>
            <a:r>
              <a:rPr lang="en-US" altLang="ko-KR" sz="1800" dirty="0" err="1" smtClean="0"/>
              <a:t>tcpClient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gcc</a:t>
            </a:r>
            <a:r>
              <a:rPr lang="en-US" altLang="ko-KR" sz="1800" dirty="0" smtClean="0"/>
              <a:t> –o client </a:t>
            </a:r>
            <a:r>
              <a:rPr lang="en-US" altLang="ko-KR" sz="1800" dirty="0" err="1" smtClean="0"/>
              <a:t>tcpClient.c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형태로 컴파일 해서 사용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 </a:t>
            </a:r>
            <a:r>
              <a:rPr lang="ko-KR" altLang="en-US" sz="1800" dirty="0" smtClean="0"/>
              <a:t>둘다 </a:t>
            </a:r>
            <a:r>
              <a:rPr lang="en-US" altLang="ko-KR" sz="1800" dirty="0" err="1" smtClean="0"/>
              <a:t>makefile</a:t>
            </a:r>
            <a:r>
              <a:rPr lang="ko-KR" altLang="en-US" sz="1800" dirty="0" smtClean="0"/>
              <a:t>로 사용 가능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752" y="3086793"/>
            <a:ext cx="2076740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57" y="3086793"/>
            <a:ext cx="1829055" cy="1848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22" y="5509810"/>
            <a:ext cx="1470434" cy="10881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69" y="4405970"/>
            <a:ext cx="1995059" cy="19950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2225" y="5016836"/>
            <a:ext cx="7291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 입력한 메시지 저장 기능을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Azure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원격 호스팅 해서 사용 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현재 원격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가 다 노출되어서 향후에 보안 강화 예정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불가능하기에</a:t>
            </a:r>
            <a:endParaRPr lang="en-US" altLang="ko-KR" dirty="0" smtClean="0"/>
          </a:p>
          <a:p>
            <a:r>
              <a:rPr lang="en-US" altLang="ko-KR" dirty="0" err="1" smtClean="0"/>
              <a:t>MariaDB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237720"/>
            <a:ext cx="781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 </a:t>
            </a:r>
            <a:r>
              <a:rPr lang="ko-KR" altLang="en-US" dirty="0" smtClean="0"/>
              <a:t>원격 데이터베이스로 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내역 저장 기능 구현</a:t>
            </a:r>
            <a:endParaRPr lang="ko-KR" altLang="en-US" dirty="0"/>
          </a:p>
        </p:txBody>
      </p:sp>
      <p:sp>
        <p:nvSpPr>
          <p:cNvPr id="14" name="폭발 1 13"/>
          <p:cNvSpPr/>
          <p:nvPr/>
        </p:nvSpPr>
        <p:spPr>
          <a:xfrm>
            <a:off x="511285" y="687465"/>
            <a:ext cx="638439" cy="63843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823" y="3023825"/>
            <a:ext cx="2820263" cy="23695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19617" y="565445"/>
            <a:ext cx="301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id, pw, </a:t>
            </a:r>
            <a:r>
              <a:rPr lang="ko-KR" altLang="en-US" dirty="0" smtClean="0"/>
              <a:t>닉네임 저장</a:t>
            </a:r>
            <a:endParaRPr lang="en-US" altLang="ko-KR" dirty="0" smtClean="0"/>
          </a:p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5668" y="4507203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내역 저장</a:t>
            </a:r>
            <a:endParaRPr lang="en-US" altLang="ko-KR" dirty="0" smtClean="0"/>
          </a:p>
          <a:p>
            <a:r>
              <a:rPr lang="en-US" altLang="ko-KR" dirty="0" smtClean="0"/>
              <a:t>Messages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62152" y="168165"/>
            <a:ext cx="9144000" cy="640639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회고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493987" y="1465415"/>
            <a:ext cx="84923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구현하기 전에는 이렇게 힘든 작업이 될 지 몰랐다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처음에 블로킹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논블로킹</a:t>
            </a:r>
            <a:r>
              <a:rPr lang="ko-KR" altLang="en-US" dirty="0" smtClean="0"/>
              <a:t> 개념과 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비동기 개념도 없는 터라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로 흐름만 바꿔주면 자동으로 병렬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처럼 처리될 줄 알았는데 어림도 없다는 걸 알았고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sigio</a:t>
            </a:r>
            <a:r>
              <a:rPr lang="ko-KR" altLang="en-US" dirty="0" smtClean="0"/>
              <a:t>를 이용해서 여러 클라이언트가 각각 입력하는 기능은 구현했으나 동시성 문제나 메모리 낭비 문제가 심각해 기능 </a:t>
            </a:r>
            <a:r>
              <a:rPr lang="ko-KR" altLang="en-US" dirty="0" err="1" smtClean="0"/>
              <a:t>구현에만</a:t>
            </a:r>
            <a:r>
              <a:rPr lang="ko-KR" altLang="en-US" dirty="0" smtClean="0"/>
              <a:t> 급급했었다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다음에는 조금 더 효율적인 코드를 작성할 수 있도록 복습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노력을 해야겠다고 다짐했다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데이터베이스의 경우에도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 자체는 성공했으나 저장해둔 메시지를 조회하는 기능을 넣지 못하였고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등의 이벤트 없이 떨어진 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개만 만들었기에 많이 아쉬웠다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 프로젝트에서는 더 좋은 모습을 보여줄 수 있게 노력하자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1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소켓통신 미니프로젝트</vt:lpstr>
      <vt:lpstr>구현 내용</vt:lpstr>
      <vt:lpstr>작동 화면</vt:lpstr>
      <vt:lpstr>라즈베리파이에 mysql 설치를 실패해서 mariadb 설치 sudo apt-get install libmariadb-dev 라즈베리파이에서 서버를 컴파일할때 옵션 붙여주기  aarch64-linux-gnu-gcc -o tcpServer tcpServer.c -I/usr/include/mariadb  -L/usr/lib/aarch64-linux-gnu –lmariadb  리눅스에 있는 tcpClient는 gcc –o client tcpClient.c 형태로 컴파일 해서 사용 * 둘다 makefile로 사용 가능</vt:lpstr>
      <vt:lpstr>회고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미니프로젝트</dc:title>
  <dc:creator>change11</dc:creator>
  <cp:lastModifiedBy>change11</cp:lastModifiedBy>
  <cp:revision>19</cp:revision>
  <dcterms:created xsi:type="dcterms:W3CDTF">2024-09-13T07:34:52Z</dcterms:created>
  <dcterms:modified xsi:type="dcterms:W3CDTF">2024-09-24T01:44:30Z</dcterms:modified>
</cp:coreProperties>
</file>