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97" r:id="rId4"/>
    <p:sldId id="257" r:id="rId5"/>
    <p:sldId id="294" r:id="rId6"/>
    <p:sldId id="295" r:id="rId7"/>
    <p:sldId id="285" r:id="rId8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        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  <p:sp>
        <p:nvSpPr>
          <p:cNvPr id="2" name="TextBox 40"/>
          <p:cNvSpPr txBox="1"/>
          <p:nvPr/>
        </p:nvSpPr>
        <p:spPr>
          <a:xfrm>
            <a:off x="7388225" y="271081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327884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3493135" y="1785160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6658386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646572" y="2404711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1823" y="2404919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系统设计</a:t>
            </a:r>
            <a:endParaRPr lang="zh-CN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7074" y="2401109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2826385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5913673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400050" y="290639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76015" y="2906395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6798945" y="2906395"/>
            <a:ext cx="1788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824085" y="179595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sp>
        <p:nvSpPr>
          <p:cNvPr id="7" name="TextBox 17"/>
          <p:cNvSpPr txBox="1"/>
          <p:nvPr/>
        </p:nvSpPr>
        <p:spPr>
          <a:xfrm>
            <a:off x="10142773" y="2415714"/>
            <a:ext cx="1432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总结与感悟</a:t>
            </a:r>
            <a:endParaRPr lang="zh-CN" altLang="en-US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Arrow: Chevron 19"/>
          <p:cNvSpPr/>
          <p:nvPr/>
        </p:nvSpPr>
        <p:spPr>
          <a:xfrm>
            <a:off x="9157335" y="249865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45"/>
          <p:cNvSpPr txBox="1"/>
          <p:nvPr/>
        </p:nvSpPr>
        <p:spPr>
          <a:xfrm>
            <a:off x="10006965" y="2917190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4040" y="3129280"/>
            <a:ext cx="20999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登录界面，选择身份，并输入正确的用户名和密码即可登录。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4062" y="26965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1705" y="1341755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93928" y="169581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561705" y="2165985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133475"/>
            <a:ext cx="7574280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Student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7690" y="3298825"/>
            <a:ext cx="297815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在该界面，可以查看课程信息、选课、退课。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7712" y="28984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7690" y="1376045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学生界面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19913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187690" y="22980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Student Page</a:t>
            </a:r>
            <a:endParaRPr lang="en-US" altLang="zh-CN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511175"/>
            <a:ext cx="4459605" cy="5545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737235"/>
            <a:ext cx="4606925" cy="538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Admin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8435" y="3420745"/>
            <a:ext cx="33235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管理员可在此界面查看学生的选课情况，可以强制退课，也可以添加或删除课程。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8457" y="295183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7303" y="16932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8435" y="2262505"/>
            <a:ext cx="162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737235"/>
            <a:ext cx="4606925" cy="5389245"/>
          </a:xfrm>
          <a:prstGeom prst="rect">
            <a:avLst/>
          </a:prstGeom>
        </p:spPr>
      </p:pic>
      <p:sp>
        <p:nvSpPr>
          <p:cNvPr id="11" name="TextBox 17"/>
          <p:cNvSpPr txBox="1"/>
          <p:nvPr/>
        </p:nvSpPr>
        <p:spPr>
          <a:xfrm>
            <a:off x="7661910" y="1340485"/>
            <a:ext cx="376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管理员界面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Placeholder 1" descr="/home/kana/Desktop/2023-06-02_20-17.png2023-06-02_20-1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175068"/>
            <a:ext cx="6847205" cy="3916680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4" name="TextBox 13"/>
          <p:cNvSpPr txBox="1"/>
          <p:nvPr/>
        </p:nvSpPr>
        <p:spPr>
          <a:xfrm>
            <a:off x="7405351" y="75913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8954" y="3927694"/>
            <a:ext cx="5241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660</Words>
  <Application>WPS Presentation</Application>
  <PresentationFormat>Widescreen</PresentationFormat>
  <Paragraphs>80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Segoe UI</vt:lpstr>
      <vt:lpstr>Microsoft YaHei UI Light</vt:lpstr>
      <vt:lpstr>Microsoft YaHei</vt:lpstr>
      <vt:lpstr>Noto sans</vt:lpstr>
      <vt:lpstr>Poppins</vt:lpstr>
      <vt:lpstr>Calibri</vt:lpstr>
      <vt:lpstr>微软雅黑</vt:lpstr>
      <vt:lpstr>文泉驿正黑</vt:lpstr>
      <vt:lpstr>Arial Unicode MS</vt:lpstr>
      <vt:lpstr>Calibri Light</vt:lpstr>
      <vt:lpstr>C059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61</cp:revision>
  <dcterms:created xsi:type="dcterms:W3CDTF">2023-06-02T12:36:37Z</dcterms:created>
  <dcterms:modified xsi:type="dcterms:W3CDTF">2023-06-02T12:36:37Z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1033-11.1.0.11698</vt:lpwstr>
  </property>
</Properties>
</file>