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4" r:id="rId4"/>
    <p:sldId id="295" r:id="rId5"/>
    <p:sldId id="285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  <a:t>08/06/2023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选课系统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模板作为网页前端，</a:t>
            </a:r>
            <a:r>
              <a:rPr lang="en-US" altLang="zh-CN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Flask</a:t>
            </a:r>
            <a:r>
              <a:rPr lang="zh-CN" alt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框架作为系统后端交互。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        A random question selection system with JavaScript compiled from C++ using WebAssembly as the backend and HTML as the frontend.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40"/>
          <p:cNvSpPr txBox="1"/>
          <p:nvPr/>
        </p:nvSpPr>
        <p:spPr>
          <a:xfrm>
            <a:off x="7388225" y="271081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4040" y="3129280"/>
            <a:ext cx="20999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登录界面，选择身份，并输入正确的用户名和密码即可登录。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94062" y="26965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1705" y="1341755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93928" y="169581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561705" y="2165985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133475"/>
            <a:ext cx="7574280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Student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7690" y="3298825"/>
            <a:ext cx="297815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在该界面，可以查看课程信息、选课、退课。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7712" y="28984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87690" y="1376045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学生界面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19913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187690" y="22980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Student Page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511175"/>
            <a:ext cx="4459605" cy="554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Admin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8435" y="3420745"/>
            <a:ext cx="33235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管理员可在此界面查看学生的选课情况，可以强制退课，也可以添加或删除课程。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98457" y="295183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7303" y="16932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8435" y="2262505"/>
            <a:ext cx="162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Page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737235"/>
            <a:ext cx="4606925" cy="5389245"/>
          </a:xfrm>
          <a:prstGeom prst="rect">
            <a:avLst/>
          </a:prstGeom>
        </p:spPr>
      </p:pic>
      <p:sp>
        <p:nvSpPr>
          <p:cNvPr id="11" name="TextBox 17"/>
          <p:cNvSpPr txBox="1"/>
          <p:nvPr/>
        </p:nvSpPr>
        <p:spPr>
          <a:xfrm>
            <a:off x="7661910" y="1340485"/>
            <a:ext cx="376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管理员界面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05351" y="75913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8954" y="3927694"/>
            <a:ext cx="5241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143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神奈 メイサ</cp:lastModifiedBy>
  <cp:revision>63</cp:revision>
  <dcterms:created xsi:type="dcterms:W3CDTF">2023-06-02T12:36:37Z</dcterms:created>
  <dcterms:modified xsi:type="dcterms:W3CDTF">2023-06-07T16:39:36Z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1033-11.1.0.11698</vt:lpwstr>
  </property>
</Properties>
</file>