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97" r:id="rId4"/>
    <p:sldId id="258" r:id="rId5"/>
    <p:sldId id="257" r:id="rId6"/>
    <p:sldId id="294" r:id="rId7"/>
    <p:sldId id="295" r:id="rId8"/>
    <p:sldId id="296" r:id="rId9"/>
    <p:sldId id="298" r:id="rId10"/>
    <p:sldId id="331" r:id="rId11"/>
    <p:sldId id="361" r:id="rId12"/>
    <p:sldId id="332" r:id="rId13"/>
    <p:sldId id="360" r:id="rId14"/>
    <p:sldId id="362" r:id="rId15"/>
    <p:sldId id="285" r:id="rId16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        A random question selection system with JavaScript compiled from C++ using WebAssembly as the backend and HTML as the frontend.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</p:grpSp>
      <p:sp>
        <p:nvSpPr>
          <p:cNvPr id="2" name="TextBox 40"/>
          <p:cNvSpPr txBox="1"/>
          <p:nvPr/>
        </p:nvSpPr>
        <p:spPr>
          <a:xfrm>
            <a:off x="7388225" y="271081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创新点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941830"/>
            <a:ext cx="99206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C++后端：本项目采用C++编写核心逻辑，并通过WebAssembly编译成JavaScript模块作为后端，这在Web开发中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极为少见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，体现了项目的独特性。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WebAssembly技术：通过引入WebAssembly技术，提高了系统的性能、安全性及跨平台能力。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个性化提示：对于重复抽题的学号，系统会及时阻止并弹出警告，避免了重复抽题的情况发生。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管理员功能：管理员界面具有查看所有题目、上传新题目、查看抽题记录（包括学号、所抽到的题目、IP地址、访问系统的平台信息等）的功能，方便管理抽题过程。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随机抽题优化：引入随机问题选择器，优化了随机抽题功能，使得每次抽取的题目更具随机性。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7348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Innovation Point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037" y="1604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1258570" y="189865"/>
            <a:ext cx="1622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Innovation Point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381635" y="637794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775" y="2068830"/>
            <a:ext cx="46685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1.定义类 RandomQuestionSelector，该类包含一个公共构造函数、一个公共成员函数和一个私有成员变量。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2.images_ 是一个私有成员变量，用于存储传入的字符串向量。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3.类的公共构造函数 RandomQuestionSelector(const vector&lt;string&gt;&amp; images) 接收一个字符串向量，并将其赋值给私有成员变量 images_。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4.同时，使用 srand(time(0)) 初始化随机数生成器，以确保每次运行时生成的随机数序列不同。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5.类的公共成员函数 vector&lt;string&gt; getRandomQuestions(int question_num) 用于从 images_ 中随机选择指定数量的问题。它接收一个整数 question_num，表示要选择的问题的数量。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6.在 getRandomQuestions 函数中，首先创建一个空的 random_questions 向量，用于存储随机选择的问题。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7.获取 images_ 的大小，赋值给 total_questions，用于计算随机索引。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8.使用一个 for 循环，迭代 question_num 次。在每次迭代中，执行以下操作：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a. 生成一个随机索引 random_index，其值在 0 到 total_questions - 1 之间（包括两者）。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b. 使用该随机索引从 images_ 中获取对应的问题，并将其添加到 random_questions 向量中。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9.在循环结束后，返回包含随机选择的问题的 random_questions 向量。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97" y="1731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9520" y="833755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随机抽题核心代码</a:t>
            </a:r>
            <a:endParaRPr lang="zh-CN" altLang="en-US" sz="3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478" y="101763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017905"/>
            <a:ext cx="6692900" cy="4621530"/>
          </a:xfrm>
          <a:prstGeom prst="rect">
            <a:avLst/>
          </a:prstGeom>
        </p:spPr>
      </p:pic>
      <p:sp>
        <p:nvSpPr>
          <p:cNvPr id="14" name="TextBox 45"/>
          <p:cNvSpPr txBox="1"/>
          <p:nvPr/>
        </p:nvSpPr>
        <p:spPr>
          <a:xfrm>
            <a:off x="393065" y="636905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97" y="1731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9520" y="833755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学号抽题核心代码</a:t>
            </a:r>
            <a:endParaRPr lang="zh-CN" altLang="en-US" sz="3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478" y="101763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948690"/>
            <a:ext cx="6671945" cy="4966335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7343775" y="2068830"/>
            <a:ext cx="4668520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1.定义类 QuestionBank，该类包含两个公共构造函数、两个公共成员函数和两个私有成员变量。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used_student_ids_ 是一个私有成员变量，用于存储已使用的学生ID。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images_ 是一个私有成员变量，用于存储传入的字符串向量，表示问题库。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类的公共构造函数 QuestionBank(const vector&lt;string&gt;&amp; images) 接收一个字符串向量（题库），并将其赋值给私有成员变量 images_。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5.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同时，使用 srand(time(0)) 初始化随机数生成器，以确保每次运行时生成的随机数序列不同。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类的公共成员函数 bool isStudentIdUsed(const string&amp; student_id) const 用于检查给定的学生ID是否已经使用过。它接收一个字符串 student_id，表示学生ID。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7.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 isStudentIdUsed 函数中，使用 find() 函数在 used_student_ids_ 向量中查找 student_id。如果找到，则返回 true；否则返回 false。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8.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类的公共成员函数 string drawQuestion(const string&amp; student_id) 用于为给定的学生ID抽取问题。它接收一个字符串 student_id，表示学生ID。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9.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 drawQuestion 函数中，首先调用 isStudentIdUsed(student_id) 检查学生ID是否已经使用过。如果已使用过，则返回一个空字符串，表示无法抽题。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如果学生ID尚未使用过，则生成一个随机索引 random_index，其值在 0 到 images_.size() - 1 之间（包括两者）。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11.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将学生ID添加到 used_student_ids_ 向量中，表示已使用该ID。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12.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使用随机索引从 images_ 中获取对应的问题，并返回该问题。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374650" y="635254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总结与感悟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513205"/>
            <a:ext cx="992060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经过这次学号抽题系统的设计与实现，我对Web开发的流程和技术有了更加深入的了解。在这个项目中，我不仅巩固了前端技术如HTML、CSS和JavaScript的运用，还大胆尝试将C++和WebAssembly技术引入后端开发，实现了一个高效、美观且易于管理的学号抽题系统。通过这次实践，我收获了以下几点感悟：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1. 技术选型的重要性：在项目开发中，合适的技术选型对项目的成功至关重要。在本项目中，我选用了C++和WebAssembly技术，使得系统性能得到了显著提升，同时也提高了安全性和跨平台能力。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2. 不断学习与创新：在技术快速发展的今天，保持不断学习的心态尤为重要。本项目中，我尝试了较为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少见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的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后端开发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技术组合，并取得了良好的效果。这让我深刻体会到，敢于尝试新技术、勇于创新是推动个人成长和项目成功的重要因素。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3. 关注用户体验：在开发过程中，始终关注用户需求和体验至关重要。我在设计过程中注意到了用户界面的美观、交互逻辑的简洁和易用性，这使得用户在使用我的系统时能够获得愉悦的体验。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4. 注重细节与质量：一个成功的项目，细节和质量同样重要。在本项目中，我充分考虑了随机抽题算法的优化、防止重复抽题等细节问题，力求将系统做到更加完善。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5. 通过本次项目实践，我深刻认识到了技术选型、创新、关注用户体验以及注重细节与质量的重要性。在未来的学习中，我会不断积累经验，提高自己的技能，为实现更多优秀项目而努力。 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932045" y="1119505"/>
            <a:ext cx="232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Summary and Reflection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45"/>
          <p:cNvSpPr txBox="1"/>
          <p:nvPr/>
        </p:nvSpPr>
        <p:spPr>
          <a:xfrm>
            <a:off x="1319530" y="205740"/>
            <a:ext cx="232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Summary and Reflection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434975" y="6369050"/>
            <a:ext cx="232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Summary and Reflection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Placeholder 1" descr="/home/kana/2023-04-30_11-59.png2023-04-30_11-59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146175"/>
            <a:ext cx="6847205" cy="3974465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pic>
      <p:sp>
        <p:nvSpPr>
          <p:cNvPr id="14" name="TextBox 13"/>
          <p:cNvSpPr txBox="1"/>
          <p:nvPr/>
        </p:nvSpPr>
        <p:spPr>
          <a:xfrm>
            <a:off x="7405351" y="75913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32129" y="3888602"/>
            <a:ext cx="51164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源代码已上传至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GitHub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仓库</a:t>
            </a:r>
            <a:endParaRPr lang="zh-CN" alt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KanaMeisa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@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QuestionDrawing-System</a:t>
            </a:r>
            <a:endParaRPr lang="zh-CN" alt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474956"/>
            <a:ext cx="5797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      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服务器的私有</a:t>
            </a:r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IP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地址是10.33.88.88，在服务器部署后，可连接校园网，在浏览器输入10.33.88.88</a:t>
            </a:r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:8000/html/index.html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即访问到抽题系统。</a:t>
            </a:r>
            <a:endParaRPr lang="zh-CN" altLang="en-US" sz="14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      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抽题系统管理员的用户名和密码均为</a:t>
            </a:r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000000.</a:t>
            </a:r>
            <a:endParaRPr lang="en-US" altLang="zh-CN" sz="14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2594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6320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2849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1261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951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6486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Content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0342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1657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Oval 1"/>
          <p:cNvSpPr/>
          <p:nvPr/>
        </p:nvSpPr>
        <p:spPr>
          <a:xfrm>
            <a:off x="327884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3493135" y="1785160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6658386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646572" y="2404711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ID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作品展示</a:t>
            </a:r>
            <a:endParaRPr lang="zh-CN" alt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1823" y="2404919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系统设计</a:t>
            </a:r>
            <a:endParaRPr lang="zh-CN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7074" y="2401109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核心代码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2826385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5913673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400050" y="2906395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Project Exhibition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76015" y="2906395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6798945" y="2906395"/>
            <a:ext cx="1788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824085" y="179595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sp>
        <p:nvSpPr>
          <p:cNvPr id="7" name="TextBox 17"/>
          <p:cNvSpPr txBox="1"/>
          <p:nvPr/>
        </p:nvSpPr>
        <p:spPr>
          <a:xfrm>
            <a:off x="10142773" y="2415714"/>
            <a:ext cx="1432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总结与感悟</a:t>
            </a:r>
            <a:endParaRPr lang="zh-CN" altLang="en-US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Arrow: Chevron 19"/>
          <p:cNvSpPr/>
          <p:nvPr/>
        </p:nvSpPr>
        <p:spPr>
          <a:xfrm>
            <a:off x="9157335" y="249865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45"/>
          <p:cNvSpPr txBox="1"/>
          <p:nvPr/>
        </p:nvSpPr>
        <p:spPr>
          <a:xfrm>
            <a:off x="10006965" y="2917190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940" y="6353175"/>
            <a:ext cx="211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Overview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150" y="4603115"/>
            <a:ext cx="104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学号抽题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2480" y="4603115"/>
            <a:ext cx="1223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管理员登录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页面总览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6" name="TextBox 14"/>
          <p:cNvSpPr txBox="1"/>
          <p:nvPr/>
        </p:nvSpPr>
        <p:spPr>
          <a:xfrm>
            <a:off x="10007600" y="4603115"/>
            <a:ext cx="1254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管理员页面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4145280" y="4603115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3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366645"/>
            <a:ext cx="2533650" cy="19462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2376805"/>
            <a:ext cx="2550795" cy="1960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5" y="2392045"/>
            <a:ext cx="2531110" cy="1945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285" y="2366645"/>
            <a:ext cx="2549525" cy="196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4185" y="3323590"/>
            <a:ext cx="20999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点击右上方菜单按钮即可开始。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4207" y="29232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185" y="1375410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6408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354185" y="2199640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61340"/>
            <a:ext cx="7390130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6345" y="3333750"/>
            <a:ext cx="2978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输入学号，可以从题库中随机抽取一题。该学号会被记录下来，管理员界面可以查看抽题记录。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当已经抽取过题目的学号再次尝试抽题时，会阻止并弹出警告。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6367" y="29334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6345" y="1410970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88568" y="176439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56345" y="22345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Drawing with ID</a:t>
            </a:r>
            <a:endParaRPr lang="zh-CN" alt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725"/>
            <a:ext cx="739076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9495" y="3420110"/>
            <a:ext cx="33235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点击按钮，每次可随机抽取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道题目，可反复抽取。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9517" y="295119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9495" y="142811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1718" y="17821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59495" y="2261870"/>
            <a:ext cx="162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Random Drawing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1185"/>
            <a:ext cx="7390765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960" y="3361690"/>
            <a:ext cx="349504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6982" y="29613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9165" y="1446530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管理员登录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6953" y="179932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74735" y="2271395"/>
            <a:ext cx="2825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Login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090"/>
            <a:ext cx="7390130" cy="567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845" y="3298825"/>
            <a:ext cx="355028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管理员界面实现的功能：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查看所有题目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2.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上传新的题目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3.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查看抽题记录，记录包含学号、所抽到的题目、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 IP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地址、访问系统的平台信息。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867" y="294230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4845" y="1419225"/>
            <a:ext cx="3639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管理员页面</a:t>
            </a:r>
            <a:endParaRPr lang="en-US" altLang="zh-CN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17068" y="177328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84845" y="2243455"/>
            <a:ext cx="260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690245"/>
            <a:ext cx="5459095" cy="4197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2164080"/>
            <a:ext cx="5459730" cy="418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设计思路与设计方法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941830"/>
            <a:ext cx="99206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本项目旨在构建一个学号抽题系统，通过简洁美观的前端界面提高用户体验。为实现这一目标，我们选用HTML搭建网页基础结构，CSS负责装饰元素的美化，以及JavaScript处理页面交互逻辑。在后端方面，我们采用了较为罕见的C++语言，通过使用WebAssembly技术将C++代码编译为JavaScript模块，进一步增强了系统的性能和安全性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36209" y="160482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设计思路</a:t>
            </a:r>
            <a:endParaRPr lang="zh-CN" alt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4490" y="636905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7348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Design Methods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14"/>
          <p:cNvSpPr txBox="1"/>
          <p:nvPr/>
        </p:nvSpPr>
        <p:spPr>
          <a:xfrm>
            <a:off x="1155894" y="320311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设计方法</a:t>
            </a:r>
            <a:endParaRPr lang="zh-CN" alt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01"/>
          <p:cNvSpPr txBox="1"/>
          <p:nvPr/>
        </p:nvSpPr>
        <p:spPr>
          <a:xfrm>
            <a:off x="1155700" y="3724910"/>
            <a:ext cx="99206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前端：使用HTML、CSS和JavaScript构建简洁美观的前端界面，实现学号抽题、随机抽题和管理员界面的交互功能。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后端：将C++代码编译为WebAssembly模块，提高了系统性能。利用Node.js搭建后端服务器，</a:t>
            </a:r>
            <a:r>
              <a:rPr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使用multer模块</a:t>
            </a:r>
            <a:r>
              <a:rPr lang="zh-CN"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，</a:t>
            </a:r>
            <a:r>
              <a:rPr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通过JSON文件存储已抽题学号及相关记录，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实现题目的存储、读取、上传等功能</a:t>
            </a:r>
            <a:r>
              <a:rPr 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数据交互：利用AJAX技术进行前后端的数据交互，提高了页面响应速度，使得用户体验更加流畅。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45"/>
          <p:cNvSpPr txBox="1"/>
          <p:nvPr/>
        </p:nvSpPr>
        <p:spPr>
          <a:xfrm>
            <a:off x="1282065" y="193675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Design Methods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4381</Words>
  <Application>WPS Presentation</Application>
  <PresentationFormat>Widescreen</PresentationFormat>
  <Paragraphs>231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Segoe UI</vt:lpstr>
      <vt:lpstr>Microsoft YaHei UI Light</vt:lpstr>
      <vt:lpstr>Microsoft YaHei</vt:lpstr>
      <vt:lpstr>Noto sans</vt:lpstr>
      <vt:lpstr>Poppins</vt:lpstr>
      <vt:lpstr>Calibri</vt:lpstr>
      <vt:lpstr>微软雅黑</vt:lpstr>
      <vt:lpstr>文泉驿正黑</vt:lpstr>
      <vt:lpstr>Arial Unicode MS</vt:lpstr>
      <vt:lpstr>Calibri Light</vt:lpstr>
      <vt:lpstr>C059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60</cp:revision>
  <dcterms:created xsi:type="dcterms:W3CDTF">2023-05-08T13:10:01Z</dcterms:created>
  <dcterms:modified xsi:type="dcterms:W3CDTF">2023-05-08T13:10:01Z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1033-11.1.0.11698</vt:lpwstr>
  </property>
</Properties>
</file>