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media/image1.svg" ContentType="image/svg+xml"/>
  <Override PartName="/ppt/media/image10.svg" ContentType="image/svg+xml"/>
  <Override PartName="/ppt/media/image11.svg" ContentType="image/svg+xml"/>
  <Override PartName="/ppt/media/image12.svg" ContentType="image/svg+xml"/>
  <Override PartName="/ppt/media/image13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3"/>
    <p:sldId id="297" r:id="rId4"/>
    <p:sldId id="258" r:id="rId5"/>
    <p:sldId id="257" r:id="rId6"/>
    <p:sldId id="294" r:id="rId7"/>
    <p:sldId id="295" r:id="rId8"/>
    <p:sldId id="296" r:id="rId9"/>
    <p:sldId id="298" r:id="rId10"/>
    <p:sldId id="331" r:id="rId11"/>
    <p:sldId id="361" r:id="rId12"/>
    <p:sldId id="332" r:id="rId13"/>
    <p:sldId id="360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75" r:id="rId23"/>
    <p:sldId id="267" r:id="rId25"/>
    <p:sldId id="276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8" r:id="rId34"/>
    <p:sldId id="277" r:id="rId35"/>
    <p:sldId id="279" r:id="rId36"/>
    <p:sldId id="280" r:id="rId37"/>
    <p:sldId id="281" r:id="rId38"/>
    <p:sldId id="282" r:id="rId39"/>
    <p:sldId id="283" r:id="rId40"/>
    <p:sldId id="284" r:id="rId41"/>
    <p:sldId id="285" r:id="rId42"/>
  </p:sldIdLst>
  <p:sldSz cx="12192000" cy="6858000"/>
  <p:notesSz cx="6858000" cy="9144000"/>
  <p:custDataLst>
    <p:tags r:id="rId4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E31"/>
    <a:srgbClr val="3C6255"/>
    <a:srgbClr val="243763"/>
    <a:srgbClr val="FF4C05"/>
    <a:srgbClr val="FF9966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81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6" Type="http://schemas.openxmlformats.org/officeDocument/2006/relationships/tags" Target="tags/tag1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  <a:sym typeface="Microsoft YaHei" panose="020B0503020204020204" charset="-122"/>
            </a:defRPr>
          </a:pPr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06521039"/>
        <c:axId val="1106522287"/>
      </c:barChart>
      <c:catAx>
        <c:axId val="11065210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Microsoft YaHei" panose="020B0503020204020204" charset="-122"/>
              </a:defRPr>
            </a:pPr>
          </a:p>
        </c:txPr>
        <c:crossAx val="1106522287"/>
        <c:crosses val="autoZero"/>
        <c:auto val="1"/>
        <c:lblAlgn val="ctr"/>
        <c:lblOffset val="100"/>
        <c:noMultiLvlLbl val="0"/>
      </c:catAx>
      <c:valAx>
        <c:axId val="110652228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Microsoft YaHei" panose="020B0503020204020204" charset="-122"/>
              </a:defRPr>
            </a:pPr>
          </a:p>
        </c:txPr>
        <c:crossAx val="11065210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Microsoft YaHei" panose="020B0503020204020204" charset="-122"/>
              </a:defRPr>
            </a:pPr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Microsoft YaHei" panose="020B0503020204020204" charset="-122"/>
              </a:defRPr>
            </a:pPr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Microsoft YaHei" panose="020B0503020204020204" charset="-122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  <a:sym typeface="Microsoft YaHei" panose="020B0503020204020204" charset="-122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Microsoft YaHei" panose="020B0503020204020204" charset="-122"/>
          <a:ea typeface="Microsoft YaHei" panose="020B0503020204020204" charset="-122"/>
          <a:cs typeface="Microsoft YaHei" panose="020B0503020204020204" charset="-122"/>
          <a:sym typeface="Microsoft YaHei" panose="020B0503020204020204" charset="-122"/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617D2-DC11-4595-A979-F577D004444C}" type="datetimeFigureOut">
              <a:rPr lang="en-ID" smtClean="0"/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6D349-8608-4BAB-9AB0-A11FB9A40D1E}" type="slidenum">
              <a:rPr lang="en-ID" smtClean="0"/>
            </a:fld>
            <a:endParaRPr lang="en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CBFBEB-597B-47E6-8E7D-61ED60264724}" type="slidenum">
              <a:rPr lang="en-ID" smtClean="0"/>
            </a:fld>
            <a:endParaRPr lang="en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56B0-DA76-4167-A01B-019ACC63374A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481F-4E73-4D02-B2DE-9DD3236C0F20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56B0-DA76-4167-A01B-019ACC63374A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481F-4E73-4D02-B2DE-9DD3236C0F20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56B0-DA76-4167-A01B-019ACC63374A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481F-4E73-4D02-B2DE-9DD3236C0F20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1158875"/>
            <a:ext cx="9645650" cy="4262438"/>
          </a:xfrm>
        </p:spPr>
        <p:txBody>
          <a:bodyPr/>
          <a:lstStyle/>
          <a:p>
            <a:endParaRPr lang="en-ID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772040" y="1697037"/>
            <a:ext cx="2551112" cy="3463925"/>
          </a:xfrm>
        </p:spPr>
        <p:txBody>
          <a:bodyPr/>
          <a:lstStyle/>
          <a:p>
            <a:endParaRPr lang="en-ID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467615" y="1697037"/>
            <a:ext cx="2551112" cy="3463925"/>
          </a:xfrm>
        </p:spPr>
        <p:txBody>
          <a:bodyPr/>
          <a:lstStyle/>
          <a:p>
            <a:endParaRPr lang="en-ID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6163190" y="1697037"/>
            <a:ext cx="2551112" cy="3463925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8858765" y="1697037"/>
            <a:ext cx="2551112" cy="3463925"/>
          </a:xfrm>
        </p:spPr>
        <p:txBody>
          <a:bodyPr/>
          <a:lstStyle/>
          <a:p>
            <a:endParaRPr lang="en-ID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1390919" y="553793"/>
            <a:ext cx="3129566" cy="5473521"/>
          </a:xfrm>
          <a:custGeom>
            <a:avLst/>
            <a:gdLst>
              <a:gd name="connsiteX0" fmla="*/ 1564783 w 3129566"/>
              <a:gd name="connsiteY0" fmla="*/ 0 h 5473521"/>
              <a:gd name="connsiteX1" fmla="*/ 3121487 w 3129566"/>
              <a:gd name="connsiteY1" fmla="*/ 1404793 h 5473521"/>
              <a:gd name="connsiteX2" fmla="*/ 3124689 w 3129566"/>
              <a:gd name="connsiteY2" fmla="*/ 1468191 h 5473521"/>
              <a:gd name="connsiteX3" fmla="*/ 3129566 w 3129566"/>
              <a:gd name="connsiteY3" fmla="*/ 1468191 h 5473521"/>
              <a:gd name="connsiteX4" fmla="*/ 3129566 w 3129566"/>
              <a:gd name="connsiteY4" fmla="*/ 1564783 h 5473521"/>
              <a:gd name="connsiteX5" fmla="*/ 3129566 w 3129566"/>
              <a:gd name="connsiteY5" fmla="*/ 5473521 h 5473521"/>
              <a:gd name="connsiteX6" fmla="*/ 0 w 3129566"/>
              <a:gd name="connsiteY6" fmla="*/ 5473521 h 5473521"/>
              <a:gd name="connsiteX7" fmla="*/ 0 w 3129566"/>
              <a:gd name="connsiteY7" fmla="*/ 1564783 h 5473521"/>
              <a:gd name="connsiteX8" fmla="*/ 0 w 3129566"/>
              <a:gd name="connsiteY8" fmla="*/ 1468191 h 5473521"/>
              <a:gd name="connsiteX9" fmla="*/ 4878 w 3129566"/>
              <a:gd name="connsiteY9" fmla="*/ 1468191 h 5473521"/>
              <a:gd name="connsiteX10" fmla="*/ 8079 w 3129566"/>
              <a:gd name="connsiteY10" fmla="*/ 1404793 h 5473521"/>
              <a:gd name="connsiteX11" fmla="*/ 1564783 w 3129566"/>
              <a:gd name="connsiteY11" fmla="*/ 0 h 5473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29566" h="5473521">
                <a:moveTo>
                  <a:pt x="1564783" y="0"/>
                </a:moveTo>
                <a:cubicBezTo>
                  <a:pt x="2374976" y="0"/>
                  <a:pt x="3041355" y="615742"/>
                  <a:pt x="3121487" y="1404793"/>
                </a:cubicBezTo>
                <a:lnTo>
                  <a:pt x="3124689" y="1468191"/>
                </a:lnTo>
                <a:lnTo>
                  <a:pt x="3129566" y="1468191"/>
                </a:lnTo>
                <a:lnTo>
                  <a:pt x="3129566" y="1564783"/>
                </a:lnTo>
                <a:lnTo>
                  <a:pt x="3129566" y="5473521"/>
                </a:lnTo>
                <a:lnTo>
                  <a:pt x="0" y="5473521"/>
                </a:lnTo>
                <a:lnTo>
                  <a:pt x="0" y="1564783"/>
                </a:lnTo>
                <a:lnTo>
                  <a:pt x="0" y="1468191"/>
                </a:lnTo>
                <a:lnTo>
                  <a:pt x="4878" y="1468191"/>
                </a:lnTo>
                <a:lnTo>
                  <a:pt x="8079" y="1404793"/>
                </a:lnTo>
                <a:cubicBezTo>
                  <a:pt x="88211" y="615742"/>
                  <a:pt x="754590" y="0"/>
                  <a:pt x="156478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1"/>
          </p:nvPr>
        </p:nvSpPr>
        <p:spPr>
          <a:xfrm>
            <a:off x="5203066" y="400929"/>
            <a:ext cx="2944970" cy="6056142"/>
          </a:xfrm>
          <a:custGeom>
            <a:avLst/>
            <a:gdLst>
              <a:gd name="connsiteX0" fmla="*/ 1472485 w 2944970"/>
              <a:gd name="connsiteY0" fmla="*/ 0 h 6056142"/>
              <a:gd name="connsiteX1" fmla="*/ 2937368 w 2944970"/>
              <a:gd name="connsiteY1" fmla="*/ 1225581 h 6056142"/>
              <a:gd name="connsiteX2" fmla="*/ 2940381 w 2944970"/>
              <a:gd name="connsiteY2" fmla="*/ 1280891 h 6056142"/>
              <a:gd name="connsiteX3" fmla="*/ 2944970 w 2944970"/>
              <a:gd name="connsiteY3" fmla="*/ 1280891 h 6056142"/>
              <a:gd name="connsiteX4" fmla="*/ 2944970 w 2944970"/>
              <a:gd name="connsiteY4" fmla="*/ 1365160 h 6056142"/>
              <a:gd name="connsiteX5" fmla="*/ 2944970 w 2944970"/>
              <a:gd name="connsiteY5" fmla="*/ 4690982 h 6056142"/>
              <a:gd name="connsiteX6" fmla="*/ 2944970 w 2944970"/>
              <a:gd name="connsiteY6" fmla="*/ 4775252 h 6056142"/>
              <a:gd name="connsiteX7" fmla="*/ 2940381 w 2944970"/>
              <a:gd name="connsiteY7" fmla="*/ 4775252 h 6056142"/>
              <a:gd name="connsiteX8" fmla="*/ 2937368 w 2944970"/>
              <a:gd name="connsiteY8" fmla="*/ 4830562 h 6056142"/>
              <a:gd name="connsiteX9" fmla="*/ 1472485 w 2944970"/>
              <a:gd name="connsiteY9" fmla="*/ 6056142 h 6056142"/>
              <a:gd name="connsiteX10" fmla="*/ 7603 w 2944970"/>
              <a:gd name="connsiteY10" fmla="*/ 4830562 h 6056142"/>
              <a:gd name="connsiteX11" fmla="*/ 4591 w 2944970"/>
              <a:gd name="connsiteY11" fmla="*/ 4775252 h 6056142"/>
              <a:gd name="connsiteX12" fmla="*/ 0 w 2944970"/>
              <a:gd name="connsiteY12" fmla="*/ 4775252 h 6056142"/>
              <a:gd name="connsiteX13" fmla="*/ 0 w 2944970"/>
              <a:gd name="connsiteY13" fmla="*/ 4690982 h 6056142"/>
              <a:gd name="connsiteX14" fmla="*/ 0 w 2944970"/>
              <a:gd name="connsiteY14" fmla="*/ 1365160 h 6056142"/>
              <a:gd name="connsiteX15" fmla="*/ 0 w 2944970"/>
              <a:gd name="connsiteY15" fmla="*/ 1280891 h 6056142"/>
              <a:gd name="connsiteX16" fmla="*/ 4591 w 2944970"/>
              <a:gd name="connsiteY16" fmla="*/ 1280891 h 6056142"/>
              <a:gd name="connsiteX17" fmla="*/ 7603 w 2944970"/>
              <a:gd name="connsiteY17" fmla="*/ 1225581 h 6056142"/>
              <a:gd name="connsiteX18" fmla="*/ 1472485 w 2944970"/>
              <a:gd name="connsiteY18" fmla="*/ 0 h 6056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44970" h="6056142">
                <a:moveTo>
                  <a:pt x="1472485" y="0"/>
                </a:moveTo>
                <a:cubicBezTo>
                  <a:pt x="2234889" y="0"/>
                  <a:pt x="2861962" y="537191"/>
                  <a:pt x="2937368" y="1225581"/>
                </a:cubicBezTo>
                <a:lnTo>
                  <a:pt x="2940381" y="1280891"/>
                </a:lnTo>
                <a:lnTo>
                  <a:pt x="2944970" y="1280891"/>
                </a:lnTo>
                <a:lnTo>
                  <a:pt x="2944970" y="1365160"/>
                </a:lnTo>
                <a:lnTo>
                  <a:pt x="2944970" y="4690982"/>
                </a:lnTo>
                <a:lnTo>
                  <a:pt x="2944970" y="4775252"/>
                </a:lnTo>
                <a:lnTo>
                  <a:pt x="2940381" y="4775252"/>
                </a:lnTo>
                <a:lnTo>
                  <a:pt x="2937368" y="4830562"/>
                </a:lnTo>
                <a:cubicBezTo>
                  <a:pt x="2861962" y="5518953"/>
                  <a:pt x="2234889" y="6056142"/>
                  <a:pt x="1472485" y="6056142"/>
                </a:cubicBezTo>
                <a:cubicBezTo>
                  <a:pt x="710081" y="6056142"/>
                  <a:pt x="83009" y="5518953"/>
                  <a:pt x="7603" y="4830562"/>
                </a:cubicBezTo>
                <a:lnTo>
                  <a:pt x="4591" y="4775252"/>
                </a:lnTo>
                <a:lnTo>
                  <a:pt x="0" y="4775252"/>
                </a:lnTo>
                <a:lnTo>
                  <a:pt x="0" y="4690982"/>
                </a:lnTo>
                <a:lnTo>
                  <a:pt x="0" y="1365160"/>
                </a:lnTo>
                <a:lnTo>
                  <a:pt x="0" y="1280891"/>
                </a:lnTo>
                <a:lnTo>
                  <a:pt x="4591" y="1280891"/>
                </a:lnTo>
                <a:lnTo>
                  <a:pt x="7603" y="1225581"/>
                </a:lnTo>
                <a:cubicBezTo>
                  <a:pt x="83009" y="537191"/>
                  <a:pt x="710081" y="0"/>
                  <a:pt x="147248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178071" y="2213394"/>
            <a:ext cx="2431212" cy="2431212"/>
          </a:xfrm>
          <a:custGeom>
            <a:avLst/>
            <a:gdLst>
              <a:gd name="connsiteX0" fmla="*/ 1732533 w 3465066"/>
              <a:gd name="connsiteY0" fmla="*/ 0 h 3465066"/>
              <a:gd name="connsiteX1" fmla="*/ 3465066 w 3465066"/>
              <a:gd name="connsiteY1" fmla="*/ 1732533 h 3465066"/>
              <a:gd name="connsiteX2" fmla="*/ 1732533 w 3465066"/>
              <a:gd name="connsiteY2" fmla="*/ 3465066 h 3465066"/>
              <a:gd name="connsiteX3" fmla="*/ 0 w 3465066"/>
              <a:gd name="connsiteY3" fmla="*/ 1732533 h 3465066"/>
              <a:gd name="connsiteX4" fmla="*/ 1732533 w 3465066"/>
              <a:gd name="connsiteY4" fmla="*/ 0 h 3465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5066" h="3465066">
                <a:moveTo>
                  <a:pt x="1732533" y="0"/>
                </a:moveTo>
                <a:cubicBezTo>
                  <a:pt x="2689385" y="0"/>
                  <a:pt x="3465066" y="775681"/>
                  <a:pt x="3465066" y="1732533"/>
                </a:cubicBezTo>
                <a:cubicBezTo>
                  <a:pt x="3465066" y="2689385"/>
                  <a:pt x="2689385" y="3465066"/>
                  <a:pt x="1732533" y="3465066"/>
                </a:cubicBezTo>
                <a:cubicBezTo>
                  <a:pt x="775681" y="3465066"/>
                  <a:pt x="0" y="2689385"/>
                  <a:pt x="0" y="1732533"/>
                </a:cubicBezTo>
                <a:cubicBezTo>
                  <a:pt x="0" y="775681"/>
                  <a:pt x="775681" y="0"/>
                  <a:pt x="173253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3934150" y="2213394"/>
            <a:ext cx="2431212" cy="2431212"/>
          </a:xfrm>
          <a:custGeom>
            <a:avLst/>
            <a:gdLst>
              <a:gd name="connsiteX0" fmla="*/ 1732533 w 3465066"/>
              <a:gd name="connsiteY0" fmla="*/ 0 h 3465066"/>
              <a:gd name="connsiteX1" fmla="*/ 3465066 w 3465066"/>
              <a:gd name="connsiteY1" fmla="*/ 1732533 h 3465066"/>
              <a:gd name="connsiteX2" fmla="*/ 1732533 w 3465066"/>
              <a:gd name="connsiteY2" fmla="*/ 3465066 h 3465066"/>
              <a:gd name="connsiteX3" fmla="*/ 0 w 3465066"/>
              <a:gd name="connsiteY3" fmla="*/ 1732533 h 3465066"/>
              <a:gd name="connsiteX4" fmla="*/ 1732533 w 3465066"/>
              <a:gd name="connsiteY4" fmla="*/ 0 h 3465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5066" h="3465066">
                <a:moveTo>
                  <a:pt x="1732533" y="0"/>
                </a:moveTo>
                <a:cubicBezTo>
                  <a:pt x="2689385" y="0"/>
                  <a:pt x="3465066" y="775681"/>
                  <a:pt x="3465066" y="1732533"/>
                </a:cubicBezTo>
                <a:cubicBezTo>
                  <a:pt x="3465066" y="2689385"/>
                  <a:pt x="2689385" y="3465066"/>
                  <a:pt x="1732533" y="3465066"/>
                </a:cubicBezTo>
                <a:cubicBezTo>
                  <a:pt x="775681" y="3465066"/>
                  <a:pt x="0" y="2689385"/>
                  <a:pt x="0" y="1732533"/>
                </a:cubicBezTo>
                <a:cubicBezTo>
                  <a:pt x="0" y="775681"/>
                  <a:pt x="775681" y="0"/>
                  <a:pt x="173253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6600076" y="2213394"/>
            <a:ext cx="2431212" cy="2431212"/>
          </a:xfrm>
          <a:custGeom>
            <a:avLst/>
            <a:gdLst>
              <a:gd name="connsiteX0" fmla="*/ 1732533 w 3465066"/>
              <a:gd name="connsiteY0" fmla="*/ 0 h 3465066"/>
              <a:gd name="connsiteX1" fmla="*/ 3465066 w 3465066"/>
              <a:gd name="connsiteY1" fmla="*/ 1732533 h 3465066"/>
              <a:gd name="connsiteX2" fmla="*/ 1732533 w 3465066"/>
              <a:gd name="connsiteY2" fmla="*/ 3465066 h 3465066"/>
              <a:gd name="connsiteX3" fmla="*/ 0 w 3465066"/>
              <a:gd name="connsiteY3" fmla="*/ 1732533 h 3465066"/>
              <a:gd name="connsiteX4" fmla="*/ 1732533 w 3465066"/>
              <a:gd name="connsiteY4" fmla="*/ 0 h 3465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5066" h="3465066">
                <a:moveTo>
                  <a:pt x="1732533" y="0"/>
                </a:moveTo>
                <a:cubicBezTo>
                  <a:pt x="2689385" y="0"/>
                  <a:pt x="3465066" y="775681"/>
                  <a:pt x="3465066" y="1732533"/>
                </a:cubicBezTo>
                <a:cubicBezTo>
                  <a:pt x="3465066" y="2689385"/>
                  <a:pt x="2689385" y="3465066"/>
                  <a:pt x="1732533" y="3465066"/>
                </a:cubicBezTo>
                <a:cubicBezTo>
                  <a:pt x="775681" y="3465066"/>
                  <a:pt x="0" y="2689385"/>
                  <a:pt x="0" y="1732533"/>
                </a:cubicBezTo>
                <a:cubicBezTo>
                  <a:pt x="0" y="775681"/>
                  <a:pt x="775681" y="0"/>
                  <a:pt x="173253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9266002" y="2213394"/>
            <a:ext cx="2431212" cy="2431212"/>
          </a:xfrm>
          <a:custGeom>
            <a:avLst/>
            <a:gdLst>
              <a:gd name="connsiteX0" fmla="*/ 1732533 w 3465066"/>
              <a:gd name="connsiteY0" fmla="*/ 0 h 3465066"/>
              <a:gd name="connsiteX1" fmla="*/ 3465066 w 3465066"/>
              <a:gd name="connsiteY1" fmla="*/ 1732533 h 3465066"/>
              <a:gd name="connsiteX2" fmla="*/ 1732533 w 3465066"/>
              <a:gd name="connsiteY2" fmla="*/ 3465066 h 3465066"/>
              <a:gd name="connsiteX3" fmla="*/ 0 w 3465066"/>
              <a:gd name="connsiteY3" fmla="*/ 1732533 h 3465066"/>
              <a:gd name="connsiteX4" fmla="*/ 1732533 w 3465066"/>
              <a:gd name="connsiteY4" fmla="*/ 0 h 3465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5066" h="3465066">
                <a:moveTo>
                  <a:pt x="1732533" y="0"/>
                </a:moveTo>
                <a:cubicBezTo>
                  <a:pt x="2689385" y="0"/>
                  <a:pt x="3465066" y="775681"/>
                  <a:pt x="3465066" y="1732533"/>
                </a:cubicBezTo>
                <a:cubicBezTo>
                  <a:pt x="3465066" y="2689385"/>
                  <a:pt x="2689385" y="3465066"/>
                  <a:pt x="1732533" y="3465066"/>
                </a:cubicBezTo>
                <a:cubicBezTo>
                  <a:pt x="775681" y="3465066"/>
                  <a:pt x="0" y="2689385"/>
                  <a:pt x="0" y="1732533"/>
                </a:cubicBezTo>
                <a:cubicBezTo>
                  <a:pt x="0" y="775681"/>
                  <a:pt x="775681" y="0"/>
                  <a:pt x="173253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05352" y="1812913"/>
            <a:ext cx="2601913" cy="3232173"/>
          </a:xfrm>
        </p:spPr>
        <p:txBody>
          <a:bodyPr/>
          <a:lstStyle/>
          <a:p>
            <a:endParaRPr lang="en-ID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3451583" y="1812913"/>
            <a:ext cx="2601913" cy="3232173"/>
          </a:xfrm>
        </p:spPr>
        <p:txBody>
          <a:bodyPr/>
          <a:lstStyle/>
          <a:p>
            <a:endParaRPr lang="en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297814" y="1812913"/>
            <a:ext cx="2601913" cy="3232173"/>
          </a:xfrm>
        </p:spPr>
        <p:txBody>
          <a:bodyPr/>
          <a:lstStyle/>
          <a:p>
            <a:endParaRPr lang="en-ID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9144045" y="1812913"/>
            <a:ext cx="2601913" cy="3232173"/>
          </a:xfrm>
        </p:spPr>
        <p:txBody>
          <a:bodyPr/>
          <a:lstStyle/>
          <a:p>
            <a:endParaRPr lang="en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56B0-DA76-4167-A01B-019ACC63374A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481F-4E73-4D02-B2DE-9DD3236C0F20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56B0-DA76-4167-A01B-019ACC63374A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481F-4E73-4D02-B2DE-9DD3236C0F20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56B0-DA76-4167-A01B-019ACC63374A}" type="datetimeFigureOut">
              <a:rPr lang="en-ID" smtClean="0"/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481F-4E73-4D02-B2DE-9DD3236C0F20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56B0-DA76-4167-A01B-019ACC63374A}" type="datetimeFigureOut">
              <a:rPr lang="en-ID" smtClean="0"/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481F-4E73-4D02-B2DE-9DD3236C0F20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56B0-DA76-4167-A01B-019ACC63374A}" type="datetimeFigureOut">
              <a:rPr lang="en-ID" smtClean="0"/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481F-4E73-4D02-B2DE-9DD3236C0F20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56B0-DA76-4167-A01B-019ACC63374A}" type="datetimeFigureOut">
              <a:rPr lang="en-ID" smtClean="0"/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481F-4E73-4D02-B2DE-9DD3236C0F20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56B0-DA76-4167-A01B-019ACC63374A}" type="datetimeFigureOut">
              <a:rPr lang="en-ID" smtClean="0"/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481F-4E73-4D02-B2DE-9DD3236C0F20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56B0-DA76-4167-A01B-019ACC63374A}" type="datetimeFigureOut">
              <a:rPr lang="en-ID" smtClean="0"/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481F-4E73-4D02-B2DE-9DD3236C0F20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E56B0-DA76-4167-A01B-019ACC63374A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0481F-4E73-4D02-B2DE-9DD3236C0F20}" type="slidenum">
              <a:rPr lang="en-ID" smtClean="0"/>
            </a:fld>
            <a:endParaRPr lang="en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.svg"/><Relationship Id="rId1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image" Target="../media/image5.svg"/><Relationship Id="rId7" Type="http://schemas.openxmlformats.org/officeDocument/2006/relationships/image" Target="../media/image13.png"/><Relationship Id="rId6" Type="http://schemas.openxmlformats.org/officeDocument/2006/relationships/image" Target="../media/image4.svg"/><Relationship Id="rId5" Type="http://schemas.openxmlformats.org/officeDocument/2006/relationships/image" Target="../media/image12.png"/><Relationship Id="rId4" Type="http://schemas.openxmlformats.org/officeDocument/2006/relationships/image" Target="../media/image3.svg"/><Relationship Id="rId3" Type="http://schemas.openxmlformats.org/officeDocument/2006/relationships/image" Target="../media/image11.png"/><Relationship Id="rId2" Type="http://schemas.openxmlformats.org/officeDocument/2006/relationships/image" Target="../media/image2.svg"/><Relationship Id="rId1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image" Target="../media/image9.svg"/><Relationship Id="rId7" Type="http://schemas.openxmlformats.org/officeDocument/2006/relationships/image" Target="../media/image17.png"/><Relationship Id="rId6" Type="http://schemas.openxmlformats.org/officeDocument/2006/relationships/image" Target="../media/image8.svg"/><Relationship Id="rId5" Type="http://schemas.openxmlformats.org/officeDocument/2006/relationships/image" Target="../media/image16.png"/><Relationship Id="rId4" Type="http://schemas.openxmlformats.org/officeDocument/2006/relationships/image" Target="../media/image7.svg"/><Relationship Id="rId3" Type="http://schemas.openxmlformats.org/officeDocument/2006/relationships/image" Target="../media/image15.png"/><Relationship Id="rId2" Type="http://schemas.openxmlformats.org/officeDocument/2006/relationships/image" Target="../media/image6.svg"/><Relationship Id="rId1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chart" Target="../charts/char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12.svg"/><Relationship Id="rId5" Type="http://schemas.openxmlformats.org/officeDocument/2006/relationships/image" Target="../media/image20.png"/><Relationship Id="rId4" Type="http://schemas.openxmlformats.org/officeDocument/2006/relationships/image" Target="../media/image11.svg"/><Relationship Id="rId3" Type="http://schemas.openxmlformats.org/officeDocument/2006/relationships/image" Target="../media/image19.png"/><Relationship Id="rId2" Type="http://schemas.openxmlformats.org/officeDocument/2006/relationships/image" Target="../media/image10.svg"/><Relationship Id="rId1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3.svg"/><Relationship Id="rId1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388225" y="1779905"/>
            <a:ext cx="340487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抽题系统</a:t>
            </a:r>
            <a:endParaRPr lang="zh-CN" altLang="en-US" sz="60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989320" y="3429000"/>
            <a:ext cx="6203315" cy="11785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TextBox 21"/>
          <p:cNvSpPr txBox="1"/>
          <p:nvPr/>
        </p:nvSpPr>
        <p:spPr>
          <a:xfrm>
            <a:off x="6529589" y="3537169"/>
            <a:ext cx="524170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b="1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	</a:t>
            </a:r>
            <a:r>
              <a:rPr lang="zh-CN" altLang="en-US" sz="1400" b="1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使用由</a:t>
            </a:r>
            <a:r>
              <a:rPr lang="en-US" altLang="zh-CN" sz="1400" b="1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C++</a:t>
            </a:r>
            <a:r>
              <a:rPr lang="zh-CN" altLang="en-US" sz="1400" b="1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通过WebAssembly编译而成的</a:t>
            </a:r>
            <a:r>
              <a:rPr lang="en-US" altLang="zh-CN" sz="1400" b="1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JavaScript</a:t>
            </a:r>
            <a:r>
              <a:rPr lang="zh-CN" altLang="en-US" sz="1400" b="1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作为后端，</a:t>
            </a:r>
            <a:r>
              <a:rPr lang="en-US" altLang="zh-CN" sz="1400" b="1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HTML</a:t>
            </a:r>
            <a:r>
              <a:rPr lang="zh-CN" altLang="en-US" sz="1400" b="1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为前端的随机抽题系统</a:t>
            </a:r>
            <a:endParaRPr lang="zh-CN" altLang="en-US" sz="1400" b="1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0" name="TextBox 34"/>
          <p:cNvSpPr txBox="1"/>
          <p:nvPr/>
        </p:nvSpPr>
        <p:spPr>
          <a:xfrm>
            <a:off x="6591819" y="4058782"/>
            <a:ext cx="5116473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5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        A random question selection system with JavaScript compiled from C++ using WebAssembly as the backend and HTML as the frontend.</a:t>
            </a:r>
            <a:endParaRPr lang="en-US" sz="1050" b="0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08940" y="6353175"/>
            <a:ext cx="28949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Question Drawing System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Home Page</a:t>
            </a:r>
            <a:endParaRPr lang="en-US" altLang="zh-CN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11835079" y="5120485"/>
            <a:ext cx="147918" cy="831002"/>
            <a:chOff x="11807969" y="5260185"/>
            <a:chExt cx="147918" cy="831002"/>
          </a:xfrm>
        </p:grpSpPr>
        <p:sp>
          <p:nvSpPr>
            <p:cNvPr id="49" name="Rectangle 48"/>
            <p:cNvSpPr/>
            <p:nvPr/>
          </p:nvSpPr>
          <p:spPr>
            <a:xfrm>
              <a:off x="11807969" y="526018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1807969" y="5568110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1807969" y="587603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9" name="Oval 18"/>
          <p:cNvSpPr/>
          <p:nvPr/>
        </p:nvSpPr>
        <p:spPr>
          <a:xfrm>
            <a:off x="-2111188" y="983155"/>
            <a:ext cx="5331511" cy="498412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D"/>
          </a:p>
        </p:txBody>
      </p:sp>
      <p:grpSp>
        <p:nvGrpSpPr>
          <p:cNvPr id="21" name="Group 20"/>
          <p:cNvGrpSpPr/>
          <p:nvPr/>
        </p:nvGrpSpPr>
        <p:grpSpPr>
          <a:xfrm>
            <a:off x="5469812" y="325462"/>
            <a:ext cx="1252376" cy="100709"/>
            <a:chOff x="5441183" y="279601"/>
            <a:chExt cx="1252376" cy="100709"/>
          </a:xfrm>
        </p:grpSpPr>
        <p:sp>
          <p:nvSpPr>
            <p:cNvPr id="23" name="Rectangle 19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ID"/>
            </a:p>
          </p:txBody>
        </p:sp>
        <p:sp>
          <p:nvSpPr>
            <p:cNvPr id="24" name="Rectangle 20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ID"/>
            </a:p>
          </p:txBody>
        </p:sp>
      </p:grpSp>
      <p:sp>
        <p:nvSpPr>
          <p:cNvPr id="2" name="TextBox 40"/>
          <p:cNvSpPr txBox="1"/>
          <p:nvPr/>
        </p:nvSpPr>
        <p:spPr>
          <a:xfrm>
            <a:off x="7388225" y="2710815"/>
            <a:ext cx="28949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Question Drawing System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" name="TextBox 61"/>
          <p:cNvSpPr txBox="1"/>
          <p:nvPr/>
        </p:nvSpPr>
        <p:spPr>
          <a:xfrm>
            <a:off x="1689100" y="512445"/>
            <a:ext cx="69900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4" algn="ctr"/>
            <a:r>
              <a:rPr lang="zh-CN" altLang="en-US" sz="40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创新点</a:t>
            </a:r>
            <a:endParaRPr lang="zh-CN" altLang="en-US" sz="40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5469812" y="325462"/>
            <a:ext cx="1252376" cy="100709"/>
            <a:chOff x="5441183" y="279601"/>
            <a:chExt cx="1252376" cy="100709"/>
          </a:xfrm>
        </p:grpSpPr>
        <p:sp>
          <p:nvSpPr>
            <p:cNvPr id="64" name="Rectangle 63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1136015" y="1941830"/>
            <a:ext cx="9920605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        C++后端：本项目采用C++编写核心逻辑，并通过WebAssembly编译成JavaScript模块作为后端，这在Web开发中</a:t>
            </a:r>
            <a:r>
              <a:rPr lang="zh-CN" altLang="en-US"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极为少见</a:t>
            </a:r>
            <a:r>
              <a:rPr lang="en-US" altLang="zh-CN"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，体现了项目的独特性。</a:t>
            </a:r>
            <a:endParaRPr lang="en-US" altLang="zh-CN" sz="1600" b="0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pPr algn="just"/>
            <a:endParaRPr sz="1600" b="0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pPr algn="just"/>
            <a:r>
              <a:rPr lang="en-US"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	</a:t>
            </a:r>
            <a:r>
              <a:rPr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WebAssembly技术：通过引入WebAssembly技术，提高了系统的性能、安全性及跨平台能力。</a:t>
            </a:r>
            <a:endParaRPr sz="1600" b="0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pPr algn="just"/>
            <a:endParaRPr sz="1600" b="0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pPr algn="just"/>
            <a:r>
              <a:rPr lang="en-US"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	</a:t>
            </a:r>
            <a:r>
              <a:rPr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个性化提示：对于重复抽题的学号，系统会及时阻止并弹出警告，避免了重复抽题的情况发生。</a:t>
            </a:r>
            <a:endParaRPr sz="1600" b="0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pPr algn="just"/>
            <a:endParaRPr sz="1600" b="0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pPr algn="just"/>
            <a:r>
              <a:rPr lang="en-US"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	</a:t>
            </a:r>
            <a:r>
              <a:rPr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管理员功能：管理员界面具有查看所有题目、上传新题目、查看抽题记录（包括学号、所抽到的题目、IP地址、访问系统的平台信息等）的功能，方便管理抽题过程。</a:t>
            </a:r>
            <a:endParaRPr sz="1600" b="0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pPr algn="just"/>
            <a:endParaRPr sz="1600" b="0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pPr algn="just"/>
            <a:r>
              <a:rPr lang="en-US"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	</a:t>
            </a:r>
            <a:r>
              <a:rPr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随机抽题优化：引入随机问题选择器，优化了随机抽题功能，使得每次抽取的题目更具随机性。</a:t>
            </a:r>
            <a:endParaRPr sz="1600" b="0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" name="TextBox 45"/>
          <p:cNvSpPr txBox="1"/>
          <p:nvPr/>
        </p:nvSpPr>
        <p:spPr>
          <a:xfrm>
            <a:off x="4384040" y="1173480"/>
            <a:ext cx="34239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Innovation Point</a:t>
            </a:r>
            <a:endParaRPr lang="en-US" sz="14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36037" y="1604363"/>
            <a:ext cx="1450277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b="1" dirty="0">
                <a:solidFill>
                  <a:schemeClr val="accent3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Description</a:t>
            </a:r>
            <a:endParaRPr lang="en-US" sz="1600" b="1" dirty="0">
              <a:solidFill>
                <a:schemeClr val="accent3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4" name="TextBox 45"/>
          <p:cNvSpPr txBox="1"/>
          <p:nvPr/>
        </p:nvSpPr>
        <p:spPr>
          <a:xfrm>
            <a:off x="1258570" y="189865"/>
            <a:ext cx="1622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Innovation Point</a:t>
            </a:r>
            <a:endParaRPr lang="en-US" sz="14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5" name="TextBox 45"/>
          <p:cNvSpPr txBox="1"/>
          <p:nvPr/>
        </p:nvSpPr>
        <p:spPr>
          <a:xfrm>
            <a:off x="381635" y="6377940"/>
            <a:ext cx="15024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System Design</a:t>
            </a:r>
            <a:endParaRPr lang="en-US" sz="14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Core Code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43775" y="2068830"/>
            <a:ext cx="466852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    1.定义类 RandomQuestionSelector，该类包含一个公共构造函数、一个公共成员函数和一个私有成员变量。</a:t>
            </a:r>
            <a:endParaRPr lang="en-US" altLang="zh-CN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r>
              <a:rPr lang="en-US" altLang="zh-CN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    2.images_ 是一个私有成员变量，用于存储传入的字符串向量。</a:t>
            </a:r>
            <a:endParaRPr lang="en-US" altLang="zh-CN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r>
              <a:rPr lang="en-US" altLang="zh-CN" sz="110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  <a:sym typeface="+mn-ea"/>
              </a:rPr>
              <a:t>    </a:t>
            </a:r>
            <a:r>
              <a:rPr lang="en-US" altLang="zh-CN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3.类的公共构造函数 RandomQuestionSelector(const vector&lt;string&gt;&amp; images) 接收一个字符串向量，并将其赋值给私有成员变量 images_。</a:t>
            </a:r>
            <a:endParaRPr lang="en-US" altLang="zh-CN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r>
              <a:rPr lang="en-US" altLang="zh-CN" sz="110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  <a:sym typeface="+mn-ea"/>
              </a:rPr>
              <a:t>    </a:t>
            </a:r>
            <a:r>
              <a:rPr lang="en-US" altLang="zh-CN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4.同时，使用 srand(time(0)) 初始化随机数生成器，以确保每次运行时生成的随机数序列不同。</a:t>
            </a:r>
            <a:endParaRPr lang="en-US" altLang="zh-CN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r>
              <a:rPr lang="en-US" altLang="zh-CN" sz="110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  <a:sym typeface="+mn-ea"/>
              </a:rPr>
              <a:t>    </a:t>
            </a:r>
            <a:r>
              <a:rPr lang="en-US" altLang="zh-CN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5.类的公共成员函数 vector&lt;string&gt; getRandomQuestions(int question_num) 用于从 images_ 中随机选择指定数量的问题。它接收一个整数 question_num，表示要选择的问题的数量。</a:t>
            </a:r>
            <a:endParaRPr lang="en-US" altLang="zh-CN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r>
              <a:rPr lang="en-US" altLang="zh-CN" sz="110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  <a:sym typeface="+mn-ea"/>
              </a:rPr>
              <a:t>    </a:t>
            </a:r>
            <a:r>
              <a:rPr lang="en-US" altLang="zh-CN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6.在 getRandomQuestions 函数中，首先创建一个空的 random_questions 向量，用于存储随机选择的问题。</a:t>
            </a:r>
            <a:endParaRPr lang="en-US" altLang="zh-CN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r>
              <a:rPr lang="en-US" altLang="zh-CN" sz="110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  <a:sym typeface="+mn-ea"/>
              </a:rPr>
              <a:t>    </a:t>
            </a:r>
            <a:r>
              <a:rPr lang="en-US" altLang="zh-CN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7.获取 images_ 的大小，赋值给 total_questions，用于计算随机索引。</a:t>
            </a:r>
            <a:endParaRPr lang="en-US" altLang="zh-CN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r>
              <a:rPr lang="en-US" altLang="zh-CN" sz="110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  <a:sym typeface="+mn-ea"/>
              </a:rPr>
              <a:t>    </a:t>
            </a:r>
            <a:r>
              <a:rPr lang="en-US" altLang="zh-CN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8.使用一个 for 循环，迭代 question_num 次。在每次迭代中，执行以下操作：</a:t>
            </a:r>
            <a:endParaRPr lang="en-US" altLang="zh-CN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r>
              <a:rPr lang="en-US" altLang="zh-CN" sz="110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  <a:sym typeface="+mn-ea"/>
              </a:rPr>
              <a:t>        </a:t>
            </a:r>
            <a:r>
              <a:rPr lang="en-US" altLang="zh-CN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a. 生成一个随机索引 random_index，其值在 0 到 total_questions - 1 之间（包括两者）。</a:t>
            </a:r>
            <a:endParaRPr lang="en-US" altLang="zh-CN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r>
              <a:rPr lang="en-US" altLang="zh-CN" sz="110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  <a:sym typeface="+mn-ea"/>
              </a:rPr>
              <a:t>        </a:t>
            </a:r>
            <a:r>
              <a:rPr lang="en-US" altLang="zh-CN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b. 使用该随机索引从 images_ 中获取对应的问题，并将其添加到 random_questions 向量中。</a:t>
            </a:r>
            <a:endParaRPr lang="en-US" altLang="zh-CN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r>
              <a:rPr lang="en-US" altLang="zh-CN" sz="110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  <a:sym typeface="+mn-ea"/>
              </a:rPr>
              <a:t>    </a:t>
            </a:r>
            <a:r>
              <a:rPr lang="en-US" altLang="zh-CN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9.在循环结束后，返回包含随机选择的问题的 random_questions 向量。</a:t>
            </a:r>
            <a:endParaRPr lang="zh-CN" alt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43797" y="1731363"/>
            <a:ext cx="1450277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3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Description</a:t>
            </a:r>
            <a:endParaRPr lang="en-US" sz="1600" b="1" dirty="0">
              <a:solidFill>
                <a:schemeClr val="accent3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89520" y="833755"/>
            <a:ext cx="36398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随机抽题核心代码</a:t>
            </a:r>
            <a:endParaRPr lang="zh-CN" altLang="en-US" sz="32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387478" y="1017637"/>
            <a:ext cx="147918" cy="215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22" name="Group 21"/>
          <p:cNvGrpSpPr/>
          <p:nvPr/>
        </p:nvGrpSpPr>
        <p:grpSpPr>
          <a:xfrm>
            <a:off x="5469812" y="325462"/>
            <a:ext cx="1252376" cy="100709"/>
            <a:chOff x="5441183" y="279601"/>
            <a:chExt cx="1252376" cy="100709"/>
          </a:xfrm>
        </p:grpSpPr>
        <p:sp>
          <p:nvSpPr>
            <p:cNvPr id="20" name="Rectangle 19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990" y="1017905"/>
            <a:ext cx="6692900" cy="4621530"/>
          </a:xfrm>
          <a:prstGeom prst="rect">
            <a:avLst/>
          </a:prstGeom>
        </p:spPr>
      </p:pic>
      <p:sp>
        <p:nvSpPr>
          <p:cNvPr id="14" name="TextBox 45"/>
          <p:cNvSpPr txBox="1"/>
          <p:nvPr/>
        </p:nvSpPr>
        <p:spPr>
          <a:xfrm>
            <a:off x="393065" y="6369050"/>
            <a:ext cx="15024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System Design</a:t>
            </a:r>
            <a:endParaRPr lang="en-US" sz="14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Core Code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43797" y="1731363"/>
            <a:ext cx="1450277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3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Description</a:t>
            </a:r>
            <a:endParaRPr lang="en-US" sz="1600" b="1" dirty="0">
              <a:solidFill>
                <a:schemeClr val="accent3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89520" y="833755"/>
            <a:ext cx="36398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学号抽题核心代码</a:t>
            </a:r>
            <a:endParaRPr lang="zh-CN" altLang="en-US" sz="32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387478" y="1017637"/>
            <a:ext cx="147918" cy="215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22" name="Group 21"/>
          <p:cNvGrpSpPr/>
          <p:nvPr/>
        </p:nvGrpSpPr>
        <p:grpSpPr>
          <a:xfrm>
            <a:off x="5469812" y="325462"/>
            <a:ext cx="1252376" cy="100709"/>
            <a:chOff x="5441183" y="279601"/>
            <a:chExt cx="1252376" cy="100709"/>
          </a:xfrm>
        </p:grpSpPr>
        <p:sp>
          <p:nvSpPr>
            <p:cNvPr id="20" name="Rectangle 19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990" y="948690"/>
            <a:ext cx="6671945" cy="4966335"/>
          </a:xfrm>
          <a:prstGeom prst="rect">
            <a:avLst/>
          </a:prstGeom>
        </p:spPr>
      </p:pic>
      <p:sp>
        <p:nvSpPr>
          <p:cNvPr id="5" name="TextBox 12"/>
          <p:cNvSpPr txBox="1"/>
          <p:nvPr/>
        </p:nvSpPr>
        <p:spPr>
          <a:xfrm>
            <a:off x="7343775" y="2068830"/>
            <a:ext cx="4668520" cy="3984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    1.定义类 QuestionBank，该类包含两个公共构造函数、两个公共成员函数和两个私有成员变量。</a:t>
            </a:r>
            <a:endParaRPr lang="en-US" altLang="zh-CN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r>
              <a:rPr lang="en-US" altLang="zh-CN" sz="110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  <a:sym typeface="+mn-ea"/>
              </a:rPr>
              <a:t>    </a:t>
            </a:r>
            <a:r>
              <a:rPr lang="en-US" altLang="zh-CN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2.</a:t>
            </a:r>
            <a:r>
              <a:rPr lang="zh-CN" altLang="en-US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used_student_ids_ 是一个私有成员变量，用于存储已使用的学生ID。</a:t>
            </a:r>
            <a:endParaRPr lang="zh-CN" alt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r>
              <a:rPr lang="en-US" altLang="zh-CN" sz="110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  <a:sym typeface="+mn-ea"/>
              </a:rPr>
              <a:t>    </a:t>
            </a:r>
            <a:r>
              <a:rPr lang="en-US" altLang="zh-CN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3.</a:t>
            </a:r>
            <a:r>
              <a:rPr lang="zh-CN" altLang="en-US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images_ 是一个私有成员变量，用于存储传入的字符串向量，表示问题库。</a:t>
            </a:r>
            <a:endParaRPr lang="zh-CN" alt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r>
              <a:rPr lang="en-US" altLang="zh-CN" sz="110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  <a:sym typeface="+mn-ea"/>
              </a:rPr>
              <a:t>    </a:t>
            </a:r>
            <a:r>
              <a:rPr lang="en-US" altLang="zh-CN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4.</a:t>
            </a:r>
            <a:r>
              <a:rPr lang="zh-CN" altLang="en-US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类的公共构造函数 QuestionBank(const vector&lt;string&gt;&amp; images) 接收一个字符串向量（题库），并将其赋值给私有成员变量 images_。</a:t>
            </a:r>
            <a:endParaRPr lang="zh-CN" alt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r>
              <a:rPr lang="en-US" altLang="zh-CN" sz="110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  <a:sym typeface="+mn-ea"/>
              </a:rPr>
              <a:t>    </a:t>
            </a:r>
            <a:r>
              <a:rPr lang="en-US" altLang="zh-CN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5.</a:t>
            </a:r>
            <a:r>
              <a:rPr lang="zh-CN" altLang="en-US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同时，使用 srand(time(0)) 初始化随机数生成器，以确保每次运行时生成的随机数序列不同。</a:t>
            </a:r>
            <a:endParaRPr lang="zh-CN" alt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r>
              <a:rPr lang="en-US" altLang="zh-CN" sz="110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  <a:sym typeface="+mn-ea"/>
              </a:rPr>
              <a:t>    </a:t>
            </a:r>
            <a:r>
              <a:rPr lang="en-US" altLang="zh-CN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6.</a:t>
            </a:r>
            <a:r>
              <a:rPr lang="zh-CN" altLang="en-US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类的公共成员函数 bool isStudentIdUsed(const string&amp; student_id) const 用于检查给定的学生ID是否已经使用过。它接收一个字符串 student_id，表示学生ID。</a:t>
            </a:r>
            <a:endParaRPr lang="zh-CN" alt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r>
              <a:rPr lang="en-US" altLang="zh-CN" sz="110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  <a:sym typeface="+mn-ea"/>
              </a:rPr>
              <a:t>    </a:t>
            </a:r>
            <a:r>
              <a:rPr lang="en-US" altLang="zh-CN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7.</a:t>
            </a:r>
            <a:r>
              <a:rPr lang="zh-CN" altLang="en-US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在 isStudentIdUsed 函数中，使用 find() 函数在 used_student_ids_ 向量中查找 student_id。如果找到，则返回 true；否则返回 false。</a:t>
            </a:r>
            <a:endParaRPr lang="zh-CN" alt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r>
              <a:rPr lang="en-US" altLang="zh-CN" sz="110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  <a:sym typeface="+mn-ea"/>
              </a:rPr>
              <a:t>    </a:t>
            </a:r>
            <a:r>
              <a:rPr lang="en-US" altLang="zh-CN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8.</a:t>
            </a:r>
            <a:r>
              <a:rPr lang="zh-CN" altLang="en-US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类的公共成员函数 string drawQuestion(const string&amp; student_id) 用于为给定的学生ID抽取问题。它接收一个字符串 student_id，表示学生ID。</a:t>
            </a:r>
            <a:endParaRPr lang="zh-CN" alt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r>
              <a:rPr lang="en-US" altLang="zh-CN" sz="110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  <a:sym typeface="+mn-ea"/>
              </a:rPr>
              <a:t>    </a:t>
            </a:r>
            <a:r>
              <a:rPr lang="en-US" altLang="zh-CN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9.</a:t>
            </a:r>
            <a:r>
              <a:rPr lang="zh-CN" altLang="en-US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在 drawQuestion 函数中，首先调用 isStudentIdUsed(student_id) 检查学生ID是否已经使用过。如果已使用过，则返回一个空字符串，表示无法抽题。</a:t>
            </a:r>
            <a:endParaRPr lang="zh-CN" alt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r>
              <a:rPr lang="en-US" altLang="zh-CN" sz="110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  <a:sym typeface="+mn-ea"/>
              </a:rPr>
              <a:t>    </a:t>
            </a:r>
            <a:r>
              <a:rPr lang="en-US" altLang="zh-CN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10.</a:t>
            </a:r>
            <a:r>
              <a:rPr lang="zh-CN" altLang="en-US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如果学生ID尚未使用过，则生成一个随机索引 random_index，其值在 0 到 images_.size() - 1 之间（包括两者）。</a:t>
            </a:r>
            <a:endParaRPr lang="zh-CN" alt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r>
              <a:rPr lang="en-US" altLang="zh-CN" sz="110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  <a:sym typeface="+mn-ea"/>
              </a:rPr>
              <a:t>    </a:t>
            </a:r>
            <a:r>
              <a:rPr lang="en-US" altLang="zh-CN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11.</a:t>
            </a:r>
            <a:r>
              <a:rPr lang="zh-CN" altLang="en-US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将学生ID添加到 used_student_ids_ 向量中，表示已使用该ID。</a:t>
            </a:r>
            <a:endParaRPr lang="zh-CN" alt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r>
              <a:rPr lang="en-US" altLang="zh-CN" sz="110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  <a:sym typeface="+mn-ea"/>
              </a:rPr>
              <a:t>    </a:t>
            </a:r>
            <a:r>
              <a:rPr lang="en-US" altLang="zh-CN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12.</a:t>
            </a:r>
            <a:r>
              <a:rPr lang="zh-CN" altLang="en-US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使用随机索引从 images_ 中获取对应的问题，并返回该问题。</a:t>
            </a:r>
            <a:endParaRPr lang="zh-CN" alt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7" name="TextBox 45"/>
          <p:cNvSpPr txBox="1"/>
          <p:nvPr/>
        </p:nvSpPr>
        <p:spPr>
          <a:xfrm>
            <a:off x="374650" y="6352540"/>
            <a:ext cx="15024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System Design</a:t>
            </a:r>
            <a:endParaRPr lang="en-US" sz="14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/>
          <p:cNvSpPr/>
          <p:nvPr/>
        </p:nvSpPr>
        <p:spPr>
          <a:xfrm>
            <a:off x="4167558" y="3669410"/>
            <a:ext cx="5581749" cy="164849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Rectangle: Rounded Corners 27"/>
          <p:cNvSpPr/>
          <p:nvPr/>
        </p:nvSpPr>
        <p:spPr>
          <a:xfrm>
            <a:off x="2653048" y="1674254"/>
            <a:ext cx="5371393" cy="164849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728261" y="994099"/>
            <a:ext cx="2551112" cy="4711241"/>
          </a:xfrm>
          <a:solidFill>
            <a:schemeClr val="tx1">
              <a:lumMod val="85000"/>
            </a:schemeClr>
          </a:solidFill>
        </p:spPr>
      </p:sp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8912627" y="994099"/>
            <a:ext cx="2551112" cy="4711241"/>
          </a:xfrm>
          <a:solidFill>
            <a:schemeClr val="tx1">
              <a:lumMod val="85000"/>
            </a:schemeClr>
          </a:solidFill>
        </p:spPr>
      </p:sp>
      <p:sp>
        <p:nvSpPr>
          <p:cNvPr id="19" name="TextBox 18"/>
          <p:cNvSpPr txBox="1"/>
          <p:nvPr/>
        </p:nvSpPr>
        <p:spPr>
          <a:xfrm>
            <a:off x="4167558" y="512312"/>
            <a:ext cx="385688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Model Display</a:t>
            </a:r>
            <a:endParaRPr lang="en-US" sz="40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469812" y="325462"/>
            <a:ext cx="1252376" cy="100709"/>
            <a:chOff x="5441183" y="279601"/>
            <a:chExt cx="1252376" cy="100709"/>
          </a:xfrm>
        </p:grpSpPr>
        <p:sp>
          <p:nvSpPr>
            <p:cNvPr id="20" name="Rectangle 19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482080" y="2238926"/>
            <a:ext cx="4339652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10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100" b="0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82080" y="1820613"/>
            <a:ext cx="241130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1. Image Description</a:t>
            </a:r>
            <a:endParaRPr lang="en-US" sz="16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70266" y="4196373"/>
            <a:ext cx="4339652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10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100" b="0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15149" y="3816697"/>
            <a:ext cx="241130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2. Image Description</a:t>
            </a:r>
            <a:endParaRPr lang="en-US" sz="16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98165" y="5859980"/>
            <a:ext cx="241130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First Image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982533" y="5859980"/>
            <a:ext cx="241130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Second Image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11835079" y="5120485"/>
            <a:ext cx="147918" cy="831002"/>
            <a:chOff x="11807969" y="5260185"/>
            <a:chExt cx="147918" cy="831002"/>
          </a:xfrm>
        </p:grpSpPr>
        <p:sp>
          <p:nvSpPr>
            <p:cNvPr id="33" name="Rectangle 32"/>
            <p:cNvSpPr/>
            <p:nvPr/>
          </p:nvSpPr>
          <p:spPr>
            <a:xfrm>
              <a:off x="11807969" y="526018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1807969" y="5568110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1807969" y="587603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/>
          <p:cNvSpPr/>
          <p:nvPr/>
        </p:nvSpPr>
        <p:spPr>
          <a:xfrm>
            <a:off x="1258241" y="2159407"/>
            <a:ext cx="3335628" cy="1432775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8561866" y="1107089"/>
            <a:ext cx="2776639" cy="4643821"/>
          </a:xfrm>
          <a:solidFill>
            <a:schemeClr val="tx1">
              <a:lumMod val="85000"/>
            </a:schemeClr>
          </a:solidFill>
        </p:spPr>
      </p:sp>
      <p:sp>
        <p:nvSpPr>
          <p:cNvPr id="5" name="TextBox 4"/>
          <p:cNvSpPr txBox="1"/>
          <p:nvPr/>
        </p:nvSpPr>
        <p:spPr>
          <a:xfrm>
            <a:off x="1155545" y="854796"/>
            <a:ext cx="4660992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New Trend</a:t>
            </a:r>
            <a:endParaRPr lang="en-US" sz="54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7998" y="1208885"/>
            <a:ext cx="147918" cy="215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TextBox 11"/>
          <p:cNvSpPr txBox="1"/>
          <p:nvPr/>
        </p:nvSpPr>
        <p:spPr>
          <a:xfrm>
            <a:off x="1473292" y="2702105"/>
            <a:ext cx="2953151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1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73293" y="2283792"/>
            <a:ext cx="1450277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5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Description</a:t>
            </a:r>
            <a:endParaRPr lang="en-US" sz="1600" b="1" dirty="0">
              <a:solidFill>
                <a:schemeClr val="accent5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5" name="Rectangle: Rounded Corners 14"/>
          <p:cNvSpPr/>
          <p:nvPr/>
        </p:nvSpPr>
        <p:spPr>
          <a:xfrm>
            <a:off x="1258241" y="4152162"/>
            <a:ext cx="3335628" cy="1432775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TextBox 15"/>
          <p:cNvSpPr txBox="1"/>
          <p:nvPr/>
        </p:nvSpPr>
        <p:spPr>
          <a:xfrm>
            <a:off x="1473292" y="4694860"/>
            <a:ext cx="2953151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1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73293" y="4276547"/>
            <a:ext cx="1450277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5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Description</a:t>
            </a:r>
            <a:endParaRPr lang="en-US" sz="1600" b="1" dirty="0">
              <a:solidFill>
                <a:schemeClr val="accent5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5074276" y="2843773"/>
            <a:ext cx="3116688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5074276" y="4839998"/>
            <a:ext cx="3116688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11835079" y="5120485"/>
            <a:ext cx="147918" cy="831002"/>
            <a:chOff x="11807969" y="5260185"/>
            <a:chExt cx="147918" cy="831002"/>
          </a:xfrm>
        </p:grpSpPr>
        <p:sp>
          <p:nvSpPr>
            <p:cNvPr id="34" name="Rectangle 33"/>
            <p:cNvSpPr/>
            <p:nvPr/>
          </p:nvSpPr>
          <p:spPr>
            <a:xfrm>
              <a:off x="11807969" y="526018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1807969" y="5568110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1807969" y="587603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155545" y="1681716"/>
            <a:ext cx="4660992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If I ever let my head down, it will be to admire my shoes</a:t>
            </a:r>
            <a:endParaRPr lang="en-US" sz="1200" b="1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5400496" y="3682147"/>
            <a:ext cx="2551112" cy="3175853"/>
          </a:xfrm>
          <a:solidFill>
            <a:schemeClr val="tx1">
              <a:lumMod val="85000"/>
            </a:schemeClr>
          </a:solidFill>
        </p:spPr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676052" y="0"/>
            <a:ext cx="2551112" cy="3463925"/>
          </a:xfrm>
          <a:solidFill>
            <a:schemeClr val="tx1">
              <a:lumMod val="85000"/>
            </a:schemeClr>
          </a:solidFill>
        </p:spPr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8156329" y="3682147"/>
            <a:ext cx="2551112" cy="3175853"/>
          </a:xfrm>
          <a:solidFill>
            <a:schemeClr val="tx1">
              <a:lumMod val="85000"/>
            </a:schemeClr>
          </a:solidFill>
        </p:spPr>
      </p:sp>
      <p:sp>
        <p:nvSpPr>
          <p:cNvPr id="18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9431885" y="0"/>
            <a:ext cx="2551112" cy="3463925"/>
          </a:xfrm>
          <a:solidFill>
            <a:schemeClr val="tx1">
              <a:lumMod val="85000"/>
            </a:schemeClr>
          </a:solidFill>
        </p:spPr>
      </p:sp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5545" y="854796"/>
            <a:ext cx="4060399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New Trend</a:t>
            </a:r>
            <a:endParaRPr lang="en-US" sz="54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7998" y="1208885"/>
            <a:ext cx="147918" cy="215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TextBox 18"/>
          <p:cNvSpPr txBox="1"/>
          <p:nvPr/>
        </p:nvSpPr>
        <p:spPr>
          <a:xfrm>
            <a:off x="724717" y="2538923"/>
            <a:ext cx="2095752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1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4717" y="2120610"/>
            <a:ext cx="1450277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5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1. Image</a:t>
            </a:r>
            <a:endParaRPr lang="en-US" sz="1600" b="1" dirty="0">
              <a:solidFill>
                <a:schemeClr val="accent5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53303" y="2538923"/>
            <a:ext cx="2095752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1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53303" y="2120610"/>
            <a:ext cx="1450277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2. Image</a:t>
            </a:r>
            <a:endParaRPr lang="en-US" sz="1600" b="1" dirty="0">
              <a:solidFill>
                <a:schemeClr val="accent4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4717" y="4315931"/>
            <a:ext cx="2095752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1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4717" y="3897618"/>
            <a:ext cx="1450277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3. Image</a:t>
            </a:r>
            <a:endParaRPr lang="en-US" sz="1600" b="1" dirty="0">
              <a:solidFill>
                <a:schemeClr val="accent4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53303" y="4315931"/>
            <a:ext cx="2095752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1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53303" y="3897618"/>
            <a:ext cx="1450277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5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4. Image</a:t>
            </a:r>
            <a:endParaRPr lang="en-US" sz="1600" b="1" dirty="0">
              <a:solidFill>
                <a:schemeClr val="accent5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1835079" y="5120485"/>
            <a:ext cx="147918" cy="831002"/>
            <a:chOff x="11807969" y="5260185"/>
            <a:chExt cx="147918" cy="831002"/>
          </a:xfrm>
        </p:grpSpPr>
        <p:sp>
          <p:nvSpPr>
            <p:cNvPr id="29" name="Rectangle 28"/>
            <p:cNvSpPr/>
            <p:nvPr/>
          </p:nvSpPr>
          <p:spPr>
            <a:xfrm>
              <a:off x="11807969" y="526018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807969" y="5568110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1807969" y="587603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155545" y="1681716"/>
            <a:ext cx="4365939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If I ever let my head down, it will be to admire my shoes</a:t>
            </a:r>
            <a:endParaRPr lang="en-US" sz="1200" b="1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1835079" y="5120485"/>
            <a:ext cx="147918" cy="831002"/>
            <a:chOff x="11807969" y="5260185"/>
            <a:chExt cx="147918" cy="831002"/>
          </a:xfrm>
        </p:grpSpPr>
        <p:sp>
          <p:nvSpPr>
            <p:cNvPr id="29" name="Rectangle 28"/>
            <p:cNvSpPr/>
            <p:nvPr/>
          </p:nvSpPr>
          <p:spPr>
            <a:xfrm>
              <a:off x="11807969" y="526018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807969" y="5568110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1807969" y="587603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866583" y="2321742"/>
            <a:ext cx="2431212" cy="2431212"/>
          </a:xfrm>
          <a:solidFill>
            <a:schemeClr val="tx1">
              <a:lumMod val="85000"/>
            </a:schemeClr>
          </a:solidFill>
        </p:spPr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562560" y="1106136"/>
            <a:ext cx="2431212" cy="2431212"/>
          </a:xfrm>
          <a:solidFill>
            <a:schemeClr val="tx1">
              <a:lumMod val="85000"/>
            </a:schemeClr>
          </a:solidFill>
        </p:spPr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258537" y="2321742"/>
            <a:ext cx="2431212" cy="2431212"/>
          </a:xfrm>
          <a:solidFill>
            <a:schemeClr val="tx1">
              <a:lumMod val="85000"/>
            </a:schemeClr>
          </a:solidFill>
        </p:spPr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8954514" y="1106136"/>
            <a:ext cx="2431212" cy="2431212"/>
          </a:xfrm>
          <a:solidFill>
            <a:schemeClr val="tx1">
              <a:lumMod val="85000"/>
            </a:schemeClr>
          </a:solidFill>
        </p:spPr>
      </p:sp>
      <p:cxnSp>
        <p:nvCxnSpPr>
          <p:cNvPr id="16" name="Straight Connector 15"/>
          <p:cNvCxnSpPr/>
          <p:nvPr/>
        </p:nvCxnSpPr>
        <p:spPr>
          <a:xfrm>
            <a:off x="-206062" y="5736335"/>
            <a:ext cx="1159178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1227486" y="5463655"/>
            <a:ext cx="1660000" cy="523068"/>
            <a:chOff x="1227486" y="5463655"/>
            <a:chExt cx="1660000" cy="523068"/>
          </a:xfrm>
        </p:grpSpPr>
        <p:sp>
          <p:nvSpPr>
            <p:cNvPr id="25" name="Rectangle 24"/>
            <p:cNvSpPr/>
            <p:nvPr/>
          </p:nvSpPr>
          <p:spPr>
            <a:xfrm>
              <a:off x="1227486" y="5463655"/>
              <a:ext cx="1660000" cy="5230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381297" y="5557533"/>
              <a:ext cx="1352378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Segoe UI" panose="020B0502040204020203" charset="0"/>
                  <a:ea typeface="Microsoft YaHei" panose="020B0503020204020204" charset="-122"/>
                  <a:cs typeface="Open Sans" panose="020B0606030504020204" pitchFamily="2" charset="0"/>
                </a:rPr>
                <a:t>2019</a:t>
              </a:r>
              <a:endParaRPr lang="en-US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Open Sans" panose="020B0606030504020204" pitchFamily="2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976396" y="5463655"/>
            <a:ext cx="1660000" cy="523068"/>
            <a:chOff x="3919886" y="5463655"/>
            <a:chExt cx="1660000" cy="523068"/>
          </a:xfrm>
        </p:grpSpPr>
        <p:sp>
          <p:nvSpPr>
            <p:cNvPr id="32" name="Rectangle 31"/>
            <p:cNvSpPr/>
            <p:nvPr/>
          </p:nvSpPr>
          <p:spPr>
            <a:xfrm>
              <a:off x="3919886" y="5463655"/>
              <a:ext cx="1660000" cy="5230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73697" y="5557533"/>
              <a:ext cx="1352378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Segoe UI" panose="020B0502040204020203" charset="0"/>
                  <a:ea typeface="Microsoft YaHei" panose="020B0503020204020204" charset="-122"/>
                  <a:cs typeface="Open Sans" panose="020B0606030504020204" pitchFamily="2" charset="0"/>
                </a:rPr>
                <a:t>2020</a:t>
              </a:r>
              <a:endParaRPr lang="en-US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Open Sans" panose="020B0606030504020204" pitchFamily="2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725306" y="5463655"/>
            <a:ext cx="1660000" cy="523068"/>
            <a:chOff x="6675133" y="5463655"/>
            <a:chExt cx="1660000" cy="523068"/>
          </a:xfrm>
        </p:grpSpPr>
        <p:sp>
          <p:nvSpPr>
            <p:cNvPr id="35" name="Rectangle 34"/>
            <p:cNvSpPr/>
            <p:nvPr/>
          </p:nvSpPr>
          <p:spPr>
            <a:xfrm>
              <a:off x="6675133" y="5463655"/>
              <a:ext cx="1660000" cy="5230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828944" y="5557533"/>
              <a:ext cx="1352378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Segoe UI" panose="020B0502040204020203" charset="0"/>
                  <a:ea typeface="Microsoft YaHei" panose="020B0503020204020204" charset="-122"/>
                  <a:cs typeface="Open Sans" panose="020B0606030504020204" pitchFamily="2" charset="0"/>
                </a:rPr>
                <a:t>2021</a:t>
              </a:r>
              <a:endParaRPr lang="en-US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Open Sans" panose="020B0606030504020204" pitchFamily="2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9474215" y="5463655"/>
            <a:ext cx="1660000" cy="523068"/>
            <a:chOff x="9474215" y="5463655"/>
            <a:chExt cx="1660000" cy="523068"/>
          </a:xfrm>
        </p:grpSpPr>
        <p:sp>
          <p:nvSpPr>
            <p:cNvPr id="37" name="Rectangle 36"/>
            <p:cNvSpPr/>
            <p:nvPr/>
          </p:nvSpPr>
          <p:spPr>
            <a:xfrm>
              <a:off x="9474215" y="5463655"/>
              <a:ext cx="1660000" cy="5230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628026" y="5557533"/>
              <a:ext cx="1352378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Segoe UI" panose="020B0502040204020203" charset="0"/>
                  <a:ea typeface="Microsoft YaHei" panose="020B0503020204020204" charset="-122"/>
                  <a:cs typeface="Open Sans" panose="020B0606030504020204" pitchFamily="2" charset="0"/>
                </a:rPr>
                <a:t>2022</a:t>
              </a:r>
              <a:endParaRPr lang="en-US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Open Sans" panose="020B0606030504020204" pitchFamily="2" charset="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047349" y="1066474"/>
            <a:ext cx="209575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34313" y="710482"/>
            <a:ext cx="1153028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5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1. Image</a:t>
            </a:r>
            <a:endParaRPr lang="en-US" sz="1400" b="1" dirty="0">
              <a:solidFill>
                <a:schemeClr val="accent5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736808" y="4167290"/>
            <a:ext cx="209575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723772" y="3811298"/>
            <a:ext cx="1153028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2. Image</a:t>
            </a:r>
            <a:endParaRPr lang="en-US" sz="1400" b="1" dirty="0">
              <a:solidFill>
                <a:schemeClr val="accent4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432785" y="1066474"/>
            <a:ext cx="209575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419749" y="710482"/>
            <a:ext cx="1153028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5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3. Image</a:t>
            </a:r>
            <a:endParaRPr lang="en-US" sz="1400" b="1" dirty="0">
              <a:solidFill>
                <a:schemeClr val="accent5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217051" y="4167290"/>
            <a:ext cx="209575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204015" y="3811298"/>
            <a:ext cx="1153028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4. Image</a:t>
            </a:r>
            <a:endParaRPr lang="en-US" sz="1400" b="1" dirty="0">
              <a:solidFill>
                <a:schemeClr val="accent4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4622800" y="2595562"/>
            <a:ext cx="7569200" cy="4262438"/>
          </a:xfrm>
          <a:solidFill>
            <a:schemeClr val="tx1">
              <a:lumMod val="85000"/>
            </a:schemeClr>
          </a:solidFill>
        </p:spPr>
      </p:sp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1835079" y="5120485"/>
            <a:ext cx="147918" cy="831002"/>
            <a:chOff x="11807969" y="5260185"/>
            <a:chExt cx="147918" cy="831002"/>
          </a:xfrm>
        </p:grpSpPr>
        <p:sp>
          <p:nvSpPr>
            <p:cNvPr id="29" name="Rectangle 28"/>
            <p:cNvSpPr/>
            <p:nvPr/>
          </p:nvSpPr>
          <p:spPr>
            <a:xfrm>
              <a:off x="11807969" y="526018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807969" y="5568110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1807969" y="587603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155545" y="854796"/>
            <a:ext cx="4660992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New Trend</a:t>
            </a:r>
            <a:endParaRPr lang="en-US" sz="54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7998" y="1208885"/>
            <a:ext cx="147918" cy="215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Freeform: Shape 6"/>
          <p:cNvSpPr/>
          <p:nvPr/>
        </p:nvSpPr>
        <p:spPr>
          <a:xfrm>
            <a:off x="0" y="2230410"/>
            <a:ext cx="5545521" cy="1082576"/>
          </a:xfrm>
          <a:custGeom>
            <a:avLst/>
            <a:gdLst>
              <a:gd name="connsiteX0" fmla="*/ 0 w 8137301"/>
              <a:gd name="connsiteY0" fmla="*/ 0 h 3039414"/>
              <a:gd name="connsiteX1" fmla="*/ 6192592 w 8137301"/>
              <a:gd name="connsiteY1" fmla="*/ 0 h 3039414"/>
              <a:gd name="connsiteX2" fmla="*/ 7006107 w 8137301"/>
              <a:gd name="connsiteY2" fmla="*/ 0 h 3039414"/>
              <a:gd name="connsiteX3" fmla="*/ 7651124 w 8137301"/>
              <a:gd name="connsiteY3" fmla="*/ 0 h 3039414"/>
              <a:gd name="connsiteX4" fmla="*/ 8137301 w 8137301"/>
              <a:gd name="connsiteY4" fmla="*/ 3039414 h 3039414"/>
              <a:gd name="connsiteX5" fmla="*/ 7006107 w 8137301"/>
              <a:gd name="connsiteY5" fmla="*/ 3039414 h 3039414"/>
              <a:gd name="connsiteX6" fmla="*/ 6678769 w 8137301"/>
              <a:gd name="connsiteY6" fmla="*/ 3039414 h 3039414"/>
              <a:gd name="connsiteX7" fmla="*/ 0 w 8137301"/>
              <a:gd name="connsiteY7" fmla="*/ 3039414 h 303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37301" h="3039414">
                <a:moveTo>
                  <a:pt x="0" y="0"/>
                </a:moveTo>
                <a:lnTo>
                  <a:pt x="6192592" y="0"/>
                </a:lnTo>
                <a:lnTo>
                  <a:pt x="7006107" y="0"/>
                </a:lnTo>
                <a:lnTo>
                  <a:pt x="7651124" y="0"/>
                </a:lnTo>
                <a:lnTo>
                  <a:pt x="8137301" y="3039414"/>
                </a:lnTo>
                <a:lnTo>
                  <a:pt x="7006107" y="3039414"/>
                </a:lnTo>
                <a:lnTo>
                  <a:pt x="6678769" y="3039414"/>
                </a:lnTo>
                <a:lnTo>
                  <a:pt x="0" y="303941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D" spc="-150" dirty="0"/>
          </a:p>
        </p:txBody>
      </p:sp>
      <p:sp>
        <p:nvSpPr>
          <p:cNvPr id="11" name="Oval 10"/>
          <p:cNvSpPr/>
          <p:nvPr/>
        </p:nvSpPr>
        <p:spPr>
          <a:xfrm>
            <a:off x="945199" y="2381243"/>
            <a:ext cx="139529" cy="139529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5545" y="2636104"/>
            <a:ext cx="4389976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100" b="0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55545" y="2284919"/>
            <a:ext cx="172684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2019 Trend</a:t>
            </a:r>
            <a:endParaRPr lang="en-US" sz="14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8" name="Freeform: Shape 17"/>
          <p:cNvSpPr/>
          <p:nvPr/>
        </p:nvSpPr>
        <p:spPr>
          <a:xfrm>
            <a:off x="0" y="3448435"/>
            <a:ext cx="5545521" cy="1082576"/>
          </a:xfrm>
          <a:custGeom>
            <a:avLst/>
            <a:gdLst>
              <a:gd name="connsiteX0" fmla="*/ 0 w 8137301"/>
              <a:gd name="connsiteY0" fmla="*/ 0 h 3039414"/>
              <a:gd name="connsiteX1" fmla="*/ 6192592 w 8137301"/>
              <a:gd name="connsiteY1" fmla="*/ 0 h 3039414"/>
              <a:gd name="connsiteX2" fmla="*/ 7006107 w 8137301"/>
              <a:gd name="connsiteY2" fmla="*/ 0 h 3039414"/>
              <a:gd name="connsiteX3" fmla="*/ 7651124 w 8137301"/>
              <a:gd name="connsiteY3" fmla="*/ 0 h 3039414"/>
              <a:gd name="connsiteX4" fmla="*/ 8137301 w 8137301"/>
              <a:gd name="connsiteY4" fmla="*/ 3039414 h 3039414"/>
              <a:gd name="connsiteX5" fmla="*/ 7006107 w 8137301"/>
              <a:gd name="connsiteY5" fmla="*/ 3039414 h 3039414"/>
              <a:gd name="connsiteX6" fmla="*/ 6678769 w 8137301"/>
              <a:gd name="connsiteY6" fmla="*/ 3039414 h 3039414"/>
              <a:gd name="connsiteX7" fmla="*/ 0 w 8137301"/>
              <a:gd name="connsiteY7" fmla="*/ 3039414 h 303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37301" h="3039414">
                <a:moveTo>
                  <a:pt x="0" y="0"/>
                </a:moveTo>
                <a:lnTo>
                  <a:pt x="6192592" y="0"/>
                </a:lnTo>
                <a:lnTo>
                  <a:pt x="7006107" y="0"/>
                </a:lnTo>
                <a:lnTo>
                  <a:pt x="7651124" y="0"/>
                </a:lnTo>
                <a:lnTo>
                  <a:pt x="8137301" y="3039414"/>
                </a:lnTo>
                <a:lnTo>
                  <a:pt x="7006107" y="3039414"/>
                </a:lnTo>
                <a:lnTo>
                  <a:pt x="6678769" y="3039414"/>
                </a:lnTo>
                <a:lnTo>
                  <a:pt x="0" y="303941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D" spc="-150" dirty="0"/>
          </a:p>
        </p:txBody>
      </p:sp>
      <p:sp>
        <p:nvSpPr>
          <p:cNvPr id="19" name="Oval 18"/>
          <p:cNvSpPr/>
          <p:nvPr/>
        </p:nvSpPr>
        <p:spPr>
          <a:xfrm>
            <a:off x="945199" y="3599268"/>
            <a:ext cx="139529" cy="139529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55545" y="3854129"/>
            <a:ext cx="4389976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100" b="0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55545" y="3502944"/>
            <a:ext cx="172684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2020 Trend</a:t>
            </a:r>
            <a:endParaRPr lang="en-US" sz="14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2" name="Freeform: Shape 21"/>
          <p:cNvSpPr/>
          <p:nvPr/>
        </p:nvSpPr>
        <p:spPr>
          <a:xfrm>
            <a:off x="0" y="4668847"/>
            <a:ext cx="5545521" cy="1082576"/>
          </a:xfrm>
          <a:custGeom>
            <a:avLst/>
            <a:gdLst>
              <a:gd name="connsiteX0" fmla="*/ 0 w 8137301"/>
              <a:gd name="connsiteY0" fmla="*/ 0 h 3039414"/>
              <a:gd name="connsiteX1" fmla="*/ 6192592 w 8137301"/>
              <a:gd name="connsiteY1" fmla="*/ 0 h 3039414"/>
              <a:gd name="connsiteX2" fmla="*/ 7006107 w 8137301"/>
              <a:gd name="connsiteY2" fmla="*/ 0 h 3039414"/>
              <a:gd name="connsiteX3" fmla="*/ 7651124 w 8137301"/>
              <a:gd name="connsiteY3" fmla="*/ 0 h 3039414"/>
              <a:gd name="connsiteX4" fmla="*/ 8137301 w 8137301"/>
              <a:gd name="connsiteY4" fmla="*/ 3039414 h 3039414"/>
              <a:gd name="connsiteX5" fmla="*/ 7006107 w 8137301"/>
              <a:gd name="connsiteY5" fmla="*/ 3039414 h 3039414"/>
              <a:gd name="connsiteX6" fmla="*/ 6678769 w 8137301"/>
              <a:gd name="connsiteY6" fmla="*/ 3039414 h 3039414"/>
              <a:gd name="connsiteX7" fmla="*/ 0 w 8137301"/>
              <a:gd name="connsiteY7" fmla="*/ 3039414 h 303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37301" h="3039414">
                <a:moveTo>
                  <a:pt x="0" y="0"/>
                </a:moveTo>
                <a:lnTo>
                  <a:pt x="6192592" y="0"/>
                </a:lnTo>
                <a:lnTo>
                  <a:pt x="7006107" y="0"/>
                </a:lnTo>
                <a:lnTo>
                  <a:pt x="7651124" y="0"/>
                </a:lnTo>
                <a:lnTo>
                  <a:pt x="8137301" y="3039414"/>
                </a:lnTo>
                <a:lnTo>
                  <a:pt x="7006107" y="3039414"/>
                </a:lnTo>
                <a:lnTo>
                  <a:pt x="6678769" y="3039414"/>
                </a:lnTo>
                <a:lnTo>
                  <a:pt x="0" y="303941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D" spc="-150" dirty="0"/>
          </a:p>
        </p:txBody>
      </p:sp>
      <p:sp>
        <p:nvSpPr>
          <p:cNvPr id="23" name="Oval 22"/>
          <p:cNvSpPr/>
          <p:nvPr/>
        </p:nvSpPr>
        <p:spPr>
          <a:xfrm>
            <a:off x="945199" y="4819680"/>
            <a:ext cx="139529" cy="139529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55545" y="5074541"/>
            <a:ext cx="4389976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100" b="0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55545" y="4723356"/>
            <a:ext cx="172684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2021 Trend</a:t>
            </a:r>
            <a:endParaRPr lang="en-US" sz="14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155545" y="1707474"/>
            <a:ext cx="4365939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If I ever let my head down, it will be to admire my shoes</a:t>
            </a:r>
            <a:endParaRPr lang="en-US" sz="1200" b="1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921292" y="1599752"/>
            <a:ext cx="4861534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1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icture Placeholder 47"/>
          <p:cNvSpPr>
            <a:spLocks noGrp="1"/>
          </p:cNvSpPr>
          <p:nvPr>
            <p:ph type="pic" sz="quarter" idx="10"/>
          </p:nvPr>
        </p:nvSpPr>
        <p:spPr>
          <a:xfrm>
            <a:off x="1143203" y="1383493"/>
            <a:ext cx="2228146" cy="2278063"/>
          </a:xfrm>
          <a:custGeom>
            <a:avLst/>
            <a:gdLst>
              <a:gd name="connsiteX0" fmla="*/ 336641 w 2551111"/>
              <a:gd name="connsiteY0" fmla="*/ 0 h 2608263"/>
              <a:gd name="connsiteX1" fmla="*/ 2214468 w 2551111"/>
              <a:gd name="connsiteY1" fmla="*/ 0 h 2608263"/>
              <a:gd name="connsiteX2" fmla="*/ 2291422 w 2551111"/>
              <a:gd name="connsiteY2" fmla="*/ 23888 h 2608263"/>
              <a:gd name="connsiteX3" fmla="*/ 2551111 w 2551111"/>
              <a:gd name="connsiteY3" fmla="*/ 415668 h 2608263"/>
              <a:gd name="connsiteX4" fmla="*/ 2551111 w 2551111"/>
              <a:gd name="connsiteY4" fmla="*/ 2192593 h 2608263"/>
              <a:gd name="connsiteX5" fmla="*/ 2291422 w 2551111"/>
              <a:gd name="connsiteY5" fmla="*/ 2584373 h 2608263"/>
              <a:gd name="connsiteX6" fmla="*/ 2214461 w 2551111"/>
              <a:gd name="connsiteY6" fmla="*/ 2608263 h 2608263"/>
              <a:gd name="connsiteX7" fmla="*/ 336648 w 2551111"/>
              <a:gd name="connsiteY7" fmla="*/ 2608263 h 2608263"/>
              <a:gd name="connsiteX8" fmla="*/ 259687 w 2551111"/>
              <a:gd name="connsiteY8" fmla="*/ 2584373 h 2608263"/>
              <a:gd name="connsiteX9" fmla="*/ 8636 w 2551111"/>
              <a:gd name="connsiteY9" fmla="*/ 2278284 h 2608263"/>
              <a:gd name="connsiteX10" fmla="*/ 0 w 2551111"/>
              <a:gd name="connsiteY10" fmla="*/ 2192613 h 2608263"/>
              <a:gd name="connsiteX11" fmla="*/ 0 w 2551111"/>
              <a:gd name="connsiteY11" fmla="*/ 415648 h 2608263"/>
              <a:gd name="connsiteX12" fmla="*/ 8636 w 2551111"/>
              <a:gd name="connsiteY12" fmla="*/ 329977 h 2608263"/>
              <a:gd name="connsiteX13" fmla="*/ 259687 w 2551111"/>
              <a:gd name="connsiteY13" fmla="*/ 23888 h 2608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51111" h="2608263">
                <a:moveTo>
                  <a:pt x="336641" y="0"/>
                </a:moveTo>
                <a:lnTo>
                  <a:pt x="2214468" y="0"/>
                </a:lnTo>
                <a:lnTo>
                  <a:pt x="2291422" y="23888"/>
                </a:lnTo>
                <a:cubicBezTo>
                  <a:pt x="2444030" y="88436"/>
                  <a:pt x="2551111" y="239547"/>
                  <a:pt x="2551111" y="415668"/>
                </a:cubicBezTo>
                <a:lnTo>
                  <a:pt x="2551111" y="2192593"/>
                </a:lnTo>
                <a:cubicBezTo>
                  <a:pt x="2551111" y="2368714"/>
                  <a:pt x="2444030" y="2519825"/>
                  <a:pt x="2291422" y="2584373"/>
                </a:cubicBezTo>
                <a:lnTo>
                  <a:pt x="2214461" y="2608263"/>
                </a:lnTo>
                <a:lnTo>
                  <a:pt x="336648" y="2608263"/>
                </a:lnTo>
                <a:lnTo>
                  <a:pt x="259687" y="2584373"/>
                </a:lnTo>
                <a:cubicBezTo>
                  <a:pt x="132514" y="2530583"/>
                  <a:pt x="36956" y="2416680"/>
                  <a:pt x="8636" y="2278284"/>
                </a:cubicBezTo>
                <a:lnTo>
                  <a:pt x="0" y="2192613"/>
                </a:lnTo>
                <a:lnTo>
                  <a:pt x="0" y="415648"/>
                </a:lnTo>
                <a:lnTo>
                  <a:pt x="8636" y="329977"/>
                </a:lnTo>
                <a:cubicBezTo>
                  <a:pt x="36956" y="191581"/>
                  <a:pt x="132514" y="77678"/>
                  <a:pt x="259687" y="23888"/>
                </a:cubicBezTo>
                <a:close/>
              </a:path>
            </a:pathLst>
          </a:custGeom>
          <a:solidFill>
            <a:schemeClr val="tx1">
              <a:lumMod val="85000"/>
            </a:schemeClr>
          </a:solidFill>
        </p:spPr>
      </p:sp>
      <p:sp>
        <p:nvSpPr>
          <p:cNvPr id="49" name="Picture Placeholder 48"/>
          <p:cNvSpPr>
            <a:spLocks noGrp="1"/>
          </p:cNvSpPr>
          <p:nvPr>
            <p:ph type="pic" sz="quarter" idx="11"/>
          </p:nvPr>
        </p:nvSpPr>
        <p:spPr>
          <a:xfrm>
            <a:off x="1143202" y="3830637"/>
            <a:ext cx="2228147" cy="2278063"/>
          </a:xfrm>
          <a:custGeom>
            <a:avLst/>
            <a:gdLst>
              <a:gd name="connsiteX0" fmla="*/ 336643 w 2551112"/>
              <a:gd name="connsiteY0" fmla="*/ 0 h 2608263"/>
              <a:gd name="connsiteX1" fmla="*/ 2214469 w 2551112"/>
              <a:gd name="connsiteY1" fmla="*/ 0 h 2608263"/>
              <a:gd name="connsiteX2" fmla="*/ 2291423 w 2551112"/>
              <a:gd name="connsiteY2" fmla="*/ 23888 h 2608263"/>
              <a:gd name="connsiteX3" fmla="*/ 2551112 w 2551112"/>
              <a:gd name="connsiteY3" fmla="*/ 415668 h 2608263"/>
              <a:gd name="connsiteX4" fmla="*/ 2551112 w 2551112"/>
              <a:gd name="connsiteY4" fmla="*/ 2192593 h 2608263"/>
              <a:gd name="connsiteX5" fmla="*/ 2291423 w 2551112"/>
              <a:gd name="connsiteY5" fmla="*/ 2584373 h 2608263"/>
              <a:gd name="connsiteX6" fmla="*/ 2214462 w 2551112"/>
              <a:gd name="connsiteY6" fmla="*/ 2608263 h 2608263"/>
              <a:gd name="connsiteX7" fmla="*/ 336649 w 2551112"/>
              <a:gd name="connsiteY7" fmla="*/ 2608263 h 2608263"/>
              <a:gd name="connsiteX8" fmla="*/ 259689 w 2551112"/>
              <a:gd name="connsiteY8" fmla="*/ 2584373 h 2608263"/>
              <a:gd name="connsiteX9" fmla="*/ 8638 w 2551112"/>
              <a:gd name="connsiteY9" fmla="*/ 2278284 h 2608263"/>
              <a:gd name="connsiteX10" fmla="*/ 0 w 2551112"/>
              <a:gd name="connsiteY10" fmla="*/ 2192603 h 2608263"/>
              <a:gd name="connsiteX11" fmla="*/ 0 w 2551112"/>
              <a:gd name="connsiteY11" fmla="*/ 415658 h 2608263"/>
              <a:gd name="connsiteX12" fmla="*/ 8638 w 2551112"/>
              <a:gd name="connsiteY12" fmla="*/ 329977 h 2608263"/>
              <a:gd name="connsiteX13" fmla="*/ 259689 w 2551112"/>
              <a:gd name="connsiteY13" fmla="*/ 23888 h 2608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51112" h="2608263">
                <a:moveTo>
                  <a:pt x="336643" y="0"/>
                </a:moveTo>
                <a:lnTo>
                  <a:pt x="2214469" y="0"/>
                </a:lnTo>
                <a:lnTo>
                  <a:pt x="2291423" y="23888"/>
                </a:lnTo>
                <a:cubicBezTo>
                  <a:pt x="2444031" y="88436"/>
                  <a:pt x="2551112" y="239547"/>
                  <a:pt x="2551112" y="415668"/>
                </a:cubicBezTo>
                <a:lnTo>
                  <a:pt x="2551112" y="2192593"/>
                </a:lnTo>
                <a:cubicBezTo>
                  <a:pt x="2551112" y="2368714"/>
                  <a:pt x="2444031" y="2519825"/>
                  <a:pt x="2291423" y="2584373"/>
                </a:cubicBezTo>
                <a:lnTo>
                  <a:pt x="2214462" y="2608263"/>
                </a:lnTo>
                <a:lnTo>
                  <a:pt x="336649" y="2608263"/>
                </a:lnTo>
                <a:lnTo>
                  <a:pt x="259689" y="2584373"/>
                </a:lnTo>
                <a:cubicBezTo>
                  <a:pt x="132515" y="2530583"/>
                  <a:pt x="36957" y="2416680"/>
                  <a:pt x="8638" y="2278284"/>
                </a:cubicBezTo>
                <a:lnTo>
                  <a:pt x="0" y="2192603"/>
                </a:lnTo>
                <a:lnTo>
                  <a:pt x="0" y="415658"/>
                </a:lnTo>
                <a:lnTo>
                  <a:pt x="8638" y="329977"/>
                </a:lnTo>
                <a:cubicBezTo>
                  <a:pt x="36957" y="191581"/>
                  <a:pt x="132515" y="77678"/>
                  <a:pt x="259689" y="23888"/>
                </a:cubicBezTo>
                <a:close/>
              </a:path>
            </a:pathLst>
          </a:custGeom>
          <a:solidFill>
            <a:schemeClr val="tx1">
              <a:lumMod val="85000"/>
            </a:schemeClr>
          </a:solidFill>
        </p:spPr>
      </p:sp>
      <p:sp>
        <p:nvSpPr>
          <p:cNvPr id="50" name="Picture Placeholder 49"/>
          <p:cNvSpPr>
            <a:spLocks noGrp="1"/>
          </p:cNvSpPr>
          <p:nvPr>
            <p:ph type="pic" sz="quarter" idx="12"/>
          </p:nvPr>
        </p:nvSpPr>
        <p:spPr>
          <a:xfrm>
            <a:off x="6411557" y="1383493"/>
            <a:ext cx="2219339" cy="2278063"/>
          </a:xfrm>
          <a:custGeom>
            <a:avLst/>
            <a:gdLst>
              <a:gd name="connsiteX0" fmla="*/ 336644 w 2541027"/>
              <a:gd name="connsiteY0" fmla="*/ 0 h 2608263"/>
              <a:gd name="connsiteX1" fmla="*/ 2214470 w 2541027"/>
              <a:gd name="connsiteY1" fmla="*/ 0 h 2608263"/>
              <a:gd name="connsiteX2" fmla="*/ 2291424 w 2541027"/>
              <a:gd name="connsiteY2" fmla="*/ 23888 h 2608263"/>
              <a:gd name="connsiteX3" fmla="*/ 2517699 w 2541027"/>
              <a:gd name="connsiteY3" fmla="*/ 250163 h 2608263"/>
              <a:gd name="connsiteX4" fmla="*/ 2541027 w 2541027"/>
              <a:gd name="connsiteY4" fmla="*/ 325313 h 2608263"/>
              <a:gd name="connsiteX5" fmla="*/ 2541027 w 2541027"/>
              <a:gd name="connsiteY5" fmla="*/ 2282948 h 2608263"/>
              <a:gd name="connsiteX6" fmla="*/ 2517699 w 2541027"/>
              <a:gd name="connsiteY6" fmla="*/ 2358098 h 2608263"/>
              <a:gd name="connsiteX7" fmla="*/ 2291424 w 2541027"/>
              <a:gd name="connsiteY7" fmla="*/ 2584373 h 2608263"/>
              <a:gd name="connsiteX8" fmla="*/ 2214463 w 2541027"/>
              <a:gd name="connsiteY8" fmla="*/ 2608263 h 2608263"/>
              <a:gd name="connsiteX9" fmla="*/ 336650 w 2541027"/>
              <a:gd name="connsiteY9" fmla="*/ 2608263 h 2608263"/>
              <a:gd name="connsiteX10" fmla="*/ 259690 w 2541027"/>
              <a:gd name="connsiteY10" fmla="*/ 2584373 h 2608263"/>
              <a:gd name="connsiteX11" fmla="*/ 0 w 2541027"/>
              <a:gd name="connsiteY11" fmla="*/ 2192593 h 2608263"/>
              <a:gd name="connsiteX12" fmla="*/ 0 w 2541027"/>
              <a:gd name="connsiteY12" fmla="*/ 415668 h 2608263"/>
              <a:gd name="connsiteX13" fmla="*/ 259690 w 2541027"/>
              <a:gd name="connsiteY13" fmla="*/ 23888 h 2608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41027" h="2608263">
                <a:moveTo>
                  <a:pt x="336644" y="0"/>
                </a:moveTo>
                <a:lnTo>
                  <a:pt x="2214470" y="0"/>
                </a:lnTo>
                <a:lnTo>
                  <a:pt x="2291424" y="23888"/>
                </a:lnTo>
                <a:cubicBezTo>
                  <a:pt x="2393163" y="66920"/>
                  <a:pt x="2474667" y="148424"/>
                  <a:pt x="2517699" y="250163"/>
                </a:cubicBezTo>
                <a:lnTo>
                  <a:pt x="2541027" y="325313"/>
                </a:lnTo>
                <a:lnTo>
                  <a:pt x="2541027" y="2282948"/>
                </a:lnTo>
                <a:lnTo>
                  <a:pt x="2517699" y="2358098"/>
                </a:lnTo>
                <a:cubicBezTo>
                  <a:pt x="2474667" y="2459837"/>
                  <a:pt x="2393163" y="2541341"/>
                  <a:pt x="2291424" y="2584373"/>
                </a:cubicBezTo>
                <a:lnTo>
                  <a:pt x="2214463" y="2608263"/>
                </a:lnTo>
                <a:lnTo>
                  <a:pt x="336650" y="2608263"/>
                </a:lnTo>
                <a:lnTo>
                  <a:pt x="259690" y="2584373"/>
                </a:lnTo>
                <a:cubicBezTo>
                  <a:pt x="107081" y="2519825"/>
                  <a:pt x="0" y="2368714"/>
                  <a:pt x="0" y="2192593"/>
                </a:cubicBezTo>
                <a:lnTo>
                  <a:pt x="0" y="415668"/>
                </a:lnTo>
                <a:cubicBezTo>
                  <a:pt x="0" y="239547"/>
                  <a:pt x="107081" y="88436"/>
                  <a:pt x="259690" y="23888"/>
                </a:cubicBezTo>
                <a:close/>
              </a:path>
            </a:pathLst>
          </a:custGeom>
          <a:solidFill>
            <a:schemeClr val="tx1">
              <a:lumMod val="85000"/>
            </a:schemeClr>
          </a:solidFill>
        </p:spPr>
      </p:sp>
      <p:sp>
        <p:nvSpPr>
          <p:cNvPr id="51" name="Picture Placeholder 50"/>
          <p:cNvSpPr>
            <a:spLocks noGrp="1"/>
          </p:cNvSpPr>
          <p:nvPr>
            <p:ph type="pic" sz="quarter" idx="13"/>
          </p:nvPr>
        </p:nvSpPr>
        <p:spPr>
          <a:xfrm>
            <a:off x="6411558" y="3830636"/>
            <a:ext cx="2219338" cy="2278063"/>
          </a:xfrm>
          <a:custGeom>
            <a:avLst/>
            <a:gdLst>
              <a:gd name="connsiteX0" fmla="*/ 336643 w 2541026"/>
              <a:gd name="connsiteY0" fmla="*/ 0 h 2608263"/>
              <a:gd name="connsiteX1" fmla="*/ 2214470 w 2541026"/>
              <a:gd name="connsiteY1" fmla="*/ 0 h 2608263"/>
              <a:gd name="connsiteX2" fmla="*/ 2291424 w 2541026"/>
              <a:gd name="connsiteY2" fmla="*/ 23888 h 2608263"/>
              <a:gd name="connsiteX3" fmla="*/ 2517699 w 2541026"/>
              <a:gd name="connsiteY3" fmla="*/ 250163 h 2608263"/>
              <a:gd name="connsiteX4" fmla="*/ 2541026 w 2541026"/>
              <a:gd name="connsiteY4" fmla="*/ 325310 h 2608263"/>
              <a:gd name="connsiteX5" fmla="*/ 2541026 w 2541026"/>
              <a:gd name="connsiteY5" fmla="*/ 2282951 h 2608263"/>
              <a:gd name="connsiteX6" fmla="*/ 2517699 w 2541026"/>
              <a:gd name="connsiteY6" fmla="*/ 2358098 h 2608263"/>
              <a:gd name="connsiteX7" fmla="*/ 2291424 w 2541026"/>
              <a:gd name="connsiteY7" fmla="*/ 2584373 h 2608263"/>
              <a:gd name="connsiteX8" fmla="*/ 2214463 w 2541026"/>
              <a:gd name="connsiteY8" fmla="*/ 2608263 h 2608263"/>
              <a:gd name="connsiteX9" fmla="*/ 336650 w 2541026"/>
              <a:gd name="connsiteY9" fmla="*/ 2608263 h 2608263"/>
              <a:gd name="connsiteX10" fmla="*/ 259689 w 2541026"/>
              <a:gd name="connsiteY10" fmla="*/ 2584373 h 2608263"/>
              <a:gd name="connsiteX11" fmla="*/ 0 w 2541026"/>
              <a:gd name="connsiteY11" fmla="*/ 2192593 h 2608263"/>
              <a:gd name="connsiteX12" fmla="*/ 0 w 2541026"/>
              <a:gd name="connsiteY12" fmla="*/ 415668 h 2608263"/>
              <a:gd name="connsiteX13" fmla="*/ 259689 w 2541026"/>
              <a:gd name="connsiteY13" fmla="*/ 23888 h 2608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41026" h="2608263">
                <a:moveTo>
                  <a:pt x="336643" y="0"/>
                </a:moveTo>
                <a:lnTo>
                  <a:pt x="2214470" y="0"/>
                </a:lnTo>
                <a:lnTo>
                  <a:pt x="2291424" y="23888"/>
                </a:lnTo>
                <a:cubicBezTo>
                  <a:pt x="2393163" y="66920"/>
                  <a:pt x="2474667" y="148424"/>
                  <a:pt x="2517699" y="250163"/>
                </a:cubicBezTo>
                <a:lnTo>
                  <a:pt x="2541026" y="325310"/>
                </a:lnTo>
                <a:lnTo>
                  <a:pt x="2541026" y="2282951"/>
                </a:lnTo>
                <a:lnTo>
                  <a:pt x="2517699" y="2358098"/>
                </a:lnTo>
                <a:cubicBezTo>
                  <a:pt x="2474667" y="2459837"/>
                  <a:pt x="2393163" y="2541341"/>
                  <a:pt x="2291424" y="2584373"/>
                </a:cubicBezTo>
                <a:lnTo>
                  <a:pt x="2214463" y="2608263"/>
                </a:lnTo>
                <a:lnTo>
                  <a:pt x="336650" y="2608263"/>
                </a:lnTo>
                <a:lnTo>
                  <a:pt x="259689" y="2584373"/>
                </a:lnTo>
                <a:cubicBezTo>
                  <a:pt x="107081" y="2519825"/>
                  <a:pt x="0" y="2368714"/>
                  <a:pt x="0" y="2192593"/>
                </a:cubicBezTo>
                <a:lnTo>
                  <a:pt x="0" y="415668"/>
                </a:lnTo>
                <a:cubicBezTo>
                  <a:pt x="0" y="239547"/>
                  <a:pt x="107081" y="88436"/>
                  <a:pt x="259689" y="23888"/>
                </a:cubicBezTo>
                <a:close/>
              </a:path>
            </a:pathLst>
          </a:custGeom>
          <a:solidFill>
            <a:schemeClr val="tx1">
              <a:lumMod val="85000"/>
            </a:schemeClr>
          </a:solidFill>
        </p:spPr>
      </p:sp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1835079" y="5120485"/>
            <a:ext cx="147918" cy="831002"/>
            <a:chOff x="11807969" y="5260185"/>
            <a:chExt cx="147918" cy="831002"/>
          </a:xfrm>
        </p:grpSpPr>
        <p:sp>
          <p:nvSpPr>
            <p:cNvPr id="29" name="Rectangle 28"/>
            <p:cNvSpPr/>
            <p:nvPr/>
          </p:nvSpPr>
          <p:spPr>
            <a:xfrm>
              <a:off x="11807969" y="526018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807969" y="5568110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1807969" y="587603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167558" y="512312"/>
            <a:ext cx="385688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Get Ideas</a:t>
            </a:r>
            <a:endParaRPr lang="en-US" sz="40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469812" y="325462"/>
            <a:ext cx="1252376" cy="100709"/>
            <a:chOff x="5441183" y="279601"/>
            <a:chExt cx="1252376" cy="100709"/>
          </a:xfrm>
        </p:grpSpPr>
        <p:sp>
          <p:nvSpPr>
            <p:cNvPr id="13" name="Rectangle 12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543008" y="2297346"/>
            <a:ext cx="410863" cy="410863"/>
            <a:chOff x="1132840" y="4820102"/>
            <a:chExt cx="664939" cy="664939"/>
          </a:xfrm>
        </p:grpSpPr>
        <p:sp>
          <p:nvSpPr>
            <p:cNvPr id="53" name="TextBox 52"/>
            <p:cNvSpPr txBox="1"/>
            <p:nvPr/>
          </p:nvSpPr>
          <p:spPr>
            <a:xfrm>
              <a:off x="1261397" y="4903517"/>
              <a:ext cx="407823" cy="4981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Poppins" panose="00000500000000000000" pitchFamily="2" charset="0"/>
                  <a:cs typeface="Poppins" panose="00000500000000000000" pitchFamily="2" charset="0"/>
                </a:rPr>
                <a:t>1</a:t>
              </a:r>
              <a:endParaRPr lang="en-ID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6" name="Freeform: Shape 55"/>
            <p:cNvSpPr/>
            <p:nvPr/>
          </p:nvSpPr>
          <p:spPr>
            <a:xfrm>
              <a:off x="1132840" y="4820102"/>
              <a:ext cx="664939" cy="664939"/>
            </a:xfrm>
            <a:custGeom>
              <a:avLst/>
              <a:gdLst>
                <a:gd name="connsiteX0" fmla="*/ 566738 w 1133476"/>
                <a:gd name="connsiteY0" fmla="*/ 104774 h 1133476"/>
                <a:gd name="connsiteX1" fmla="*/ 104775 w 1133476"/>
                <a:gd name="connsiteY1" fmla="*/ 566737 h 1133476"/>
                <a:gd name="connsiteX2" fmla="*/ 566738 w 1133476"/>
                <a:gd name="connsiteY2" fmla="*/ 1028700 h 1133476"/>
                <a:gd name="connsiteX3" fmla="*/ 1028701 w 1133476"/>
                <a:gd name="connsiteY3" fmla="*/ 566737 h 1133476"/>
                <a:gd name="connsiteX4" fmla="*/ 566738 w 1133476"/>
                <a:gd name="connsiteY4" fmla="*/ 104774 h 1133476"/>
                <a:gd name="connsiteX5" fmla="*/ 566738 w 1133476"/>
                <a:gd name="connsiteY5" fmla="*/ 0 h 1133476"/>
                <a:gd name="connsiteX6" fmla="*/ 1133476 w 1133476"/>
                <a:gd name="connsiteY6" fmla="*/ 566738 h 1133476"/>
                <a:gd name="connsiteX7" fmla="*/ 566738 w 1133476"/>
                <a:gd name="connsiteY7" fmla="*/ 1133476 h 1133476"/>
                <a:gd name="connsiteX8" fmla="*/ 0 w 1133476"/>
                <a:gd name="connsiteY8" fmla="*/ 566738 h 1133476"/>
                <a:gd name="connsiteX9" fmla="*/ 566738 w 1133476"/>
                <a:gd name="connsiteY9" fmla="*/ 0 h 113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3476" h="1133476">
                  <a:moveTo>
                    <a:pt x="566738" y="104774"/>
                  </a:moveTo>
                  <a:cubicBezTo>
                    <a:pt x="311603" y="104774"/>
                    <a:pt x="104775" y="311602"/>
                    <a:pt x="104775" y="566737"/>
                  </a:cubicBezTo>
                  <a:cubicBezTo>
                    <a:pt x="104775" y="821872"/>
                    <a:pt x="311603" y="1028700"/>
                    <a:pt x="566738" y="1028700"/>
                  </a:cubicBezTo>
                  <a:cubicBezTo>
                    <a:pt x="821873" y="1028700"/>
                    <a:pt x="1028701" y="821872"/>
                    <a:pt x="1028701" y="566737"/>
                  </a:cubicBezTo>
                  <a:cubicBezTo>
                    <a:pt x="1028701" y="311602"/>
                    <a:pt x="821873" y="104774"/>
                    <a:pt x="566738" y="104774"/>
                  </a:cubicBezTo>
                  <a:close/>
                  <a:moveTo>
                    <a:pt x="566738" y="0"/>
                  </a:moveTo>
                  <a:cubicBezTo>
                    <a:pt x="879739" y="0"/>
                    <a:pt x="1133476" y="253737"/>
                    <a:pt x="1133476" y="566738"/>
                  </a:cubicBezTo>
                  <a:cubicBezTo>
                    <a:pt x="1133476" y="879739"/>
                    <a:pt x="879739" y="1133476"/>
                    <a:pt x="566738" y="1133476"/>
                  </a:cubicBezTo>
                  <a:cubicBezTo>
                    <a:pt x="253737" y="1133476"/>
                    <a:pt x="0" y="879739"/>
                    <a:pt x="0" y="566738"/>
                  </a:cubicBezTo>
                  <a:cubicBezTo>
                    <a:pt x="0" y="253737"/>
                    <a:pt x="253737" y="0"/>
                    <a:pt x="5667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4033306" y="2195217"/>
            <a:ext cx="2072033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9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622443" y="4764912"/>
            <a:ext cx="410863" cy="410863"/>
            <a:chOff x="1132840" y="4820102"/>
            <a:chExt cx="664939" cy="664939"/>
          </a:xfrm>
        </p:grpSpPr>
        <p:sp>
          <p:nvSpPr>
            <p:cNvPr id="59" name="TextBox 58"/>
            <p:cNvSpPr txBox="1"/>
            <p:nvPr/>
          </p:nvSpPr>
          <p:spPr>
            <a:xfrm>
              <a:off x="1240844" y="4903517"/>
              <a:ext cx="464897" cy="4981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2</a:t>
              </a:r>
              <a:endParaRPr lang="en-ID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1132840" y="4820102"/>
              <a:ext cx="664939" cy="664939"/>
            </a:xfrm>
            <a:custGeom>
              <a:avLst/>
              <a:gdLst>
                <a:gd name="connsiteX0" fmla="*/ 566738 w 1133476"/>
                <a:gd name="connsiteY0" fmla="*/ 104774 h 1133476"/>
                <a:gd name="connsiteX1" fmla="*/ 104775 w 1133476"/>
                <a:gd name="connsiteY1" fmla="*/ 566737 h 1133476"/>
                <a:gd name="connsiteX2" fmla="*/ 566738 w 1133476"/>
                <a:gd name="connsiteY2" fmla="*/ 1028700 h 1133476"/>
                <a:gd name="connsiteX3" fmla="*/ 1028701 w 1133476"/>
                <a:gd name="connsiteY3" fmla="*/ 566737 h 1133476"/>
                <a:gd name="connsiteX4" fmla="*/ 566738 w 1133476"/>
                <a:gd name="connsiteY4" fmla="*/ 104774 h 1133476"/>
                <a:gd name="connsiteX5" fmla="*/ 566738 w 1133476"/>
                <a:gd name="connsiteY5" fmla="*/ 0 h 1133476"/>
                <a:gd name="connsiteX6" fmla="*/ 1133476 w 1133476"/>
                <a:gd name="connsiteY6" fmla="*/ 566738 h 1133476"/>
                <a:gd name="connsiteX7" fmla="*/ 566738 w 1133476"/>
                <a:gd name="connsiteY7" fmla="*/ 1133476 h 1133476"/>
                <a:gd name="connsiteX8" fmla="*/ 0 w 1133476"/>
                <a:gd name="connsiteY8" fmla="*/ 566738 h 1133476"/>
                <a:gd name="connsiteX9" fmla="*/ 566738 w 1133476"/>
                <a:gd name="connsiteY9" fmla="*/ 0 h 113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3476" h="1133476">
                  <a:moveTo>
                    <a:pt x="566738" y="104774"/>
                  </a:moveTo>
                  <a:cubicBezTo>
                    <a:pt x="311603" y="104774"/>
                    <a:pt x="104775" y="311602"/>
                    <a:pt x="104775" y="566737"/>
                  </a:cubicBezTo>
                  <a:cubicBezTo>
                    <a:pt x="104775" y="821872"/>
                    <a:pt x="311603" y="1028700"/>
                    <a:pt x="566738" y="1028700"/>
                  </a:cubicBezTo>
                  <a:cubicBezTo>
                    <a:pt x="821873" y="1028700"/>
                    <a:pt x="1028701" y="821872"/>
                    <a:pt x="1028701" y="566737"/>
                  </a:cubicBezTo>
                  <a:cubicBezTo>
                    <a:pt x="1028701" y="311602"/>
                    <a:pt x="821873" y="104774"/>
                    <a:pt x="566738" y="104774"/>
                  </a:cubicBezTo>
                  <a:close/>
                  <a:moveTo>
                    <a:pt x="566738" y="0"/>
                  </a:moveTo>
                  <a:cubicBezTo>
                    <a:pt x="879739" y="0"/>
                    <a:pt x="1133476" y="253737"/>
                    <a:pt x="1133476" y="566738"/>
                  </a:cubicBezTo>
                  <a:cubicBezTo>
                    <a:pt x="1133476" y="879739"/>
                    <a:pt x="879739" y="1133476"/>
                    <a:pt x="566738" y="1133476"/>
                  </a:cubicBezTo>
                  <a:cubicBezTo>
                    <a:pt x="253737" y="1133476"/>
                    <a:pt x="0" y="879739"/>
                    <a:pt x="0" y="566738"/>
                  </a:cubicBezTo>
                  <a:cubicBezTo>
                    <a:pt x="0" y="253737"/>
                    <a:pt x="253737" y="0"/>
                    <a:pt x="5667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4112741" y="4662783"/>
            <a:ext cx="2072033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9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8817454" y="2297346"/>
            <a:ext cx="410863" cy="410863"/>
            <a:chOff x="1132840" y="4820102"/>
            <a:chExt cx="664939" cy="664939"/>
          </a:xfrm>
        </p:grpSpPr>
        <p:sp>
          <p:nvSpPr>
            <p:cNvPr id="63" name="TextBox 62"/>
            <p:cNvSpPr txBox="1"/>
            <p:nvPr/>
          </p:nvSpPr>
          <p:spPr>
            <a:xfrm>
              <a:off x="1230567" y="4903517"/>
              <a:ext cx="475274" cy="4981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3</a:t>
              </a:r>
              <a:endParaRPr lang="en-ID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4" name="Freeform: Shape 63"/>
            <p:cNvSpPr/>
            <p:nvPr/>
          </p:nvSpPr>
          <p:spPr>
            <a:xfrm>
              <a:off x="1132840" y="4820102"/>
              <a:ext cx="664939" cy="664939"/>
            </a:xfrm>
            <a:custGeom>
              <a:avLst/>
              <a:gdLst>
                <a:gd name="connsiteX0" fmla="*/ 566738 w 1133476"/>
                <a:gd name="connsiteY0" fmla="*/ 104774 h 1133476"/>
                <a:gd name="connsiteX1" fmla="*/ 104775 w 1133476"/>
                <a:gd name="connsiteY1" fmla="*/ 566737 h 1133476"/>
                <a:gd name="connsiteX2" fmla="*/ 566738 w 1133476"/>
                <a:gd name="connsiteY2" fmla="*/ 1028700 h 1133476"/>
                <a:gd name="connsiteX3" fmla="*/ 1028701 w 1133476"/>
                <a:gd name="connsiteY3" fmla="*/ 566737 h 1133476"/>
                <a:gd name="connsiteX4" fmla="*/ 566738 w 1133476"/>
                <a:gd name="connsiteY4" fmla="*/ 104774 h 1133476"/>
                <a:gd name="connsiteX5" fmla="*/ 566738 w 1133476"/>
                <a:gd name="connsiteY5" fmla="*/ 0 h 1133476"/>
                <a:gd name="connsiteX6" fmla="*/ 1133476 w 1133476"/>
                <a:gd name="connsiteY6" fmla="*/ 566738 h 1133476"/>
                <a:gd name="connsiteX7" fmla="*/ 566738 w 1133476"/>
                <a:gd name="connsiteY7" fmla="*/ 1133476 h 1133476"/>
                <a:gd name="connsiteX8" fmla="*/ 0 w 1133476"/>
                <a:gd name="connsiteY8" fmla="*/ 566738 h 1133476"/>
                <a:gd name="connsiteX9" fmla="*/ 566738 w 1133476"/>
                <a:gd name="connsiteY9" fmla="*/ 0 h 113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3476" h="1133476">
                  <a:moveTo>
                    <a:pt x="566738" y="104774"/>
                  </a:moveTo>
                  <a:cubicBezTo>
                    <a:pt x="311603" y="104774"/>
                    <a:pt x="104775" y="311602"/>
                    <a:pt x="104775" y="566737"/>
                  </a:cubicBezTo>
                  <a:cubicBezTo>
                    <a:pt x="104775" y="821872"/>
                    <a:pt x="311603" y="1028700"/>
                    <a:pt x="566738" y="1028700"/>
                  </a:cubicBezTo>
                  <a:cubicBezTo>
                    <a:pt x="821873" y="1028700"/>
                    <a:pt x="1028701" y="821872"/>
                    <a:pt x="1028701" y="566737"/>
                  </a:cubicBezTo>
                  <a:cubicBezTo>
                    <a:pt x="1028701" y="311602"/>
                    <a:pt x="821873" y="104774"/>
                    <a:pt x="566738" y="104774"/>
                  </a:cubicBezTo>
                  <a:close/>
                  <a:moveTo>
                    <a:pt x="566738" y="0"/>
                  </a:moveTo>
                  <a:cubicBezTo>
                    <a:pt x="879739" y="0"/>
                    <a:pt x="1133476" y="253737"/>
                    <a:pt x="1133476" y="566738"/>
                  </a:cubicBezTo>
                  <a:cubicBezTo>
                    <a:pt x="1133476" y="879739"/>
                    <a:pt x="879739" y="1133476"/>
                    <a:pt x="566738" y="1133476"/>
                  </a:cubicBezTo>
                  <a:cubicBezTo>
                    <a:pt x="253737" y="1133476"/>
                    <a:pt x="0" y="879739"/>
                    <a:pt x="0" y="566738"/>
                  </a:cubicBezTo>
                  <a:cubicBezTo>
                    <a:pt x="0" y="253737"/>
                    <a:pt x="253737" y="0"/>
                    <a:pt x="5667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9307752" y="2195217"/>
            <a:ext cx="2072033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9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8817454" y="4764912"/>
            <a:ext cx="410863" cy="410863"/>
            <a:chOff x="1132840" y="4820102"/>
            <a:chExt cx="664939" cy="664939"/>
          </a:xfrm>
        </p:grpSpPr>
        <p:sp>
          <p:nvSpPr>
            <p:cNvPr id="67" name="TextBox 66"/>
            <p:cNvSpPr txBox="1"/>
            <p:nvPr/>
          </p:nvSpPr>
          <p:spPr>
            <a:xfrm>
              <a:off x="1210013" y="4903517"/>
              <a:ext cx="496029" cy="4981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4</a:t>
              </a:r>
              <a:endParaRPr lang="en-ID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8" name="Freeform: Shape 67"/>
            <p:cNvSpPr/>
            <p:nvPr/>
          </p:nvSpPr>
          <p:spPr>
            <a:xfrm>
              <a:off x="1132840" y="4820102"/>
              <a:ext cx="664939" cy="664939"/>
            </a:xfrm>
            <a:custGeom>
              <a:avLst/>
              <a:gdLst>
                <a:gd name="connsiteX0" fmla="*/ 566738 w 1133476"/>
                <a:gd name="connsiteY0" fmla="*/ 104774 h 1133476"/>
                <a:gd name="connsiteX1" fmla="*/ 104775 w 1133476"/>
                <a:gd name="connsiteY1" fmla="*/ 566737 h 1133476"/>
                <a:gd name="connsiteX2" fmla="*/ 566738 w 1133476"/>
                <a:gd name="connsiteY2" fmla="*/ 1028700 h 1133476"/>
                <a:gd name="connsiteX3" fmla="*/ 1028701 w 1133476"/>
                <a:gd name="connsiteY3" fmla="*/ 566737 h 1133476"/>
                <a:gd name="connsiteX4" fmla="*/ 566738 w 1133476"/>
                <a:gd name="connsiteY4" fmla="*/ 104774 h 1133476"/>
                <a:gd name="connsiteX5" fmla="*/ 566738 w 1133476"/>
                <a:gd name="connsiteY5" fmla="*/ 0 h 1133476"/>
                <a:gd name="connsiteX6" fmla="*/ 1133476 w 1133476"/>
                <a:gd name="connsiteY6" fmla="*/ 566738 h 1133476"/>
                <a:gd name="connsiteX7" fmla="*/ 566738 w 1133476"/>
                <a:gd name="connsiteY7" fmla="*/ 1133476 h 1133476"/>
                <a:gd name="connsiteX8" fmla="*/ 0 w 1133476"/>
                <a:gd name="connsiteY8" fmla="*/ 566738 h 1133476"/>
                <a:gd name="connsiteX9" fmla="*/ 566738 w 1133476"/>
                <a:gd name="connsiteY9" fmla="*/ 0 h 113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3476" h="1133476">
                  <a:moveTo>
                    <a:pt x="566738" y="104774"/>
                  </a:moveTo>
                  <a:cubicBezTo>
                    <a:pt x="311603" y="104774"/>
                    <a:pt x="104775" y="311602"/>
                    <a:pt x="104775" y="566737"/>
                  </a:cubicBezTo>
                  <a:cubicBezTo>
                    <a:pt x="104775" y="821872"/>
                    <a:pt x="311603" y="1028700"/>
                    <a:pt x="566738" y="1028700"/>
                  </a:cubicBezTo>
                  <a:cubicBezTo>
                    <a:pt x="821873" y="1028700"/>
                    <a:pt x="1028701" y="821872"/>
                    <a:pt x="1028701" y="566737"/>
                  </a:cubicBezTo>
                  <a:cubicBezTo>
                    <a:pt x="1028701" y="311602"/>
                    <a:pt x="821873" y="104774"/>
                    <a:pt x="566738" y="104774"/>
                  </a:cubicBezTo>
                  <a:close/>
                  <a:moveTo>
                    <a:pt x="566738" y="0"/>
                  </a:moveTo>
                  <a:cubicBezTo>
                    <a:pt x="879739" y="0"/>
                    <a:pt x="1133476" y="253737"/>
                    <a:pt x="1133476" y="566738"/>
                  </a:cubicBezTo>
                  <a:cubicBezTo>
                    <a:pt x="1133476" y="879739"/>
                    <a:pt x="879739" y="1133476"/>
                    <a:pt x="566738" y="1133476"/>
                  </a:cubicBezTo>
                  <a:cubicBezTo>
                    <a:pt x="253737" y="1133476"/>
                    <a:pt x="0" y="879739"/>
                    <a:pt x="0" y="566738"/>
                  </a:cubicBezTo>
                  <a:cubicBezTo>
                    <a:pt x="0" y="253737"/>
                    <a:pt x="253737" y="0"/>
                    <a:pt x="5667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9307752" y="4662783"/>
            <a:ext cx="2072033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9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1835079" y="5120485"/>
            <a:ext cx="147918" cy="831002"/>
            <a:chOff x="11807969" y="5260185"/>
            <a:chExt cx="147918" cy="831002"/>
          </a:xfrm>
        </p:grpSpPr>
        <p:sp>
          <p:nvSpPr>
            <p:cNvPr id="29" name="Rectangle 28"/>
            <p:cNvSpPr/>
            <p:nvPr/>
          </p:nvSpPr>
          <p:spPr>
            <a:xfrm>
              <a:off x="11807969" y="526018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807969" y="5568110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1807969" y="587603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0" y="1391525"/>
            <a:ext cx="5948082" cy="4674089"/>
          </a:xfrm>
          <a:solidFill>
            <a:schemeClr val="tx1"/>
          </a:solidFill>
        </p:spPr>
      </p:sp>
      <p:sp>
        <p:nvSpPr>
          <p:cNvPr id="7" name="Rectangle 6"/>
          <p:cNvSpPr/>
          <p:nvPr/>
        </p:nvSpPr>
        <p:spPr>
          <a:xfrm>
            <a:off x="6898301" y="1930400"/>
            <a:ext cx="5293699" cy="10159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TextBox 10"/>
          <p:cNvSpPr txBox="1"/>
          <p:nvPr/>
        </p:nvSpPr>
        <p:spPr>
          <a:xfrm>
            <a:off x="7215042" y="2133302"/>
            <a:ext cx="434425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If I ever let my head down, it will be to admire my shoes</a:t>
            </a:r>
            <a:endParaRPr lang="en-US" sz="1600" b="1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98301" y="684534"/>
            <a:ext cx="4660992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Development</a:t>
            </a:r>
            <a:endParaRPr lang="en-US" sz="48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530754" y="1038623"/>
            <a:ext cx="147918" cy="215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TextBox 16"/>
          <p:cNvSpPr txBox="1"/>
          <p:nvPr/>
        </p:nvSpPr>
        <p:spPr>
          <a:xfrm>
            <a:off x="6898301" y="1537212"/>
            <a:ext cx="4660992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If I ever let my head down, it will be to admire my shoes</a:t>
            </a:r>
            <a:endParaRPr lang="en-US" sz="1200" b="1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21053" y="3129107"/>
            <a:ext cx="40541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9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21053" y="3969477"/>
            <a:ext cx="40541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9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21053" y="4768686"/>
            <a:ext cx="40541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9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021053" y="5579205"/>
            <a:ext cx="40541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9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8" name="Arrow: Chevron 37"/>
          <p:cNvSpPr/>
          <p:nvPr/>
        </p:nvSpPr>
        <p:spPr>
          <a:xfrm rot="5400000">
            <a:off x="6621895" y="3199771"/>
            <a:ext cx="147918" cy="330200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39" name="Arrow: Chevron 38"/>
          <p:cNvSpPr/>
          <p:nvPr/>
        </p:nvSpPr>
        <p:spPr>
          <a:xfrm rot="5400000">
            <a:off x="6621895" y="4036182"/>
            <a:ext cx="147918" cy="330200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0" name="Arrow: Chevron 39"/>
          <p:cNvSpPr/>
          <p:nvPr/>
        </p:nvSpPr>
        <p:spPr>
          <a:xfrm rot="5400000">
            <a:off x="6621895" y="4839350"/>
            <a:ext cx="147918" cy="330200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7" name="Arrow: Chevron 46"/>
          <p:cNvSpPr/>
          <p:nvPr/>
        </p:nvSpPr>
        <p:spPr>
          <a:xfrm rot="5400000">
            <a:off x="6621895" y="5649869"/>
            <a:ext cx="147918" cy="330200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2594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-206062" y="646320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2849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1261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951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6486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Content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320005" y="503422"/>
            <a:ext cx="55519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目录</a:t>
            </a:r>
            <a:endParaRPr lang="zh-CN" altLang="en-US" sz="40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5469812" y="316572"/>
            <a:ext cx="1252376" cy="100709"/>
            <a:chOff x="5441183" y="279601"/>
            <a:chExt cx="1252376" cy="100709"/>
          </a:xfrm>
        </p:grpSpPr>
        <p:sp>
          <p:nvSpPr>
            <p:cNvPr id="64" name="Rectangle 63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2" name="Oval 1"/>
          <p:cNvSpPr/>
          <p:nvPr/>
        </p:nvSpPr>
        <p:spPr>
          <a:xfrm>
            <a:off x="327884" y="1785160"/>
            <a:ext cx="2070100" cy="20701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Oval 2"/>
          <p:cNvSpPr/>
          <p:nvPr/>
        </p:nvSpPr>
        <p:spPr>
          <a:xfrm>
            <a:off x="3493135" y="1785160"/>
            <a:ext cx="2070100" cy="20701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Oval 14"/>
          <p:cNvSpPr/>
          <p:nvPr/>
        </p:nvSpPr>
        <p:spPr>
          <a:xfrm>
            <a:off x="6658386" y="1785160"/>
            <a:ext cx="2070100" cy="20701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TextBox 15"/>
          <p:cNvSpPr txBox="1"/>
          <p:nvPr/>
        </p:nvSpPr>
        <p:spPr>
          <a:xfrm>
            <a:off x="646572" y="2404711"/>
            <a:ext cx="143272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ID" sz="24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作品展示</a:t>
            </a:r>
            <a:endParaRPr lang="zh-CN" altLang="en-ID" sz="24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11823" y="2404919"/>
            <a:ext cx="143272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24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系统设计</a:t>
            </a:r>
            <a:endParaRPr lang="zh-CN" sz="24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77074" y="2401109"/>
            <a:ext cx="1432724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核心代码</a:t>
            </a:r>
            <a:endParaRPr lang="en-US" sz="24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pPr algn="ctr"/>
            <a:endParaRPr lang="en-ID" sz="24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0" name="Arrow: Chevron 19"/>
          <p:cNvSpPr/>
          <p:nvPr/>
        </p:nvSpPr>
        <p:spPr>
          <a:xfrm>
            <a:off x="2826385" y="2487859"/>
            <a:ext cx="215900" cy="685801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1" name="Arrow: Chevron 20"/>
          <p:cNvSpPr/>
          <p:nvPr/>
        </p:nvSpPr>
        <p:spPr>
          <a:xfrm>
            <a:off x="5913673" y="2487859"/>
            <a:ext cx="215900" cy="685801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TextBox 45"/>
          <p:cNvSpPr txBox="1"/>
          <p:nvPr/>
        </p:nvSpPr>
        <p:spPr>
          <a:xfrm>
            <a:off x="400050" y="2906395"/>
            <a:ext cx="19253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Project Exhibition</a:t>
            </a:r>
            <a:endParaRPr lang="en-US" sz="1600" b="1" dirty="0">
              <a:solidFill>
                <a:schemeClr val="bg1">
                  <a:lumMod val="95000"/>
                </a:schemeClr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11" name="TextBox 40"/>
          <p:cNvSpPr txBox="1"/>
          <p:nvPr/>
        </p:nvSpPr>
        <p:spPr>
          <a:xfrm>
            <a:off x="408940" y="6353175"/>
            <a:ext cx="28949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Question Drawing System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12" name="TextBox 45"/>
          <p:cNvSpPr txBox="1"/>
          <p:nvPr/>
        </p:nvSpPr>
        <p:spPr>
          <a:xfrm>
            <a:off x="3676015" y="2906395"/>
            <a:ext cx="17043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System Design</a:t>
            </a:r>
            <a:endParaRPr lang="en-US" sz="1600" b="1" dirty="0">
              <a:solidFill>
                <a:schemeClr val="bg1">
                  <a:lumMod val="95000"/>
                </a:schemeClr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13" name="TextBox 45"/>
          <p:cNvSpPr txBox="1"/>
          <p:nvPr/>
        </p:nvSpPr>
        <p:spPr>
          <a:xfrm>
            <a:off x="6798945" y="2906395"/>
            <a:ext cx="17887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Core Code</a:t>
            </a:r>
            <a:endParaRPr lang="en-US" sz="1600" b="1" dirty="0">
              <a:solidFill>
                <a:schemeClr val="bg1">
                  <a:lumMod val="95000"/>
                </a:schemeClr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9824085" y="1795955"/>
            <a:ext cx="2070100" cy="20701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D"/>
          </a:p>
        </p:txBody>
      </p:sp>
      <p:sp>
        <p:nvSpPr>
          <p:cNvPr id="7" name="TextBox 17"/>
          <p:cNvSpPr txBox="1"/>
          <p:nvPr/>
        </p:nvSpPr>
        <p:spPr>
          <a:xfrm>
            <a:off x="10142773" y="2415714"/>
            <a:ext cx="143272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总结与感悟</a:t>
            </a:r>
            <a:endParaRPr lang="zh-CN" altLang="en-US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4" name="Arrow: Chevron 19"/>
          <p:cNvSpPr/>
          <p:nvPr/>
        </p:nvSpPr>
        <p:spPr>
          <a:xfrm>
            <a:off x="9157335" y="2498654"/>
            <a:ext cx="215900" cy="685801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7" name="TextBox 45"/>
          <p:cNvSpPr txBox="1"/>
          <p:nvPr/>
        </p:nvSpPr>
        <p:spPr>
          <a:xfrm>
            <a:off x="10006965" y="2917190"/>
            <a:ext cx="17043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Summar</a:t>
            </a:r>
            <a:endParaRPr lang="zh-CN" altLang="en-US" sz="1600" b="1" dirty="0">
              <a:solidFill>
                <a:schemeClr val="bg1">
                  <a:lumMod val="95000"/>
                </a:schemeClr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1835079" y="5120485"/>
            <a:ext cx="147918" cy="831002"/>
            <a:chOff x="11807969" y="5260185"/>
            <a:chExt cx="147918" cy="831002"/>
          </a:xfrm>
        </p:grpSpPr>
        <p:sp>
          <p:nvSpPr>
            <p:cNvPr id="29" name="Rectangle 28"/>
            <p:cNvSpPr/>
            <p:nvPr/>
          </p:nvSpPr>
          <p:spPr>
            <a:xfrm>
              <a:off x="11807969" y="526018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807969" y="5568110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1807969" y="587603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320005" y="512312"/>
            <a:ext cx="55519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Production Stages</a:t>
            </a:r>
            <a:endParaRPr lang="en-US" sz="40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469812" y="325462"/>
            <a:ext cx="1252376" cy="100709"/>
            <a:chOff x="5441183" y="279601"/>
            <a:chExt cx="1252376" cy="100709"/>
          </a:xfrm>
        </p:grpSpPr>
        <p:sp>
          <p:nvSpPr>
            <p:cNvPr id="5" name="Rectangle 4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105111" y="1938200"/>
            <a:ext cx="492252" cy="492252"/>
            <a:chOff x="1364332" y="1755635"/>
            <a:chExt cx="492252" cy="492252"/>
          </a:xfrm>
        </p:grpSpPr>
        <p:sp>
          <p:nvSpPr>
            <p:cNvPr id="14" name="TextBox 13"/>
            <p:cNvSpPr txBox="1"/>
            <p:nvPr/>
          </p:nvSpPr>
          <p:spPr>
            <a:xfrm>
              <a:off x="1480402" y="1841045"/>
              <a:ext cx="313433" cy="4056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Poppins" panose="00000500000000000000" pitchFamily="2" charset="0"/>
                  <a:cs typeface="Poppins" panose="00000500000000000000" pitchFamily="2" charset="0"/>
                </a:rPr>
                <a:t>1</a:t>
              </a:r>
              <a:endParaRPr lang="en-ID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8" name="Freeform: Shape 17"/>
            <p:cNvSpPr/>
            <p:nvPr/>
          </p:nvSpPr>
          <p:spPr>
            <a:xfrm>
              <a:off x="1364332" y="1755635"/>
              <a:ext cx="492252" cy="492252"/>
            </a:xfrm>
            <a:custGeom>
              <a:avLst/>
              <a:gdLst>
                <a:gd name="connsiteX0" fmla="*/ 566738 w 1133476"/>
                <a:gd name="connsiteY0" fmla="*/ 104774 h 1133476"/>
                <a:gd name="connsiteX1" fmla="*/ 104775 w 1133476"/>
                <a:gd name="connsiteY1" fmla="*/ 566737 h 1133476"/>
                <a:gd name="connsiteX2" fmla="*/ 566738 w 1133476"/>
                <a:gd name="connsiteY2" fmla="*/ 1028700 h 1133476"/>
                <a:gd name="connsiteX3" fmla="*/ 1028701 w 1133476"/>
                <a:gd name="connsiteY3" fmla="*/ 566737 h 1133476"/>
                <a:gd name="connsiteX4" fmla="*/ 566738 w 1133476"/>
                <a:gd name="connsiteY4" fmla="*/ 104774 h 1133476"/>
                <a:gd name="connsiteX5" fmla="*/ 566738 w 1133476"/>
                <a:gd name="connsiteY5" fmla="*/ 0 h 1133476"/>
                <a:gd name="connsiteX6" fmla="*/ 1133476 w 1133476"/>
                <a:gd name="connsiteY6" fmla="*/ 566738 h 1133476"/>
                <a:gd name="connsiteX7" fmla="*/ 566738 w 1133476"/>
                <a:gd name="connsiteY7" fmla="*/ 1133476 h 1133476"/>
                <a:gd name="connsiteX8" fmla="*/ 0 w 1133476"/>
                <a:gd name="connsiteY8" fmla="*/ 566738 h 1133476"/>
                <a:gd name="connsiteX9" fmla="*/ 566738 w 1133476"/>
                <a:gd name="connsiteY9" fmla="*/ 0 h 113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3476" h="1133476">
                  <a:moveTo>
                    <a:pt x="566738" y="104774"/>
                  </a:moveTo>
                  <a:cubicBezTo>
                    <a:pt x="311603" y="104774"/>
                    <a:pt x="104775" y="311602"/>
                    <a:pt x="104775" y="566737"/>
                  </a:cubicBezTo>
                  <a:cubicBezTo>
                    <a:pt x="104775" y="821872"/>
                    <a:pt x="311603" y="1028700"/>
                    <a:pt x="566738" y="1028700"/>
                  </a:cubicBezTo>
                  <a:cubicBezTo>
                    <a:pt x="821873" y="1028700"/>
                    <a:pt x="1028701" y="821872"/>
                    <a:pt x="1028701" y="566737"/>
                  </a:cubicBezTo>
                  <a:cubicBezTo>
                    <a:pt x="1028701" y="311602"/>
                    <a:pt x="821873" y="104774"/>
                    <a:pt x="566738" y="104774"/>
                  </a:cubicBezTo>
                  <a:close/>
                  <a:moveTo>
                    <a:pt x="566738" y="0"/>
                  </a:moveTo>
                  <a:cubicBezTo>
                    <a:pt x="879739" y="0"/>
                    <a:pt x="1133476" y="253737"/>
                    <a:pt x="1133476" y="566738"/>
                  </a:cubicBezTo>
                  <a:cubicBezTo>
                    <a:pt x="1133476" y="879739"/>
                    <a:pt x="879739" y="1133476"/>
                    <a:pt x="566738" y="1133476"/>
                  </a:cubicBezTo>
                  <a:cubicBezTo>
                    <a:pt x="253737" y="1133476"/>
                    <a:pt x="0" y="879739"/>
                    <a:pt x="0" y="566738"/>
                  </a:cubicBezTo>
                  <a:cubicBezTo>
                    <a:pt x="0" y="253737"/>
                    <a:pt x="253737" y="0"/>
                    <a:pt x="5667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 sz="20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827638" y="1753439"/>
            <a:ext cx="405309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0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105111" y="2988378"/>
            <a:ext cx="492252" cy="492771"/>
            <a:chOff x="1364332" y="2787677"/>
            <a:chExt cx="492252" cy="492771"/>
          </a:xfrm>
        </p:grpSpPr>
        <p:sp>
          <p:nvSpPr>
            <p:cNvPr id="22" name="TextBox 21"/>
            <p:cNvSpPr txBox="1"/>
            <p:nvPr/>
          </p:nvSpPr>
          <p:spPr>
            <a:xfrm>
              <a:off x="1456987" y="2874829"/>
              <a:ext cx="361448" cy="4056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2</a:t>
              </a:r>
              <a:endParaRPr lang="en-ID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3" name="Freeform: Shape 22"/>
            <p:cNvSpPr/>
            <p:nvPr/>
          </p:nvSpPr>
          <p:spPr>
            <a:xfrm>
              <a:off x="1364332" y="2787677"/>
              <a:ext cx="492252" cy="492252"/>
            </a:xfrm>
            <a:custGeom>
              <a:avLst/>
              <a:gdLst>
                <a:gd name="connsiteX0" fmla="*/ 566738 w 1133476"/>
                <a:gd name="connsiteY0" fmla="*/ 104774 h 1133476"/>
                <a:gd name="connsiteX1" fmla="*/ 104775 w 1133476"/>
                <a:gd name="connsiteY1" fmla="*/ 566737 h 1133476"/>
                <a:gd name="connsiteX2" fmla="*/ 566738 w 1133476"/>
                <a:gd name="connsiteY2" fmla="*/ 1028700 h 1133476"/>
                <a:gd name="connsiteX3" fmla="*/ 1028701 w 1133476"/>
                <a:gd name="connsiteY3" fmla="*/ 566737 h 1133476"/>
                <a:gd name="connsiteX4" fmla="*/ 566738 w 1133476"/>
                <a:gd name="connsiteY4" fmla="*/ 104774 h 1133476"/>
                <a:gd name="connsiteX5" fmla="*/ 566738 w 1133476"/>
                <a:gd name="connsiteY5" fmla="*/ 0 h 1133476"/>
                <a:gd name="connsiteX6" fmla="*/ 1133476 w 1133476"/>
                <a:gd name="connsiteY6" fmla="*/ 566738 h 1133476"/>
                <a:gd name="connsiteX7" fmla="*/ 566738 w 1133476"/>
                <a:gd name="connsiteY7" fmla="*/ 1133476 h 1133476"/>
                <a:gd name="connsiteX8" fmla="*/ 0 w 1133476"/>
                <a:gd name="connsiteY8" fmla="*/ 566738 h 1133476"/>
                <a:gd name="connsiteX9" fmla="*/ 566738 w 1133476"/>
                <a:gd name="connsiteY9" fmla="*/ 0 h 113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3476" h="1133476">
                  <a:moveTo>
                    <a:pt x="566738" y="104774"/>
                  </a:moveTo>
                  <a:cubicBezTo>
                    <a:pt x="311603" y="104774"/>
                    <a:pt x="104775" y="311602"/>
                    <a:pt x="104775" y="566737"/>
                  </a:cubicBezTo>
                  <a:cubicBezTo>
                    <a:pt x="104775" y="821872"/>
                    <a:pt x="311603" y="1028700"/>
                    <a:pt x="566738" y="1028700"/>
                  </a:cubicBezTo>
                  <a:cubicBezTo>
                    <a:pt x="821873" y="1028700"/>
                    <a:pt x="1028701" y="821872"/>
                    <a:pt x="1028701" y="566737"/>
                  </a:cubicBezTo>
                  <a:cubicBezTo>
                    <a:pt x="1028701" y="311602"/>
                    <a:pt x="821873" y="104774"/>
                    <a:pt x="566738" y="104774"/>
                  </a:cubicBezTo>
                  <a:close/>
                  <a:moveTo>
                    <a:pt x="566738" y="0"/>
                  </a:moveTo>
                  <a:cubicBezTo>
                    <a:pt x="879739" y="0"/>
                    <a:pt x="1133476" y="253737"/>
                    <a:pt x="1133476" y="566738"/>
                  </a:cubicBezTo>
                  <a:cubicBezTo>
                    <a:pt x="1133476" y="879739"/>
                    <a:pt x="879739" y="1133476"/>
                    <a:pt x="566738" y="1133476"/>
                  </a:cubicBezTo>
                  <a:cubicBezTo>
                    <a:pt x="253737" y="1133476"/>
                    <a:pt x="0" y="879739"/>
                    <a:pt x="0" y="566738"/>
                  </a:cubicBezTo>
                  <a:cubicBezTo>
                    <a:pt x="0" y="253737"/>
                    <a:pt x="253737" y="0"/>
                    <a:pt x="5667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 sz="20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827638" y="2803876"/>
            <a:ext cx="405309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0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1105111" y="4035640"/>
            <a:ext cx="492252" cy="499121"/>
            <a:chOff x="1364332" y="3838674"/>
            <a:chExt cx="492252" cy="499121"/>
          </a:xfrm>
        </p:grpSpPr>
        <p:sp>
          <p:nvSpPr>
            <p:cNvPr id="27" name="TextBox 26"/>
            <p:cNvSpPr txBox="1"/>
            <p:nvPr/>
          </p:nvSpPr>
          <p:spPr>
            <a:xfrm>
              <a:off x="1455729" y="3932176"/>
              <a:ext cx="369130" cy="4056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3</a:t>
              </a:r>
              <a:endParaRPr lang="en-ID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1364332" y="3838674"/>
              <a:ext cx="492252" cy="492252"/>
            </a:xfrm>
            <a:custGeom>
              <a:avLst/>
              <a:gdLst>
                <a:gd name="connsiteX0" fmla="*/ 566738 w 1133476"/>
                <a:gd name="connsiteY0" fmla="*/ 104774 h 1133476"/>
                <a:gd name="connsiteX1" fmla="*/ 104775 w 1133476"/>
                <a:gd name="connsiteY1" fmla="*/ 566737 h 1133476"/>
                <a:gd name="connsiteX2" fmla="*/ 566738 w 1133476"/>
                <a:gd name="connsiteY2" fmla="*/ 1028700 h 1133476"/>
                <a:gd name="connsiteX3" fmla="*/ 1028701 w 1133476"/>
                <a:gd name="connsiteY3" fmla="*/ 566737 h 1133476"/>
                <a:gd name="connsiteX4" fmla="*/ 566738 w 1133476"/>
                <a:gd name="connsiteY4" fmla="*/ 104774 h 1133476"/>
                <a:gd name="connsiteX5" fmla="*/ 566738 w 1133476"/>
                <a:gd name="connsiteY5" fmla="*/ 0 h 1133476"/>
                <a:gd name="connsiteX6" fmla="*/ 1133476 w 1133476"/>
                <a:gd name="connsiteY6" fmla="*/ 566738 h 1133476"/>
                <a:gd name="connsiteX7" fmla="*/ 566738 w 1133476"/>
                <a:gd name="connsiteY7" fmla="*/ 1133476 h 1133476"/>
                <a:gd name="connsiteX8" fmla="*/ 0 w 1133476"/>
                <a:gd name="connsiteY8" fmla="*/ 566738 h 1133476"/>
                <a:gd name="connsiteX9" fmla="*/ 566738 w 1133476"/>
                <a:gd name="connsiteY9" fmla="*/ 0 h 113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3476" h="1133476">
                  <a:moveTo>
                    <a:pt x="566738" y="104774"/>
                  </a:moveTo>
                  <a:cubicBezTo>
                    <a:pt x="311603" y="104774"/>
                    <a:pt x="104775" y="311602"/>
                    <a:pt x="104775" y="566737"/>
                  </a:cubicBezTo>
                  <a:cubicBezTo>
                    <a:pt x="104775" y="821872"/>
                    <a:pt x="311603" y="1028700"/>
                    <a:pt x="566738" y="1028700"/>
                  </a:cubicBezTo>
                  <a:cubicBezTo>
                    <a:pt x="821873" y="1028700"/>
                    <a:pt x="1028701" y="821872"/>
                    <a:pt x="1028701" y="566737"/>
                  </a:cubicBezTo>
                  <a:cubicBezTo>
                    <a:pt x="1028701" y="311602"/>
                    <a:pt x="821873" y="104774"/>
                    <a:pt x="566738" y="104774"/>
                  </a:cubicBezTo>
                  <a:close/>
                  <a:moveTo>
                    <a:pt x="566738" y="0"/>
                  </a:moveTo>
                  <a:cubicBezTo>
                    <a:pt x="879739" y="0"/>
                    <a:pt x="1133476" y="253737"/>
                    <a:pt x="1133476" y="566738"/>
                  </a:cubicBezTo>
                  <a:cubicBezTo>
                    <a:pt x="1133476" y="879739"/>
                    <a:pt x="879739" y="1133476"/>
                    <a:pt x="566738" y="1133476"/>
                  </a:cubicBezTo>
                  <a:cubicBezTo>
                    <a:pt x="253737" y="1133476"/>
                    <a:pt x="0" y="879739"/>
                    <a:pt x="0" y="566738"/>
                  </a:cubicBezTo>
                  <a:cubicBezTo>
                    <a:pt x="0" y="253737"/>
                    <a:pt x="253737" y="0"/>
                    <a:pt x="5667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 sz="20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827638" y="3854313"/>
            <a:ext cx="405309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0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1105111" y="5089511"/>
            <a:ext cx="492252" cy="492252"/>
            <a:chOff x="1364332" y="4906946"/>
            <a:chExt cx="492252" cy="492252"/>
          </a:xfrm>
        </p:grpSpPr>
        <p:sp>
          <p:nvSpPr>
            <p:cNvPr id="36" name="TextBox 35"/>
            <p:cNvSpPr txBox="1"/>
            <p:nvPr/>
          </p:nvSpPr>
          <p:spPr>
            <a:xfrm>
              <a:off x="1440513" y="4987748"/>
              <a:ext cx="388335" cy="4056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4</a:t>
              </a:r>
              <a:endParaRPr lang="en-ID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48" name="Freeform: Shape 47"/>
            <p:cNvSpPr/>
            <p:nvPr/>
          </p:nvSpPr>
          <p:spPr>
            <a:xfrm>
              <a:off x="1364332" y="4906946"/>
              <a:ext cx="492252" cy="492252"/>
            </a:xfrm>
            <a:custGeom>
              <a:avLst/>
              <a:gdLst>
                <a:gd name="connsiteX0" fmla="*/ 566738 w 1133476"/>
                <a:gd name="connsiteY0" fmla="*/ 104774 h 1133476"/>
                <a:gd name="connsiteX1" fmla="*/ 104775 w 1133476"/>
                <a:gd name="connsiteY1" fmla="*/ 566737 h 1133476"/>
                <a:gd name="connsiteX2" fmla="*/ 566738 w 1133476"/>
                <a:gd name="connsiteY2" fmla="*/ 1028700 h 1133476"/>
                <a:gd name="connsiteX3" fmla="*/ 1028701 w 1133476"/>
                <a:gd name="connsiteY3" fmla="*/ 566737 h 1133476"/>
                <a:gd name="connsiteX4" fmla="*/ 566738 w 1133476"/>
                <a:gd name="connsiteY4" fmla="*/ 104774 h 1133476"/>
                <a:gd name="connsiteX5" fmla="*/ 566738 w 1133476"/>
                <a:gd name="connsiteY5" fmla="*/ 0 h 1133476"/>
                <a:gd name="connsiteX6" fmla="*/ 1133476 w 1133476"/>
                <a:gd name="connsiteY6" fmla="*/ 566738 h 1133476"/>
                <a:gd name="connsiteX7" fmla="*/ 566738 w 1133476"/>
                <a:gd name="connsiteY7" fmla="*/ 1133476 h 1133476"/>
                <a:gd name="connsiteX8" fmla="*/ 0 w 1133476"/>
                <a:gd name="connsiteY8" fmla="*/ 566738 h 1133476"/>
                <a:gd name="connsiteX9" fmla="*/ 566738 w 1133476"/>
                <a:gd name="connsiteY9" fmla="*/ 0 h 113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3476" h="1133476">
                  <a:moveTo>
                    <a:pt x="566738" y="104774"/>
                  </a:moveTo>
                  <a:cubicBezTo>
                    <a:pt x="311603" y="104774"/>
                    <a:pt x="104775" y="311602"/>
                    <a:pt x="104775" y="566737"/>
                  </a:cubicBezTo>
                  <a:cubicBezTo>
                    <a:pt x="104775" y="821872"/>
                    <a:pt x="311603" y="1028700"/>
                    <a:pt x="566738" y="1028700"/>
                  </a:cubicBezTo>
                  <a:cubicBezTo>
                    <a:pt x="821873" y="1028700"/>
                    <a:pt x="1028701" y="821872"/>
                    <a:pt x="1028701" y="566737"/>
                  </a:cubicBezTo>
                  <a:cubicBezTo>
                    <a:pt x="1028701" y="311602"/>
                    <a:pt x="821873" y="104774"/>
                    <a:pt x="566738" y="104774"/>
                  </a:cubicBezTo>
                  <a:close/>
                  <a:moveTo>
                    <a:pt x="566738" y="0"/>
                  </a:moveTo>
                  <a:cubicBezTo>
                    <a:pt x="879739" y="0"/>
                    <a:pt x="1133476" y="253737"/>
                    <a:pt x="1133476" y="566738"/>
                  </a:cubicBezTo>
                  <a:cubicBezTo>
                    <a:pt x="1133476" y="879739"/>
                    <a:pt x="879739" y="1133476"/>
                    <a:pt x="566738" y="1133476"/>
                  </a:cubicBezTo>
                  <a:cubicBezTo>
                    <a:pt x="253737" y="1133476"/>
                    <a:pt x="0" y="879739"/>
                    <a:pt x="0" y="566738"/>
                  </a:cubicBezTo>
                  <a:cubicBezTo>
                    <a:pt x="0" y="253737"/>
                    <a:pt x="253737" y="0"/>
                    <a:pt x="5667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 sz="20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827638" y="4904750"/>
            <a:ext cx="405309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0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6880846" y="1938200"/>
            <a:ext cx="492252" cy="492252"/>
            <a:chOff x="1364332" y="1755635"/>
            <a:chExt cx="492252" cy="492252"/>
          </a:xfrm>
        </p:grpSpPr>
        <p:sp>
          <p:nvSpPr>
            <p:cNvPr id="55" name="TextBox 54"/>
            <p:cNvSpPr txBox="1"/>
            <p:nvPr/>
          </p:nvSpPr>
          <p:spPr>
            <a:xfrm>
              <a:off x="1455002" y="1853745"/>
              <a:ext cx="317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5</a:t>
              </a:r>
              <a:endParaRPr lang="en-ID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6" name="Freeform: Shape 55"/>
            <p:cNvSpPr/>
            <p:nvPr/>
          </p:nvSpPr>
          <p:spPr>
            <a:xfrm>
              <a:off x="1364332" y="1755635"/>
              <a:ext cx="492252" cy="492252"/>
            </a:xfrm>
            <a:custGeom>
              <a:avLst/>
              <a:gdLst>
                <a:gd name="connsiteX0" fmla="*/ 566738 w 1133476"/>
                <a:gd name="connsiteY0" fmla="*/ 104774 h 1133476"/>
                <a:gd name="connsiteX1" fmla="*/ 104775 w 1133476"/>
                <a:gd name="connsiteY1" fmla="*/ 566737 h 1133476"/>
                <a:gd name="connsiteX2" fmla="*/ 566738 w 1133476"/>
                <a:gd name="connsiteY2" fmla="*/ 1028700 h 1133476"/>
                <a:gd name="connsiteX3" fmla="*/ 1028701 w 1133476"/>
                <a:gd name="connsiteY3" fmla="*/ 566737 h 1133476"/>
                <a:gd name="connsiteX4" fmla="*/ 566738 w 1133476"/>
                <a:gd name="connsiteY4" fmla="*/ 104774 h 1133476"/>
                <a:gd name="connsiteX5" fmla="*/ 566738 w 1133476"/>
                <a:gd name="connsiteY5" fmla="*/ 0 h 1133476"/>
                <a:gd name="connsiteX6" fmla="*/ 1133476 w 1133476"/>
                <a:gd name="connsiteY6" fmla="*/ 566738 h 1133476"/>
                <a:gd name="connsiteX7" fmla="*/ 566738 w 1133476"/>
                <a:gd name="connsiteY7" fmla="*/ 1133476 h 1133476"/>
                <a:gd name="connsiteX8" fmla="*/ 0 w 1133476"/>
                <a:gd name="connsiteY8" fmla="*/ 566738 h 1133476"/>
                <a:gd name="connsiteX9" fmla="*/ 566738 w 1133476"/>
                <a:gd name="connsiteY9" fmla="*/ 0 h 113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3476" h="1133476">
                  <a:moveTo>
                    <a:pt x="566738" y="104774"/>
                  </a:moveTo>
                  <a:cubicBezTo>
                    <a:pt x="311603" y="104774"/>
                    <a:pt x="104775" y="311602"/>
                    <a:pt x="104775" y="566737"/>
                  </a:cubicBezTo>
                  <a:cubicBezTo>
                    <a:pt x="104775" y="821872"/>
                    <a:pt x="311603" y="1028700"/>
                    <a:pt x="566738" y="1028700"/>
                  </a:cubicBezTo>
                  <a:cubicBezTo>
                    <a:pt x="821873" y="1028700"/>
                    <a:pt x="1028701" y="821872"/>
                    <a:pt x="1028701" y="566737"/>
                  </a:cubicBezTo>
                  <a:cubicBezTo>
                    <a:pt x="1028701" y="311602"/>
                    <a:pt x="821873" y="104774"/>
                    <a:pt x="566738" y="104774"/>
                  </a:cubicBezTo>
                  <a:close/>
                  <a:moveTo>
                    <a:pt x="566738" y="0"/>
                  </a:moveTo>
                  <a:cubicBezTo>
                    <a:pt x="879739" y="0"/>
                    <a:pt x="1133476" y="253737"/>
                    <a:pt x="1133476" y="566738"/>
                  </a:cubicBezTo>
                  <a:cubicBezTo>
                    <a:pt x="1133476" y="879739"/>
                    <a:pt x="879739" y="1133476"/>
                    <a:pt x="566738" y="1133476"/>
                  </a:cubicBezTo>
                  <a:cubicBezTo>
                    <a:pt x="253737" y="1133476"/>
                    <a:pt x="0" y="879739"/>
                    <a:pt x="0" y="566738"/>
                  </a:cubicBezTo>
                  <a:cubicBezTo>
                    <a:pt x="0" y="253737"/>
                    <a:pt x="253737" y="0"/>
                    <a:pt x="5667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 sz="20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7603373" y="1753439"/>
            <a:ext cx="405309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0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6880846" y="2988378"/>
            <a:ext cx="492252" cy="492252"/>
            <a:chOff x="1364332" y="2787677"/>
            <a:chExt cx="492252" cy="492252"/>
          </a:xfrm>
        </p:grpSpPr>
        <p:sp>
          <p:nvSpPr>
            <p:cNvPr id="59" name="TextBox 58"/>
            <p:cNvSpPr txBox="1"/>
            <p:nvPr/>
          </p:nvSpPr>
          <p:spPr>
            <a:xfrm>
              <a:off x="1456987" y="2881179"/>
              <a:ext cx="3161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6</a:t>
              </a:r>
              <a:endParaRPr lang="en-ID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1364332" y="2787677"/>
              <a:ext cx="492252" cy="492252"/>
            </a:xfrm>
            <a:custGeom>
              <a:avLst/>
              <a:gdLst>
                <a:gd name="connsiteX0" fmla="*/ 566738 w 1133476"/>
                <a:gd name="connsiteY0" fmla="*/ 104774 h 1133476"/>
                <a:gd name="connsiteX1" fmla="*/ 104775 w 1133476"/>
                <a:gd name="connsiteY1" fmla="*/ 566737 h 1133476"/>
                <a:gd name="connsiteX2" fmla="*/ 566738 w 1133476"/>
                <a:gd name="connsiteY2" fmla="*/ 1028700 h 1133476"/>
                <a:gd name="connsiteX3" fmla="*/ 1028701 w 1133476"/>
                <a:gd name="connsiteY3" fmla="*/ 566737 h 1133476"/>
                <a:gd name="connsiteX4" fmla="*/ 566738 w 1133476"/>
                <a:gd name="connsiteY4" fmla="*/ 104774 h 1133476"/>
                <a:gd name="connsiteX5" fmla="*/ 566738 w 1133476"/>
                <a:gd name="connsiteY5" fmla="*/ 0 h 1133476"/>
                <a:gd name="connsiteX6" fmla="*/ 1133476 w 1133476"/>
                <a:gd name="connsiteY6" fmla="*/ 566738 h 1133476"/>
                <a:gd name="connsiteX7" fmla="*/ 566738 w 1133476"/>
                <a:gd name="connsiteY7" fmla="*/ 1133476 h 1133476"/>
                <a:gd name="connsiteX8" fmla="*/ 0 w 1133476"/>
                <a:gd name="connsiteY8" fmla="*/ 566738 h 1133476"/>
                <a:gd name="connsiteX9" fmla="*/ 566738 w 1133476"/>
                <a:gd name="connsiteY9" fmla="*/ 0 h 113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3476" h="1133476">
                  <a:moveTo>
                    <a:pt x="566738" y="104774"/>
                  </a:moveTo>
                  <a:cubicBezTo>
                    <a:pt x="311603" y="104774"/>
                    <a:pt x="104775" y="311602"/>
                    <a:pt x="104775" y="566737"/>
                  </a:cubicBezTo>
                  <a:cubicBezTo>
                    <a:pt x="104775" y="821872"/>
                    <a:pt x="311603" y="1028700"/>
                    <a:pt x="566738" y="1028700"/>
                  </a:cubicBezTo>
                  <a:cubicBezTo>
                    <a:pt x="821873" y="1028700"/>
                    <a:pt x="1028701" y="821872"/>
                    <a:pt x="1028701" y="566737"/>
                  </a:cubicBezTo>
                  <a:cubicBezTo>
                    <a:pt x="1028701" y="311602"/>
                    <a:pt x="821873" y="104774"/>
                    <a:pt x="566738" y="104774"/>
                  </a:cubicBezTo>
                  <a:close/>
                  <a:moveTo>
                    <a:pt x="566738" y="0"/>
                  </a:moveTo>
                  <a:cubicBezTo>
                    <a:pt x="879739" y="0"/>
                    <a:pt x="1133476" y="253737"/>
                    <a:pt x="1133476" y="566738"/>
                  </a:cubicBezTo>
                  <a:cubicBezTo>
                    <a:pt x="1133476" y="879739"/>
                    <a:pt x="879739" y="1133476"/>
                    <a:pt x="566738" y="1133476"/>
                  </a:cubicBezTo>
                  <a:cubicBezTo>
                    <a:pt x="253737" y="1133476"/>
                    <a:pt x="0" y="879739"/>
                    <a:pt x="0" y="566738"/>
                  </a:cubicBezTo>
                  <a:cubicBezTo>
                    <a:pt x="0" y="253737"/>
                    <a:pt x="253737" y="0"/>
                    <a:pt x="5667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 sz="20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7603373" y="2803876"/>
            <a:ext cx="405309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0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6880846" y="4035640"/>
            <a:ext cx="492252" cy="492252"/>
            <a:chOff x="1364332" y="3838674"/>
            <a:chExt cx="492252" cy="492252"/>
          </a:xfrm>
        </p:grpSpPr>
        <p:sp>
          <p:nvSpPr>
            <p:cNvPr id="63" name="TextBox 62"/>
            <p:cNvSpPr txBox="1"/>
            <p:nvPr/>
          </p:nvSpPr>
          <p:spPr>
            <a:xfrm>
              <a:off x="1468429" y="3932176"/>
              <a:ext cx="2936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7</a:t>
              </a:r>
              <a:endParaRPr lang="en-ID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4" name="Freeform: Shape 63"/>
            <p:cNvSpPr/>
            <p:nvPr/>
          </p:nvSpPr>
          <p:spPr>
            <a:xfrm>
              <a:off x="1364332" y="3838674"/>
              <a:ext cx="492252" cy="492252"/>
            </a:xfrm>
            <a:custGeom>
              <a:avLst/>
              <a:gdLst>
                <a:gd name="connsiteX0" fmla="*/ 566738 w 1133476"/>
                <a:gd name="connsiteY0" fmla="*/ 104774 h 1133476"/>
                <a:gd name="connsiteX1" fmla="*/ 104775 w 1133476"/>
                <a:gd name="connsiteY1" fmla="*/ 566737 h 1133476"/>
                <a:gd name="connsiteX2" fmla="*/ 566738 w 1133476"/>
                <a:gd name="connsiteY2" fmla="*/ 1028700 h 1133476"/>
                <a:gd name="connsiteX3" fmla="*/ 1028701 w 1133476"/>
                <a:gd name="connsiteY3" fmla="*/ 566737 h 1133476"/>
                <a:gd name="connsiteX4" fmla="*/ 566738 w 1133476"/>
                <a:gd name="connsiteY4" fmla="*/ 104774 h 1133476"/>
                <a:gd name="connsiteX5" fmla="*/ 566738 w 1133476"/>
                <a:gd name="connsiteY5" fmla="*/ 0 h 1133476"/>
                <a:gd name="connsiteX6" fmla="*/ 1133476 w 1133476"/>
                <a:gd name="connsiteY6" fmla="*/ 566738 h 1133476"/>
                <a:gd name="connsiteX7" fmla="*/ 566738 w 1133476"/>
                <a:gd name="connsiteY7" fmla="*/ 1133476 h 1133476"/>
                <a:gd name="connsiteX8" fmla="*/ 0 w 1133476"/>
                <a:gd name="connsiteY8" fmla="*/ 566738 h 1133476"/>
                <a:gd name="connsiteX9" fmla="*/ 566738 w 1133476"/>
                <a:gd name="connsiteY9" fmla="*/ 0 h 113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3476" h="1133476">
                  <a:moveTo>
                    <a:pt x="566738" y="104774"/>
                  </a:moveTo>
                  <a:cubicBezTo>
                    <a:pt x="311603" y="104774"/>
                    <a:pt x="104775" y="311602"/>
                    <a:pt x="104775" y="566737"/>
                  </a:cubicBezTo>
                  <a:cubicBezTo>
                    <a:pt x="104775" y="821872"/>
                    <a:pt x="311603" y="1028700"/>
                    <a:pt x="566738" y="1028700"/>
                  </a:cubicBezTo>
                  <a:cubicBezTo>
                    <a:pt x="821873" y="1028700"/>
                    <a:pt x="1028701" y="821872"/>
                    <a:pt x="1028701" y="566737"/>
                  </a:cubicBezTo>
                  <a:cubicBezTo>
                    <a:pt x="1028701" y="311602"/>
                    <a:pt x="821873" y="104774"/>
                    <a:pt x="566738" y="104774"/>
                  </a:cubicBezTo>
                  <a:close/>
                  <a:moveTo>
                    <a:pt x="566738" y="0"/>
                  </a:moveTo>
                  <a:cubicBezTo>
                    <a:pt x="879739" y="0"/>
                    <a:pt x="1133476" y="253737"/>
                    <a:pt x="1133476" y="566738"/>
                  </a:cubicBezTo>
                  <a:cubicBezTo>
                    <a:pt x="1133476" y="879739"/>
                    <a:pt x="879739" y="1133476"/>
                    <a:pt x="566738" y="1133476"/>
                  </a:cubicBezTo>
                  <a:cubicBezTo>
                    <a:pt x="253737" y="1133476"/>
                    <a:pt x="0" y="879739"/>
                    <a:pt x="0" y="566738"/>
                  </a:cubicBezTo>
                  <a:cubicBezTo>
                    <a:pt x="0" y="253737"/>
                    <a:pt x="253737" y="0"/>
                    <a:pt x="5667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 sz="20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7603373" y="3854313"/>
            <a:ext cx="405309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0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6880846" y="5089511"/>
            <a:ext cx="492252" cy="492252"/>
            <a:chOff x="1364332" y="4906946"/>
            <a:chExt cx="492252" cy="492252"/>
          </a:xfrm>
        </p:grpSpPr>
        <p:sp>
          <p:nvSpPr>
            <p:cNvPr id="67" name="TextBox 66"/>
            <p:cNvSpPr txBox="1"/>
            <p:nvPr/>
          </p:nvSpPr>
          <p:spPr>
            <a:xfrm>
              <a:off x="1459563" y="4994098"/>
              <a:ext cx="317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8</a:t>
              </a:r>
              <a:endParaRPr lang="en-ID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8" name="Freeform: Shape 67"/>
            <p:cNvSpPr/>
            <p:nvPr/>
          </p:nvSpPr>
          <p:spPr>
            <a:xfrm>
              <a:off x="1364332" y="4906946"/>
              <a:ext cx="492252" cy="492252"/>
            </a:xfrm>
            <a:custGeom>
              <a:avLst/>
              <a:gdLst>
                <a:gd name="connsiteX0" fmla="*/ 566738 w 1133476"/>
                <a:gd name="connsiteY0" fmla="*/ 104774 h 1133476"/>
                <a:gd name="connsiteX1" fmla="*/ 104775 w 1133476"/>
                <a:gd name="connsiteY1" fmla="*/ 566737 h 1133476"/>
                <a:gd name="connsiteX2" fmla="*/ 566738 w 1133476"/>
                <a:gd name="connsiteY2" fmla="*/ 1028700 h 1133476"/>
                <a:gd name="connsiteX3" fmla="*/ 1028701 w 1133476"/>
                <a:gd name="connsiteY3" fmla="*/ 566737 h 1133476"/>
                <a:gd name="connsiteX4" fmla="*/ 566738 w 1133476"/>
                <a:gd name="connsiteY4" fmla="*/ 104774 h 1133476"/>
                <a:gd name="connsiteX5" fmla="*/ 566738 w 1133476"/>
                <a:gd name="connsiteY5" fmla="*/ 0 h 1133476"/>
                <a:gd name="connsiteX6" fmla="*/ 1133476 w 1133476"/>
                <a:gd name="connsiteY6" fmla="*/ 566738 h 1133476"/>
                <a:gd name="connsiteX7" fmla="*/ 566738 w 1133476"/>
                <a:gd name="connsiteY7" fmla="*/ 1133476 h 1133476"/>
                <a:gd name="connsiteX8" fmla="*/ 0 w 1133476"/>
                <a:gd name="connsiteY8" fmla="*/ 566738 h 1133476"/>
                <a:gd name="connsiteX9" fmla="*/ 566738 w 1133476"/>
                <a:gd name="connsiteY9" fmla="*/ 0 h 113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3476" h="1133476">
                  <a:moveTo>
                    <a:pt x="566738" y="104774"/>
                  </a:moveTo>
                  <a:cubicBezTo>
                    <a:pt x="311603" y="104774"/>
                    <a:pt x="104775" y="311602"/>
                    <a:pt x="104775" y="566737"/>
                  </a:cubicBezTo>
                  <a:cubicBezTo>
                    <a:pt x="104775" y="821872"/>
                    <a:pt x="311603" y="1028700"/>
                    <a:pt x="566738" y="1028700"/>
                  </a:cubicBezTo>
                  <a:cubicBezTo>
                    <a:pt x="821873" y="1028700"/>
                    <a:pt x="1028701" y="821872"/>
                    <a:pt x="1028701" y="566737"/>
                  </a:cubicBezTo>
                  <a:cubicBezTo>
                    <a:pt x="1028701" y="311602"/>
                    <a:pt x="821873" y="104774"/>
                    <a:pt x="566738" y="104774"/>
                  </a:cubicBezTo>
                  <a:close/>
                  <a:moveTo>
                    <a:pt x="566738" y="0"/>
                  </a:moveTo>
                  <a:cubicBezTo>
                    <a:pt x="879739" y="0"/>
                    <a:pt x="1133476" y="253737"/>
                    <a:pt x="1133476" y="566738"/>
                  </a:cubicBezTo>
                  <a:cubicBezTo>
                    <a:pt x="1133476" y="879739"/>
                    <a:pt x="879739" y="1133476"/>
                    <a:pt x="566738" y="1133476"/>
                  </a:cubicBezTo>
                  <a:cubicBezTo>
                    <a:pt x="253737" y="1133476"/>
                    <a:pt x="0" y="879739"/>
                    <a:pt x="0" y="566738"/>
                  </a:cubicBezTo>
                  <a:cubicBezTo>
                    <a:pt x="0" y="253737"/>
                    <a:pt x="253737" y="0"/>
                    <a:pt x="5667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 sz="20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7603373" y="4904750"/>
            <a:ext cx="405309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0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70" name="Arrow: Curved Right 69"/>
          <p:cNvSpPr/>
          <p:nvPr/>
        </p:nvSpPr>
        <p:spPr>
          <a:xfrm>
            <a:off x="482935" y="2097239"/>
            <a:ext cx="497506" cy="1133972"/>
          </a:xfrm>
          <a:prstGeom prst="curved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71" name="Arrow: Curved Right 70"/>
          <p:cNvSpPr/>
          <p:nvPr/>
        </p:nvSpPr>
        <p:spPr>
          <a:xfrm>
            <a:off x="482935" y="3207221"/>
            <a:ext cx="497506" cy="1133972"/>
          </a:xfrm>
          <a:prstGeom prst="curved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72" name="Arrow: Curved Right 71"/>
          <p:cNvSpPr/>
          <p:nvPr/>
        </p:nvSpPr>
        <p:spPr>
          <a:xfrm>
            <a:off x="482935" y="4317203"/>
            <a:ext cx="497506" cy="1133972"/>
          </a:xfrm>
          <a:prstGeom prst="curved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73" name="Arrow: Curved Right 72"/>
          <p:cNvSpPr/>
          <p:nvPr/>
        </p:nvSpPr>
        <p:spPr>
          <a:xfrm>
            <a:off x="6152182" y="2097239"/>
            <a:ext cx="497506" cy="1133972"/>
          </a:xfrm>
          <a:prstGeom prst="curved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74" name="Arrow: Curved Right 73"/>
          <p:cNvSpPr/>
          <p:nvPr/>
        </p:nvSpPr>
        <p:spPr>
          <a:xfrm>
            <a:off x="6152182" y="3207221"/>
            <a:ext cx="497506" cy="1133972"/>
          </a:xfrm>
          <a:prstGeom prst="curved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75" name="Arrow: Curved Right 74"/>
          <p:cNvSpPr/>
          <p:nvPr/>
        </p:nvSpPr>
        <p:spPr>
          <a:xfrm>
            <a:off x="6152182" y="4317203"/>
            <a:ext cx="497506" cy="1133972"/>
          </a:xfrm>
          <a:prstGeom prst="curved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614056" y="1170619"/>
            <a:ext cx="4963888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If I ever let my head down, it will be to admire my shoes</a:t>
            </a:r>
            <a:endParaRPr lang="en-US" sz="1200" b="1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icture Placeholder 80"/>
          <p:cNvSpPr>
            <a:spLocks noGrp="1"/>
          </p:cNvSpPr>
          <p:nvPr>
            <p:ph type="pic" sz="quarter" idx="10"/>
          </p:nvPr>
        </p:nvSpPr>
        <p:spPr>
          <a:xfrm>
            <a:off x="513802" y="1563928"/>
            <a:ext cx="2601913" cy="2473918"/>
          </a:xfrm>
          <a:solidFill>
            <a:schemeClr val="tx1"/>
          </a:solidFill>
        </p:spPr>
      </p:sp>
      <p:sp>
        <p:nvSpPr>
          <p:cNvPr id="82" name="Picture Placeholder 81"/>
          <p:cNvSpPr>
            <a:spLocks noGrp="1"/>
          </p:cNvSpPr>
          <p:nvPr>
            <p:ph type="pic" sz="quarter" idx="11"/>
          </p:nvPr>
        </p:nvSpPr>
        <p:spPr>
          <a:xfrm>
            <a:off x="1617262" y="3569630"/>
            <a:ext cx="2601913" cy="2473918"/>
          </a:xfrm>
          <a:solidFill>
            <a:schemeClr val="tx1"/>
          </a:solidFill>
        </p:spPr>
      </p:sp>
      <p:sp>
        <p:nvSpPr>
          <p:cNvPr id="83" name="Picture Placeholder 82"/>
          <p:cNvSpPr>
            <a:spLocks noGrp="1"/>
          </p:cNvSpPr>
          <p:nvPr>
            <p:ph type="pic" sz="quarter" idx="12"/>
          </p:nvPr>
        </p:nvSpPr>
        <p:spPr>
          <a:xfrm>
            <a:off x="3773617" y="2041125"/>
            <a:ext cx="2601913" cy="2473918"/>
          </a:xfrm>
          <a:solidFill>
            <a:schemeClr val="tx1"/>
          </a:solidFill>
        </p:spPr>
      </p:sp>
      <p:sp>
        <p:nvSpPr>
          <p:cNvPr id="5" name="Rectangle 4"/>
          <p:cNvSpPr/>
          <p:nvPr/>
        </p:nvSpPr>
        <p:spPr>
          <a:xfrm>
            <a:off x="6890197" y="2189408"/>
            <a:ext cx="5422006" cy="21898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TextBox 5"/>
          <p:cNvSpPr txBox="1"/>
          <p:nvPr/>
        </p:nvSpPr>
        <p:spPr>
          <a:xfrm>
            <a:off x="7405404" y="2325313"/>
            <a:ext cx="11144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First Image</a:t>
            </a:r>
            <a:endParaRPr lang="en-US" sz="1400" b="1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05404" y="2740914"/>
            <a:ext cx="3989930" cy="1250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/>
          <p:cNvSpPr/>
          <p:nvPr/>
        </p:nvSpPr>
        <p:spPr>
          <a:xfrm>
            <a:off x="7405404" y="2740914"/>
            <a:ext cx="3188192" cy="1250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TextBox 14"/>
          <p:cNvSpPr txBox="1"/>
          <p:nvPr/>
        </p:nvSpPr>
        <p:spPr>
          <a:xfrm>
            <a:off x="7405404" y="2973779"/>
            <a:ext cx="1670016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Second Image</a:t>
            </a:r>
            <a:endParaRPr lang="en-US" sz="1400" b="1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405404" y="3389380"/>
            <a:ext cx="3989930" cy="1250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Rectangle 16"/>
          <p:cNvSpPr/>
          <p:nvPr/>
        </p:nvSpPr>
        <p:spPr>
          <a:xfrm>
            <a:off x="7405404" y="3389380"/>
            <a:ext cx="2243421" cy="1250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TextBox 17"/>
          <p:cNvSpPr txBox="1"/>
          <p:nvPr/>
        </p:nvSpPr>
        <p:spPr>
          <a:xfrm>
            <a:off x="7405404" y="3622245"/>
            <a:ext cx="1670016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Third Image</a:t>
            </a:r>
            <a:endParaRPr lang="en-US" sz="1400" b="1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405404" y="4037846"/>
            <a:ext cx="3989930" cy="1250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/>
          <p:cNvSpPr/>
          <p:nvPr/>
        </p:nvSpPr>
        <p:spPr>
          <a:xfrm>
            <a:off x="7405404" y="4037846"/>
            <a:ext cx="3662646" cy="1250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TextBox 24"/>
          <p:cNvSpPr txBox="1"/>
          <p:nvPr/>
        </p:nvSpPr>
        <p:spPr>
          <a:xfrm>
            <a:off x="7403206" y="4695217"/>
            <a:ext cx="4156087" cy="937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100" b="0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20005" y="512312"/>
            <a:ext cx="55519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Result Concept Pick</a:t>
            </a:r>
            <a:endParaRPr lang="en-US" sz="40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5469812" y="325462"/>
            <a:ext cx="1252376" cy="100709"/>
            <a:chOff x="5441183" y="279601"/>
            <a:chExt cx="1252376" cy="100709"/>
          </a:xfrm>
        </p:grpSpPr>
        <p:sp>
          <p:nvSpPr>
            <p:cNvPr id="42" name="Rectangle 41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3686628" y="1170619"/>
            <a:ext cx="4818744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If I ever let my head down, it will be to admire my shoes</a:t>
            </a:r>
            <a:endParaRPr lang="en-US" sz="1200" b="1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49" name="Oval 48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0" name="Oval 49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1" name="Oval 50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4" name="Rectangle: Rounded Corners 53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5" name="Rectangle 54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6" name="Rectangle 55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7" name="TextBox 56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4690408" y="1804163"/>
            <a:ext cx="2811182" cy="281118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Oval 16"/>
          <p:cNvSpPr/>
          <p:nvPr/>
        </p:nvSpPr>
        <p:spPr>
          <a:xfrm>
            <a:off x="8392730" y="1804163"/>
            <a:ext cx="2811182" cy="281118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Oval 14"/>
          <p:cNvSpPr/>
          <p:nvPr/>
        </p:nvSpPr>
        <p:spPr>
          <a:xfrm>
            <a:off x="988086" y="1804163"/>
            <a:ext cx="2811182" cy="281118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1835079" y="5120485"/>
            <a:ext cx="147918" cy="831002"/>
            <a:chOff x="11807969" y="5260185"/>
            <a:chExt cx="147918" cy="831002"/>
          </a:xfrm>
        </p:grpSpPr>
        <p:sp>
          <p:nvSpPr>
            <p:cNvPr id="29" name="Rectangle 28"/>
            <p:cNvSpPr/>
            <p:nvPr/>
          </p:nvSpPr>
          <p:spPr>
            <a:xfrm>
              <a:off x="11807969" y="526018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807969" y="5568110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1807969" y="587603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320005" y="512312"/>
            <a:ext cx="55519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Three New Models</a:t>
            </a:r>
            <a:endParaRPr lang="en-US" sz="40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469812" y="325462"/>
            <a:ext cx="1252376" cy="100709"/>
            <a:chOff x="5441183" y="279601"/>
            <a:chExt cx="1252376" cy="100709"/>
          </a:xfrm>
        </p:grpSpPr>
        <p:sp>
          <p:nvSpPr>
            <p:cNvPr id="5" name="Rectangle 4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3913030" y="1170619"/>
            <a:ext cx="4365939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If I ever let my head down, it will be to admire my shoes</a:t>
            </a:r>
            <a:endParaRPr lang="en-US" sz="1200" b="1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1178071" y="1994148"/>
            <a:ext cx="2431212" cy="2431212"/>
          </a:xfrm>
          <a:solidFill>
            <a:schemeClr val="tx1"/>
          </a:solidFill>
        </p:spPr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4880393" y="1994148"/>
            <a:ext cx="2431212" cy="2431212"/>
          </a:xfrm>
          <a:solidFill>
            <a:schemeClr val="tx1"/>
          </a:solidFill>
        </p:spPr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8582717" y="1994148"/>
            <a:ext cx="2431212" cy="2431212"/>
          </a:xfrm>
          <a:solidFill>
            <a:schemeClr val="tx1"/>
          </a:solidFill>
        </p:spPr>
      </p:sp>
      <p:sp>
        <p:nvSpPr>
          <p:cNvPr id="20" name="TextBox 19"/>
          <p:cNvSpPr txBox="1"/>
          <p:nvPr/>
        </p:nvSpPr>
        <p:spPr>
          <a:xfrm>
            <a:off x="1365412" y="5120485"/>
            <a:ext cx="209575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06572" y="4764493"/>
            <a:ext cx="181343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/>
                </a:solidFill>
                <a:latin typeface="Segoe UI" panose="020B0502040204020203" charset="0"/>
                <a:ea typeface="Microsoft YaHei" panose="020B0503020204020204" charset="-122"/>
                <a:cs typeface="Helvetica" panose="020B0604020202020204" pitchFamily="34" charset="0"/>
              </a:rPr>
              <a:t>Name Model</a:t>
            </a:r>
            <a:endParaRPr lang="en-US" sz="1600" b="1" dirty="0">
              <a:solidFill>
                <a:schemeClr val="accent5"/>
              </a:solidFill>
              <a:latin typeface="Segoe UI" panose="020B0502040204020203" charset="0"/>
              <a:ea typeface="Microsoft YaHei" panose="020B0503020204020204" charset="-122"/>
              <a:cs typeface="Helvetica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48124" y="5120485"/>
            <a:ext cx="209575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89284" y="4764493"/>
            <a:ext cx="181343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/>
                </a:solidFill>
                <a:latin typeface="Segoe UI" panose="020B0502040204020203" charset="0"/>
                <a:ea typeface="Microsoft YaHei" panose="020B0503020204020204" charset="-122"/>
                <a:cs typeface="Helvetica" panose="020B0604020202020204" pitchFamily="34" charset="0"/>
              </a:rPr>
              <a:t>Name Model</a:t>
            </a:r>
            <a:endParaRPr lang="en-US" sz="1600" b="1" dirty="0">
              <a:solidFill>
                <a:schemeClr val="accent5"/>
              </a:solidFill>
              <a:latin typeface="Segoe UI" panose="020B0502040204020203" charset="0"/>
              <a:ea typeface="Microsoft YaHei" panose="020B0503020204020204" charset="-122"/>
              <a:cs typeface="Helvetica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779114" y="5120485"/>
            <a:ext cx="209575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920274" y="4764493"/>
            <a:ext cx="181343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/>
                </a:solidFill>
                <a:latin typeface="Segoe UI" panose="020B0502040204020203" charset="0"/>
                <a:ea typeface="Microsoft YaHei" panose="020B0503020204020204" charset="-122"/>
                <a:cs typeface="Helvetica" panose="020B0604020202020204" pitchFamily="34" charset="0"/>
              </a:rPr>
              <a:t>Name Model</a:t>
            </a:r>
            <a:endParaRPr lang="en-US" sz="1600" b="1" dirty="0">
              <a:solidFill>
                <a:schemeClr val="accent5"/>
              </a:solidFill>
              <a:latin typeface="Segoe UI" panose="020B0502040204020203" charset="0"/>
              <a:ea typeface="Microsoft YaHei" panose="020B0503020204020204" charset="-122"/>
              <a:cs typeface="Helvetica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1835079" y="5120485"/>
            <a:ext cx="147918" cy="831002"/>
            <a:chOff x="11807969" y="5260185"/>
            <a:chExt cx="147918" cy="831002"/>
          </a:xfrm>
        </p:grpSpPr>
        <p:sp>
          <p:nvSpPr>
            <p:cNvPr id="29" name="Rectangle 28"/>
            <p:cNvSpPr/>
            <p:nvPr/>
          </p:nvSpPr>
          <p:spPr>
            <a:xfrm>
              <a:off x="11807969" y="526018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807969" y="5568110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1807969" y="587603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320005" y="512312"/>
            <a:ext cx="55519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Best Concept</a:t>
            </a:r>
            <a:endParaRPr lang="en-US" sz="40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469812" y="325462"/>
            <a:ext cx="1252376" cy="100709"/>
            <a:chOff x="5441183" y="279601"/>
            <a:chExt cx="1252376" cy="100709"/>
          </a:xfrm>
        </p:grpSpPr>
        <p:sp>
          <p:nvSpPr>
            <p:cNvPr id="5" name="Rectangle 4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3" name="Picture Placeholder 80"/>
          <p:cNvSpPr>
            <a:spLocks noGrp="1"/>
          </p:cNvSpPr>
          <p:nvPr>
            <p:ph type="pic" sz="quarter" idx="10"/>
          </p:nvPr>
        </p:nvSpPr>
        <p:spPr>
          <a:xfrm>
            <a:off x="1644645" y="1688365"/>
            <a:ext cx="2601913" cy="2473918"/>
          </a:xfrm>
          <a:solidFill>
            <a:schemeClr val="tx1"/>
          </a:solidFill>
        </p:spPr>
      </p:sp>
      <p:sp>
        <p:nvSpPr>
          <p:cNvPr id="14" name="Picture Placeholder 81"/>
          <p:cNvSpPr>
            <a:spLocks noGrp="1"/>
          </p:cNvSpPr>
          <p:nvPr>
            <p:ph type="pic" sz="quarter" idx="11"/>
          </p:nvPr>
        </p:nvSpPr>
        <p:spPr>
          <a:xfrm>
            <a:off x="4982669" y="3205478"/>
            <a:ext cx="2601913" cy="2473918"/>
          </a:xfrm>
          <a:solidFill>
            <a:schemeClr val="tx1"/>
          </a:solidFill>
        </p:spPr>
      </p:sp>
      <p:sp>
        <p:nvSpPr>
          <p:cNvPr id="18" name="Picture Placeholder 82"/>
          <p:cNvSpPr>
            <a:spLocks noGrp="1"/>
          </p:cNvSpPr>
          <p:nvPr>
            <p:ph type="pic" sz="quarter" idx="12"/>
          </p:nvPr>
        </p:nvSpPr>
        <p:spPr>
          <a:xfrm>
            <a:off x="8285089" y="1688365"/>
            <a:ext cx="2601913" cy="2473918"/>
          </a:xfrm>
          <a:solidFill>
            <a:schemeClr val="tx1"/>
          </a:solidFill>
        </p:spPr>
      </p:sp>
      <p:sp>
        <p:nvSpPr>
          <p:cNvPr id="19" name="Rectangle 18"/>
          <p:cNvSpPr/>
          <p:nvPr/>
        </p:nvSpPr>
        <p:spPr>
          <a:xfrm>
            <a:off x="1424191" y="3050665"/>
            <a:ext cx="2398663" cy="9958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TextBox 21"/>
          <p:cNvSpPr txBox="1"/>
          <p:nvPr/>
        </p:nvSpPr>
        <p:spPr>
          <a:xfrm>
            <a:off x="1881171" y="3219000"/>
            <a:ext cx="135191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Name Model</a:t>
            </a:r>
            <a:endParaRPr lang="en-US" sz="1600" b="0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45243" y="4677924"/>
            <a:ext cx="2398663" cy="9043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TextBox 23"/>
          <p:cNvSpPr txBox="1"/>
          <p:nvPr/>
        </p:nvSpPr>
        <p:spPr>
          <a:xfrm>
            <a:off x="5202223" y="4826180"/>
            <a:ext cx="135191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Name Model</a:t>
            </a:r>
            <a:endParaRPr lang="en-US" sz="1600" b="0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041587" y="3050665"/>
            <a:ext cx="2398663" cy="9958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TextBox 27"/>
          <p:cNvSpPr txBox="1"/>
          <p:nvPr/>
        </p:nvSpPr>
        <p:spPr>
          <a:xfrm>
            <a:off x="8498567" y="3219000"/>
            <a:ext cx="135191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Name Model</a:t>
            </a:r>
            <a:endParaRPr lang="en-US" sz="1600" b="0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pic>
        <p:nvPicPr>
          <p:cNvPr id="34" name="Graphic 33" descr="User with solid fill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534910" y="4345122"/>
            <a:ext cx="513610" cy="51361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048520" y="4442437"/>
            <a:ext cx="205867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100 People Favorite</a:t>
            </a:r>
            <a:endParaRPr lang="en-US" sz="1600" b="1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52654" y="4858732"/>
            <a:ext cx="2072033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pic>
        <p:nvPicPr>
          <p:cNvPr id="38" name="Graphic 37" descr="User with solid fill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954903" y="1528563"/>
            <a:ext cx="513610" cy="51361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5468513" y="1625878"/>
            <a:ext cx="205867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100 People Favorite</a:t>
            </a:r>
            <a:endParaRPr lang="en-US" sz="1600" b="1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72647" y="2042173"/>
            <a:ext cx="2072033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pic>
        <p:nvPicPr>
          <p:cNvPr id="47" name="Graphic 46" descr="User with solid fill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285089" y="4345122"/>
            <a:ext cx="513610" cy="513610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8798699" y="4442437"/>
            <a:ext cx="205867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100 People Favorite</a:t>
            </a:r>
            <a:endParaRPr lang="en-US" sz="1600" b="1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802833" y="4858732"/>
            <a:ext cx="2072033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633905" y="3673276"/>
            <a:ext cx="1948042" cy="1250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2" name="Rectangle 51"/>
          <p:cNvSpPr/>
          <p:nvPr/>
        </p:nvSpPr>
        <p:spPr>
          <a:xfrm>
            <a:off x="1633905" y="3673276"/>
            <a:ext cx="1556602" cy="1250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4" name="Rectangle 53"/>
          <p:cNvSpPr/>
          <p:nvPr/>
        </p:nvSpPr>
        <p:spPr>
          <a:xfrm>
            <a:off x="4879829" y="5251147"/>
            <a:ext cx="2097780" cy="1250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5" name="Rectangle 54"/>
          <p:cNvSpPr/>
          <p:nvPr/>
        </p:nvSpPr>
        <p:spPr>
          <a:xfrm>
            <a:off x="4879829" y="5251147"/>
            <a:ext cx="1179520" cy="1250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7" name="Rectangle 56"/>
          <p:cNvSpPr/>
          <p:nvPr/>
        </p:nvSpPr>
        <p:spPr>
          <a:xfrm>
            <a:off x="8266489" y="3724748"/>
            <a:ext cx="1959145" cy="1250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8" name="Rectangle 57"/>
          <p:cNvSpPr/>
          <p:nvPr/>
        </p:nvSpPr>
        <p:spPr>
          <a:xfrm>
            <a:off x="8266489" y="3724748"/>
            <a:ext cx="1798441" cy="1250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1835079" y="5120485"/>
            <a:ext cx="147918" cy="831002"/>
            <a:chOff x="11807969" y="5260185"/>
            <a:chExt cx="147918" cy="831002"/>
          </a:xfrm>
        </p:grpSpPr>
        <p:sp>
          <p:nvSpPr>
            <p:cNvPr id="29" name="Rectangle 28"/>
            <p:cNvSpPr/>
            <p:nvPr/>
          </p:nvSpPr>
          <p:spPr>
            <a:xfrm>
              <a:off x="11807969" y="526018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807969" y="5568110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1807969" y="587603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782123" y="991596"/>
            <a:ext cx="2551112" cy="2498581"/>
          </a:xfrm>
          <a:solidFill>
            <a:schemeClr val="tx1"/>
          </a:solidFill>
        </p:spPr>
      </p:sp>
      <p:sp>
        <p:nvSpPr>
          <p:cNvPr id="18" name="Picture Placeholder 17"/>
          <p:cNvSpPr>
            <a:spLocks noGrp="1"/>
          </p:cNvSpPr>
          <p:nvPr>
            <p:ph type="pic" sz="quarter" idx="11"/>
          </p:nvPr>
        </p:nvSpPr>
        <p:spPr>
          <a:xfrm>
            <a:off x="3438965" y="991596"/>
            <a:ext cx="2551112" cy="2498581"/>
          </a:xfrm>
          <a:solidFill>
            <a:schemeClr val="tx1"/>
          </a:solidFill>
        </p:spPr>
      </p:sp>
      <p:sp>
        <p:nvSpPr>
          <p:cNvPr id="19" name="Picture Placeholder 18"/>
          <p:cNvSpPr>
            <a:spLocks noGrp="1"/>
          </p:cNvSpPr>
          <p:nvPr>
            <p:ph type="pic" sz="quarter" idx="12"/>
          </p:nvPr>
        </p:nvSpPr>
        <p:spPr>
          <a:xfrm>
            <a:off x="781930" y="3603812"/>
            <a:ext cx="5208147" cy="2159417"/>
          </a:xfrm>
          <a:solidFill>
            <a:schemeClr val="tx1"/>
          </a:solidFill>
        </p:spPr>
      </p:sp>
      <p:sp>
        <p:nvSpPr>
          <p:cNvPr id="22" name="TextBox 21"/>
          <p:cNvSpPr txBox="1"/>
          <p:nvPr/>
        </p:nvSpPr>
        <p:spPr>
          <a:xfrm>
            <a:off x="6757391" y="1233787"/>
            <a:ext cx="2704563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Interest</a:t>
            </a:r>
            <a:endParaRPr lang="en-US" sz="48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389844" y="1587876"/>
            <a:ext cx="147918" cy="215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TextBox 23"/>
          <p:cNvSpPr txBox="1"/>
          <p:nvPr/>
        </p:nvSpPr>
        <p:spPr>
          <a:xfrm>
            <a:off x="6757391" y="2086465"/>
            <a:ext cx="4365939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If I ever let my head down, it will be to admire my shoes</a:t>
            </a:r>
            <a:endParaRPr lang="en-US" sz="1200" b="1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37762" y="3032644"/>
            <a:ext cx="209575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78922" y="2676652"/>
            <a:ext cx="181343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Name Model</a:t>
            </a:r>
            <a:endParaRPr lang="en-US" sz="1600" b="1" dirty="0">
              <a:solidFill>
                <a:schemeClr val="accent5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537762" y="4747566"/>
            <a:ext cx="209575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678922" y="4391574"/>
            <a:ext cx="181343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Name Model</a:t>
            </a:r>
            <a:endParaRPr lang="en-US" sz="1600" b="1" dirty="0">
              <a:solidFill>
                <a:schemeClr val="accent5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7" name="Rectangle: Rounded Corners 36"/>
          <p:cNvSpPr/>
          <p:nvPr/>
        </p:nvSpPr>
        <p:spPr>
          <a:xfrm>
            <a:off x="8835573" y="2538097"/>
            <a:ext cx="2095752" cy="158146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8" name="TextBox 37"/>
          <p:cNvSpPr txBox="1"/>
          <p:nvPr/>
        </p:nvSpPr>
        <p:spPr>
          <a:xfrm>
            <a:off x="8938348" y="3032644"/>
            <a:ext cx="1908562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0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079508" y="2676652"/>
            <a:ext cx="16514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2021 Product</a:t>
            </a:r>
            <a:endParaRPr lang="en-US" sz="16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40" name="Rectangle: Rounded Corners 39"/>
          <p:cNvSpPr/>
          <p:nvPr/>
        </p:nvSpPr>
        <p:spPr>
          <a:xfrm>
            <a:off x="8835573" y="4392897"/>
            <a:ext cx="2095752" cy="158146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7" name="TextBox 46"/>
          <p:cNvSpPr txBox="1"/>
          <p:nvPr/>
        </p:nvSpPr>
        <p:spPr>
          <a:xfrm>
            <a:off x="8938348" y="4887444"/>
            <a:ext cx="1908562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0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079508" y="4531452"/>
            <a:ext cx="16514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2022 Product</a:t>
            </a:r>
            <a:endParaRPr lang="en-US" sz="16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1835079" y="5120485"/>
            <a:ext cx="147918" cy="831002"/>
            <a:chOff x="11807969" y="5260185"/>
            <a:chExt cx="147918" cy="831002"/>
          </a:xfrm>
        </p:grpSpPr>
        <p:sp>
          <p:nvSpPr>
            <p:cNvPr id="29" name="Rectangle 28"/>
            <p:cNvSpPr/>
            <p:nvPr/>
          </p:nvSpPr>
          <p:spPr>
            <a:xfrm>
              <a:off x="11807969" y="526018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807969" y="5568110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1807969" y="587603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4720712" y="1027336"/>
            <a:ext cx="6664212" cy="2232413"/>
          </a:xfrm>
          <a:solidFill>
            <a:schemeClr val="tx1"/>
          </a:solidFill>
        </p:spPr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814265" y="3429000"/>
            <a:ext cx="2212630" cy="2307335"/>
          </a:xfrm>
          <a:solidFill>
            <a:schemeClr val="tx1"/>
          </a:solidFill>
        </p:spPr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9172294" y="3429000"/>
            <a:ext cx="2212630" cy="2307334"/>
          </a:xfrm>
          <a:solidFill>
            <a:schemeClr val="tx1"/>
          </a:solidFill>
        </p:spPr>
      </p:sp>
      <p:sp>
        <p:nvSpPr>
          <p:cNvPr id="7" name="Rectangle: Rounded Corners 6"/>
          <p:cNvSpPr/>
          <p:nvPr/>
        </p:nvSpPr>
        <p:spPr>
          <a:xfrm>
            <a:off x="915932" y="3429000"/>
            <a:ext cx="5448178" cy="230733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TextBox 11"/>
          <p:cNvSpPr txBox="1"/>
          <p:nvPr/>
        </p:nvSpPr>
        <p:spPr>
          <a:xfrm>
            <a:off x="1159867" y="3567555"/>
            <a:ext cx="16514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Description</a:t>
            </a:r>
            <a:endParaRPr lang="en-US" sz="16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5545" y="3938068"/>
            <a:ext cx="494045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000" b="0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</a:endParaRPr>
          </a:p>
          <a:p>
            <a:pPr algn="just"/>
            <a:endParaRPr lang="en-US" sz="1000" b="0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</a:endParaRPr>
          </a:p>
          <a:p>
            <a:pPr algn="just"/>
            <a:r>
              <a:rPr lang="en-US" sz="100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ID" sz="1000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pPr algn="just"/>
            <a:endParaRPr lang="en-US" sz="1000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15932" y="1609826"/>
            <a:ext cx="1598491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39153" y="1129495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5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Description</a:t>
            </a:r>
            <a:endParaRPr lang="en-US" sz="1600" b="1" dirty="0">
              <a:solidFill>
                <a:schemeClr val="accent5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32857" y="1587610"/>
            <a:ext cx="1598491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1835079" y="5120485"/>
            <a:ext cx="147918" cy="831002"/>
            <a:chOff x="11807969" y="5260185"/>
            <a:chExt cx="147918" cy="831002"/>
          </a:xfrm>
        </p:grpSpPr>
        <p:sp>
          <p:nvSpPr>
            <p:cNvPr id="29" name="Rectangle 28"/>
            <p:cNvSpPr/>
            <p:nvPr/>
          </p:nvSpPr>
          <p:spPr>
            <a:xfrm>
              <a:off x="11807969" y="526018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807969" y="5568110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1807969" y="587603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5" name="Rectangle 4"/>
          <p:cNvSpPr/>
          <p:nvPr/>
        </p:nvSpPr>
        <p:spPr>
          <a:xfrm>
            <a:off x="0" y="730823"/>
            <a:ext cx="6096000" cy="284623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 10"/>
          <p:cNvSpPr/>
          <p:nvPr/>
        </p:nvSpPr>
        <p:spPr>
          <a:xfrm>
            <a:off x="6096000" y="3391155"/>
            <a:ext cx="6096000" cy="28462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389352" y="1032752"/>
            <a:ext cx="5317295" cy="2242372"/>
          </a:xfrm>
          <a:solidFill>
            <a:schemeClr val="tx1"/>
          </a:solidFill>
        </p:spPr>
      </p:sp>
      <p:sp>
        <p:nvSpPr>
          <p:cNvPr id="18" name="Picture Placeholder 17"/>
          <p:cNvSpPr>
            <a:spLocks noGrp="1"/>
          </p:cNvSpPr>
          <p:nvPr>
            <p:ph type="pic" sz="quarter" idx="11"/>
          </p:nvPr>
        </p:nvSpPr>
        <p:spPr>
          <a:xfrm>
            <a:off x="6518507" y="3709115"/>
            <a:ext cx="5178402" cy="2242372"/>
          </a:xfrm>
          <a:solidFill>
            <a:schemeClr val="tx1"/>
          </a:solidFill>
        </p:spPr>
      </p:sp>
      <p:sp>
        <p:nvSpPr>
          <p:cNvPr id="21" name="Rectangle: Rounded Corners 20"/>
          <p:cNvSpPr/>
          <p:nvPr/>
        </p:nvSpPr>
        <p:spPr>
          <a:xfrm>
            <a:off x="300977" y="3753553"/>
            <a:ext cx="5448178" cy="2307334"/>
          </a:xfrm>
          <a:prstGeom prst="roundRect">
            <a:avLst/>
          </a:prstGeom>
          <a:noFill/>
          <a:ln w="3810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TextBox 21"/>
          <p:cNvSpPr txBox="1"/>
          <p:nvPr/>
        </p:nvSpPr>
        <p:spPr>
          <a:xfrm>
            <a:off x="544912" y="3892108"/>
            <a:ext cx="16514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Description</a:t>
            </a:r>
            <a:endParaRPr lang="en-US" sz="1600" b="1" dirty="0"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0590" y="4262621"/>
            <a:ext cx="494045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000" b="0" i="0" dirty="0">
              <a:effectLst/>
              <a:latin typeface="Segoe UI" panose="020B0502040204020203" charset="0"/>
              <a:ea typeface="Microsoft YaHei" panose="020B0503020204020204" charset="-122"/>
            </a:endParaRPr>
          </a:p>
          <a:p>
            <a:pPr algn="just"/>
            <a:endParaRPr lang="en-US" sz="1000" b="0" i="0" dirty="0">
              <a:effectLst/>
              <a:latin typeface="Segoe UI" panose="020B0502040204020203" charset="0"/>
              <a:ea typeface="Microsoft YaHei" panose="020B0503020204020204" charset="-122"/>
            </a:endParaRPr>
          </a:p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ID" sz="1000" dirty="0"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pPr algn="just"/>
            <a:endParaRPr lang="en-US" sz="1000" dirty="0"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4" name="Rectangle: Rounded Corners 23"/>
          <p:cNvSpPr/>
          <p:nvPr/>
        </p:nvSpPr>
        <p:spPr>
          <a:xfrm>
            <a:off x="6386901" y="856453"/>
            <a:ext cx="5448178" cy="2307334"/>
          </a:xfrm>
          <a:prstGeom prst="roundRect">
            <a:avLst/>
          </a:prstGeom>
          <a:noFill/>
          <a:ln w="381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TextBox 24"/>
          <p:cNvSpPr txBox="1"/>
          <p:nvPr/>
        </p:nvSpPr>
        <p:spPr>
          <a:xfrm>
            <a:off x="6630836" y="995008"/>
            <a:ext cx="16514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Description</a:t>
            </a:r>
            <a:endParaRPr lang="en-US" sz="1600" b="1" dirty="0"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26514" y="1365521"/>
            <a:ext cx="494045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000" b="0" i="0" dirty="0">
              <a:effectLst/>
              <a:latin typeface="Segoe UI" panose="020B0502040204020203" charset="0"/>
              <a:ea typeface="Microsoft YaHei" panose="020B0503020204020204" charset="-122"/>
            </a:endParaRPr>
          </a:p>
          <a:p>
            <a:pPr algn="just"/>
            <a:endParaRPr lang="en-US" sz="1000" b="0" i="0" dirty="0">
              <a:effectLst/>
              <a:latin typeface="Segoe UI" panose="020B0502040204020203" charset="0"/>
              <a:ea typeface="Microsoft YaHei" panose="020B0503020204020204" charset="-122"/>
            </a:endParaRPr>
          </a:p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ID" sz="1000" dirty="0"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pPr algn="just"/>
            <a:endParaRPr lang="en-US" sz="1000" dirty="0"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87612" y="783026"/>
            <a:ext cx="436593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Outfit Of Day</a:t>
            </a:r>
            <a:endParaRPr lang="en-US" sz="48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20065" y="1137115"/>
            <a:ext cx="147918" cy="215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extBox 3"/>
          <p:cNvSpPr txBox="1"/>
          <p:nvPr/>
        </p:nvSpPr>
        <p:spPr>
          <a:xfrm>
            <a:off x="987612" y="1635704"/>
            <a:ext cx="4365939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If I ever let my head down, it will be to admire my shoes</a:t>
            </a:r>
            <a:endParaRPr lang="en-US" sz="1200" b="1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2193463"/>
            <a:ext cx="12192000" cy="2797306"/>
          </a:xfrm>
          <a:solidFill>
            <a:schemeClr val="tx1"/>
          </a:solidFill>
        </p:spPr>
      </p:sp>
      <p:sp>
        <p:nvSpPr>
          <p:cNvPr id="12" name="Rectangle 11"/>
          <p:cNvSpPr/>
          <p:nvPr/>
        </p:nvSpPr>
        <p:spPr>
          <a:xfrm>
            <a:off x="1438141" y="4514250"/>
            <a:ext cx="9315718" cy="9530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TextBox 13"/>
          <p:cNvSpPr txBox="1"/>
          <p:nvPr/>
        </p:nvSpPr>
        <p:spPr>
          <a:xfrm>
            <a:off x="1674253" y="4879279"/>
            <a:ext cx="8828467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100" b="0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42571" y="4596537"/>
            <a:ext cx="48918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If I ever let my head down, it will be to admire my shoes</a:t>
            </a:r>
            <a:endParaRPr lang="en-US" sz="1200" b="1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454198" y="5831965"/>
            <a:ext cx="1268574" cy="307777"/>
            <a:chOff x="5600474" y="6035067"/>
            <a:chExt cx="991052" cy="307777"/>
          </a:xfrm>
          <a:solidFill>
            <a:schemeClr val="accent3"/>
          </a:solidFill>
        </p:grpSpPr>
        <p:sp>
          <p:nvSpPr>
            <p:cNvPr id="17" name="Rectangle: Rounded Corners 16"/>
            <p:cNvSpPr/>
            <p:nvPr/>
          </p:nvSpPr>
          <p:spPr>
            <a:xfrm>
              <a:off x="5600474" y="6035067"/>
              <a:ext cx="991052" cy="307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D" sz="1400"/>
            </a:p>
          </p:txBody>
        </p:sp>
        <p:sp>
          <p:nvSpPr>
            <p:cNvPr id="19" name="TextBox 7"/>
            <p:cNvSpPr txBox="1"/>
            <p:nvPr/>
          </p:nvSpPr>
          <p:spPr>
            <a:xfrm>
              <a:off x="5668759" y="6069439"/>
              <a:ext cx="883266" cy="2603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dirty="0">
                  <a:solidFill>
                    <a:schemeClr val="bg1"/>
                  </a:solidFill>
                  <a:latin typeface="Segoe UI" panose="020B0502040204020203" charset="0"/>
                  <a:ea typeface="Microsoft YaHei" panose="020B0503020204020204" charset="-122"/>
                  <a:cs typeface="Open Sans" panose="020B0606030504020204" pitchFamily="2" charset="0"/>
                </a:rPr>
                <a:t>Read More</a:t>
              </a:r>
              <a:endParaRPr lang="en-ID" sz="1100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Open Sans" panose="020B0606030504020204" pitchFamily="2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02918" y="3394074"/>
            <a:ext cx="2551112" cy="3463925"/>
          </a:xfrm>
          <a:solidFill>
            <a:schemeClr val="tx1"/>
          </a:solidFill>
        </p:spPr>
      </p:sp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3498493" y="0"/>
            <a:ext cx="2551112" cy="3463925"/>
          </a:xfrm>
          <a:solidFill>
            <a:schemeClr val="tx1"/>
          </a:solidFill>
        </p:spPr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194068" y="3394075"/>
            <a:ext cx="2551112" cy="3463925"/>
          </a:xfrm>
          <a:solidFill>
            <a:schemeClr val="tx1"/>
          </a:solidFill>
        </p:spPr>
      </p:sp>
      <p:sp>
        <p:nvSpPr>
          <p:cNvPr id="18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8889643" y="-5818"/>
            <a:ext cx="2551112" cy="3463925"/>
          </a:xfrm>
          <a:solidFill>
            <a:schemeClr val="tx1"/>
          </a:solidFill>
        </p:spPr>
      </p:sp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47349" y="2082137"/>
            <a:ext cx="209575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34313" y="1726145"/>
            <a:ext cx="139979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5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Influencer 1</a:t>
            </a:r>
            <a:endParaRPr lang="en-US" sz="1400" b="1" dirty="0">
              <a:solidFill>
                <a:schemeClr val="accent5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36808" y="4167290"/>
            <a:ext cx="209575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23772" y="3811298"/>
            <a:ext cx="1427777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Influencer 2</a:t>
            </a:r>
            <a:endParaRPr lang="en-US" sz="1400" b="1" dirty="0">
              <a:solidFill>
                <a:schemeClr val="accent4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32785" y="2082137"/>
            <a:ext cx="209575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19749" y="1726145"/>
            <a:ext cx="1378408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3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Influencer 3</a:t>
            </a:r>
            <a:endParaRPr lang="en-US" sz="1400" b="1" dirty="0">
              <a:solidFill>
                <a:schemeClr val="accent3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217051" y="4167290"/>
            <a:ext cx="209575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204015" y="3811298"/>
            <a:ext cx="12987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Influencer 4</a:t>
            </a:r>
            <a:endParaRPr lang="en-US" sz="1400" b="1" dirty="0">
              <a:solidFill>
                <a:schemeClr val="accent4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206062" y="693707"/>
            <a:ext cx="7199290" cy="12304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853538" y="1080531"/>
            <a:ext cx="2991543" cy="3411490"/>
          </a:xfrm>
          <a:solidFill>
            <a:schemeClr val="tx1"/>
          </a:solidFill>
        </p:spPr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8187319" y="1080532"/>
            <a:ext cx="2991543" cy="3411490"/>
          </a:xfrm>
          <a:solidFill>
            <a:schemeClr val="tx1"/>
          </a:solidFill>
        </p:spPr>
      </p:sp>
      <p:sp>
        <p:nvSpPr>
          <p:cNvPr id="14" name="TextBox 13"/>
          <p:cNvSpPr txBox="1"/>
          <p:nvPr/>
        </p:nvSpPr>
        <p:spPr>
          <a:xfrm>
            <a:off x="776720" y="2116342"/>
            <a:ext cx="354795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Product Know</a:t>
            </a:r>
            <a:endParaRPr lang="en-US" sz="3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9173" y="2331931"/>
            <a:ext cx="147918" cy="215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TextBox 15"/>
          <p:cNvSpPr txBox="1"/>
          <p:nvPr/>
        </p:nvSpPr>
        <p:spPr>
          <a:xfrm>
            <a:off x="776720" y="2762673"/>
            <a:ext cx="4365939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If I ever let my head down, it will be to admire my shoes</a:t>
            </a:r>
            <a:endParaRPr lang="en-US" sz="1050" b="1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7" name="Rectangle: Rounded Corners 16"/>
          <p:cNvSpPr/>
          <p:nvPr/>
        </p:nvSpPr>
        <p:spPr>
          <a:xfrm>
            <a:off x="4853538" y="4659036"/>
            <a:ext cx="2991542" cy="127684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TextBox 18"/>
          <p:cNvSpPr txBox="1"/>
          <p:nvPr/>
        </p:nvSpPr>
        <p:spPr>
          <a:xfrm>
            <a:off x="4963803" y="5099620"/>
            <a:ext cx="2771011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0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63803" y="4773065"/>
            <a:ext cx="24415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Product Knowledge</a:t>
            </a:r>
            <a:endParaRPr lang="en-US" sz="16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2" name="Rectangle: Rounded Corners 31"/>
          <p:cNvSpPr/>
          <p:nvPr/>
        </p:nvSpPr>
        <p:spPr>
          <a:xfrm>
            <a:off x="8187320" y="4659036"/>
            <a:ext cx="2991542" cy="1276849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3" name="TextBox 32"/>
          <p:cNvSpPr txBox="1"/>
          <p:nvPr/>
        </p:nvSpPr>
        <p:spPr>
          <a:xfrm>
            <a:off x="8297585" y="5099620"/>
            <a:ext cx="2771011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0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297585" y="4773065"/>
            <a:ext cx="24415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Product Knowledge</a:t>
            </a:r>
            <a:endParaRPr lang="en-US" sz="16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76720" y="3232512"/>
            <a:ext cx="369587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8940" y="6353175"/>
            <a:ext cx="21139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  <a:sym typeface="+mn-ea"/>
              </a:rPr>
              <a:t>Project Exhibition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  <a:sym typeface="+mn-ea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Overview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73150" y="4603115"/>
            <a:ext cx="10420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accent3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学号抽题</a:t>
            </a:r>
            <a:endParaRPr lang="zh-CN" altLang="en-US" sz="1600" b="1" dirty="0">
              <a:solidFill>
                <a:schemeClr val="accent3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42480" y="4603115"/>
            <a:ext cx="12230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accent3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管理员登录</a:t>
            </a:r>
            <a:endParaRPr lang="zh-CN" altLang="en-US" sz="1600" b="1" dirty="0">
              <a:solidFill>
                <a:schemeClr val="accent3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55545" y="854796"/>
            <a:ext cx="4660992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页面总览</a:t>
            </a:r>
            <a:endParaRPr lang="zh-CN" altLang="en-US" sz="54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87998" y="1208885"/>
            <a:ext cx="147918" cy="215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2" name="Group 11"/>
          <p:cNvGrpSpPr/>
          <p:nvPr/>
        </p:nvGrpSpPr>
        <p:grpSpPr>
          <a:xfrm>
            <a:off x="11835079" y="5120485"/>
            <a:ext cx="147918" cy="831002"/>
            <a:chOff x="11807969" y="5260185"/>
            <a:chExt cx="147918" cy="831002"/>
          </a:xfrm>
        </p:grpSpPr>
        <p:sp>
          <p:nvSpPr>
            <p:cNvPr id="14" name="Rectangle 13"/>
            <p:cNvSpPr/>
            <p:nvPr/>
          </p:nvSpPr>
          <p:spPr>
            <a:xfrm>
              <a:off x="11807969" y="526018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1807969" y="5568110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1807969" y="587603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26" name="TextBox 14"/>
          <p:cNvSpPr txBox="1"/>
          <p:nvPr/>
        </p:nvSpPr>
        <p:spPr>
          <a:xfrm>
            <a:off x="10007600" y="4603115"/>
            <a:ext cx="12541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 dirty="0">
                <a:solidFill>
                  <a:schemeClr val="accent3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管理员页面</a:t>
            </a:r>
            <a:endParaRPr lang="zh-CN" altLang="en-US" sz="1600" b="1" dirty="0">
              <a:solidFill>
                <a:schemeClr val="accent3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7" name="TextBox 14"/>
          <p:cNvSpPr txBox="1"/>
          <p:nvPr/>
        </p:nvSpPr>
        <p:spPr>
          <a:xfrm>
            <a:off x="4145280" y="4603115"/>
            <a:ext cx="10572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accent3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随机抽题</a:t>
            </a:r>
            <a:endParaRPr lang="zh-CN" altLang="en-US" sz="1600" b="1" dirty="0">
              <a:solidFill>
                <a:schemeClr val="accent3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5469812" y="325462"/>
            <a:ext cx="1252376" cy="100709"/>
            <a:chOff x="5441183" y="279601"/>
            <a:chExt cx="1252376" cy="100709"/>
          </a:xfrm>
        </p:grpSpPr>
        <p:sp>
          <p:nvSpPr>
            <p:cNvPr id="30" name="Rectangle 19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1" name="Rectangle 20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32" name="Picture 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8940" y="2366645"/>
            <a:ext cx="2533650" cy="194627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520" y="2376805"/>
            <a:ext cx="2550795" cy="196088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245" y="2392045"/>
            <a:ext cx="2531110" cy="19456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2285" y="2366645"/>
            <a:ext cx="2549525" cy="19608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3980714"/>
            <a:ext cx="7499940" cy="2159043"/>
          </a:xfrm>
          <a:solidFill>
            <a:schemeClr val="tx1"/>
          </a:solidFill>
        </p:spPr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6096000" y="795517"/>
            <a:ext cx="2551112" cy="2836326"/>
          </a:xfrm>
          <a:solidFill>
            <a:schemeClr val="tx1"/>
          </a:solidFill>
        </p:spPr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8791575" y="795517"/>
            <a:ext cx="2551112" cy="2836326"/>
          </a:xfrm>
          <a:solidFill>
            <a:schemeClr val="tx1"/>
          </a:solidFill>
        </p:spPr>
      </p:sp>
      <p:sp>
        <p:nvSpPr>
          <p:cNvPr id="13" name="TextBox 12"/>
          <p:cNvSpPr txBox="1"/>
          <p:nvPr/>
        </p:nvSpPr>
        <p:spPr>
          <a:xfrm>
            <a:off x="776720" y="861183"/>
            <a:ext cx="3547953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Sale Offer</a:t>
            </a:r>
            <a:endParaRPr lang="en-US" sz="44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09173" y="1138327"/>
            <a:ext cx="147918" cy="215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TextBox 19"/>
          <p:cNvSpPr txBox="1"/>
          <p:nvPr/>
        </p:nvSpPr>
        <p:spPr>
          <a:xfrm>
            <a:off x="776720" y="1582337"/>
            <a:ext cx="4365939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If I ever let my head down, it will be to admire my shoes</a:t>
            </a:r>
            <a:endParaRPr lang="en-US" sz="1200" b="1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275309" y="4573482"/>
            <a:ext cx="4922751" cy="13080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TextBox 22"/>
          <p:cNvSpPr txBox="1"/>
          <p:nvPr/>
        </p:nvSpPr>
        <p:spPr>
          <a:xfrm>
            <a:off x="8963142" y="4920103"/>
            <a:ext cx="2933104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900" b="0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49880" y="4638630"/>
            <a:ext cx="156400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Sales Discount</a:t>
            </a:r>
            <a:endParaRPr lang="en-US" sz="16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10259" y="4636982"/>
            <a:ext cx="131000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35%</a:t>
            </a:r>
            <a:endParaRPr lang="en-US" sz="44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66021" y="5406422"/>
            <a:ext cx="53340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$75</a:t>
            </a:r>
            <a:endParaRPr lang="en-US" sz="16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7569663" y="5444895"/>
            <a:ext cx="400957" cy="261609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218104" y="5406422"/>
            <a:ext cx="675867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$48</a:t>
            </a:r>
            <a:endParaRPr lang="en-US" sz="16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0" name="Arrow: Chevron 29"/>
          <p:cNvSpPr/>
          <p:nvPr/>
        </p:nvSpPr>
        <p:spPr>
          <a:xfrm>
            <a:off x="8065884" y="5425658"/>
            <a:ext cx="104972" cy="300082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275309" y="3027874"/>
            <a:ext cx="4922751" cy="13080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TextBox 35"/>
          <p:cNvSpPr txBox="1"/>
          <p:nvPr/>
        </p:nvSpPr>
        <p:spPr>
          <a:xfrm>
            <a:off x="8963142" y="3374495"/>
            <a:ext cx="2933104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900" b="0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949880" y="3093022"/>
            <a:ext cx="156400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Sales Discount</a:t>
            </a:r>
            <a:endParaRPr lang="en-US" sz="16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510259" y="3091374"/>
            <a:ext cx="131000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35%</a:t>
            </a:r>
            <a:endParaRPr lang="en-US" sz="44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466021" y="3860814"/>
            <a:ext cx="53340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$75</a:t>
            </a:r>
            <a:endParaRPr lang="en-US" sz="16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7569663" y="3899287"/>
            <a:ext cx="400957" cy="261609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218104" y="3860814"/>
            <a:ext cx="675867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$48</a:t>
            </a:r>
            <a:endParaRPr lang="en-US" sz="16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48" name="Arrow: Chevron 47"/>
          <p:cNvSpPr/>
          <p:nvPr/>
        </p:nvSpPr>
        <p:spPr>
          <a:xfrm>
            <a:off x="8065884" y="3880050"/>
            <a:ext cx="104972" cy="300082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28261" y="2104544"/>
            <a:ext cx="4206458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5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05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488278" y="-202348"/>
            <a:ext cx="243624" cy="34646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1" name="Rectangle 50"/>
          <p:cNvSpPr/>
          <p:nvPr/>
        </p:nvSpPr>
        <p:spPr>
          <a:xfrm>
            <a:off x="5044799" y="-202348"/>
            <a:ext cx="243624" cy="15663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1101589" y="6498811"/>
            <a:ext cx="1210614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-141668" y="2537138"/>
            <a:ext cx="1803043" cy="136516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8" name="TextBox 37"/>
          <p:cNvSpPr txBox="1"/>
          <p:nvPr/>
        </p:nvSpPr>
        <p:spPr>
          <a:xfrm>
            <a:off x="737577" y="5423684"/>
            <a:ext cx="205880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0" i="0" dirty="0">
                <a:solidFill>
                  <a:srgbClr val="000000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</a:t>
            </a:r>
            <a:endParaRPr lang="en-US" sz="1100" b="0" i="0" dirty="0">
              <a:solidFill>
                <a:srgbClr val="000000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81963" y="1069406"/>
            <a:ext cx="205880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0" i="0" dirty="0">
                <a:solidFill>
                  <a:srgbClr val="000000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</a:t>
            </a:r>
            <a:endParaRPr lang="en-US" sz="1100" b="0" i="0" dirty="0">
              <a:solidFill>
                <a:srgbClr val="000000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40" name="Picture Placeholder 20"/>
          <p:cNvSpPr>
            <a:spLocks noGrp="1"/>
          </p:cNvSpPr>
          <p:nvPr>
            <p:ph type="pic" sz="quarter" idx="10"/>
          </p:nvPr>
        </p:nvSpPr>
        <p:spPr>
          <a:xfrm>
            <a:off x="511938" y="915361"/>
            <a:ext cx="2543251" cy="4006087"/>
          </a:xfrm>
          <a:solidFill>
            <a:schemeClr val="tx1"/>
          </a:solidFill>
        </p:spPr>
      </p:sp>
      <p:sp>
        <p:nvSpPr>
          <p:cNvPr id="47" name="Picture Placeholder 21"/>
          <p:cNvSpPr>
            <a:spLocks noGrp="1"/>
          </p:cNvSpPr>
          <p:nvPr>
            <p:ph type="pic" sz="quarter" idx="11"/>
          </p:nvPr>
        </p:nvSpPr>
        <p:spPr>
          <a:xfrm>
            <a:off x="3378112" y="1881499"/>
            <a:ext cx="3044965" cy="4251385"/>
          </a:xfrm>
          <a:solidFill>
            <a:schemeClr val="tx1"/>
          </a:solidFill>
        </p:spPr>
      </p:sp>
      <p:sp>
        <p:nvSpPr>
          <p:cNvPr id="48" name="Rectangle 47"/>
          <p:cNvSpPr/>
          <p:nvPr/>
        </p:nvSpPr>
        <p:spPr>
          <a:xfrm>
            <a:off x="5499279" y="5215944"/>
            <a:ext cx="1490465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9" name="TextBox 48"/>
          <p:cNvSpPr txBox="1"/>
          <p:nvPr/>
        </p:nvSpPr>
        <p:spPr>
          <a:xfrm>
            <a:off x="1328155" y="5085130"/>
            <a:ext cx="95059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0" dirty="0">
                <a:solidFill>
                  <a:schemeClr val="accent3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Image 1</a:t>
            </a:r>
            <a:endParaRPr lang="en-US" sz="1600" b="1" i="0" dirty="0">
              <a:solidFill>
                <a:schemeClr val="accent3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385869" y="691455"/>
            <a:ext cx="95059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0" dirty="0">
                <a:solidFill>
                  <a:schemeClr val="accent3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Image 2</a:t>
            </a:r>
            <a:endParaRPr lang="en-US" sz="1600" b="1" i="0" dirty="0">
              <a:solidFill>
                <a:schemeClr val="accent3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70" name="Freeform: Shape 69"/>
          <p:cNvSpPr/>
          <p:nvPr/>
        </p:nvSpPr>
        <p:spPr>
          <a:xfrm flipH="1">
            <a:off x="6989744" y="2526102"/>
            <a:ext cx="5322458" cy="1302278"/>
          </a:xfrm>
          <a:custGeom>
            <a:avLst/>
            <a:gdLst>
              <a:gd name="connsiteX0" fmla="*/ 0 w 8137301"/>
              <a:gd name="connsiteY0" fmla="*/ 0 h 3039414"/>
              <a:gd name="connsiteX1" fmla="*/ 6192592 w 8137301"/>
              <a:gd name="connsiteY1" fmla="*/ 0 h 3039414"/>
              <a:gd name="connsiteX2" fmla="*/ 7006107 w 8137301"/>
              <a:gd name="connsiteY2" fmla="*/ 0 h 3039414"/>
              <a:gd name="connsiteX3" fmla="*/ 7651124 w 8137301"/>
              <a:gd name="connsiteY3" fmla="*/ 0 h 3039414"/>
              <a:gd name="connsiteX4" fmla="*/ 8137301 w 8137301"/>
              <a:gd name="connsiteY4" fmla="*/ 3039414 h 3039414"/>
              <a:gd name="connsiteX5" fmla="*/ 7006107 w 8137301"/>
              <a:gd name="connsiteY5" fmla="*/ 3039414 h 3039414"/>
              <a:gd name="connsiteX6" fmla="*/ 6678769 w 8137301"/>
              <a:gd name="connsiteY6" fmla="*/ 3039414 h 3039414"/>
              <a:gd name="connsiteX7" fmla="*/ 0 w 8137301"/>
              <a:gd name="connsiteY7" fmla="*/ 3039414 h 303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37301" h="3039414">
                <a:moveTo>
                  <a:pt x="0" y="0"/>
                </a:moveTo>
                <a:lnTo>
                  <a:pt x="6192592" y="0"/>
                </a:lnTo>
                <a:lnTo>
                  <a:pt x="7006107" y="0"/>
                </a:lnTo>
                <a:lnTo>
                  <a:pt x="7651124" y="0"/>
                </a:lnTo>
                <a:lnTo>
                  <a:pt x="8137301" y="3039414"/>
                </a:lnTo>
                <a:lnTo>
                  <a:pt x="7006107" y="3039414"/>
                </a:lnTo>
                <a:lnTo>
                  <a:pt x="6678769" y="3039414"/>
                </a:lnTo>
                <a:lnTo>
                  <a:pt x="0" y="303941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pc="-150" dirty="0"/>
          </a:p>
        </p:txBody>
      </p:sp>
      <p:sp>
        <p:nvSpPr>
          <p:cNvPr id="71" name="TextBox 70"/>
          <p:cNvSpPr txBox="1"/>
          <p:nvPr/>
        </p:nvSpPr>
        <p:spPr>
          <a:xfrm>
            <a:off x="7483661" y="2686538"/>
            <a:ext cx="4543444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200" b="0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72" name="Freeform: Shape 71"/>
          <p:cNvSpPr/>
          <p:nvPr/>
        </p:nvSpPr>
        <p:spPr>
          <a:xfrm flipH="1">
            <a:off x="7137662" y="4190665"/>
            <a:ext cx="5174540" cy="1302278"/>
          </a:xfrm>
          <a:custGeom>
            <a:avLst/>
            <a:gdLst>
              <a:gd name="connsiteX0" fmla="*/ 0 w 8137301"/>
              <a:gd name="connsiteY0" fmla="*/ 0 h 3039414"/>
              <a:gd name="connsiteX1" fmla="*/ 6192592 w 8137301"/>
              <a:gd name="connsiteY1" fmla="*/ 0 h 3039414"/>
              <a:gd name="connsiteX2" fmla="*/ 7006107 w 8137301"/>
              <a:gd name="connsiteY2" fmla="*/ 0 h 3039414"/>
              <a:gd name="connsiteX3" fmla="*/ 7651124 w 8137301"/>
              <a:gd name="connsiteY3" fmla="*/ 0 h 3039414"/>
              <a:gd name="connsiteX4" fmla="*/ 8137301 w 8137301"/>
              <a:gd name="connsiteY4" fmla="*/ 3039414 h 3039414"/>
              <a:gd name="connsiteX5" fmla="*/ 7006107 w 8137301"/>
              <a:gd name="connsiteY5" fmla="*/ 3039414 h 3039414"/>
              <a:gd name="connsiteX6" fmla="*/ 6678769 w 8137301"/>
              <a:gd name="connsiteY6" fmla="*/ 3039414 h 3039414"/>
              <a:gd name="connsiteX7" fmla="*/ 0 w 8137301"/>
              <a:gd name="connsiteY7" fmla="*/ 3039414 h 303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37301" h="3039414">
                <a:moveTo>
                  <a:pt x="0" y="0"/>
                </a:moveTo>
                <a:lnTo>
                  <a:pt x="6192592" y="0"/>
                </a:lnTo>
                <a:lnTo>
                  <a:pt x="7006107" y="0"/>
                </a:lnTo>
                <a:lnTo>
                  <a:pt x="7651124" y="0"/>
                </a:lnTo>
                <a:lnTo>
                  <a:pt x="8137301" y="3039414"/>
                </a:lnTo>
                <a:lnTo>
                  <a:pt x="7006107" y="3039414"/>
                </a:lnTo>
                <a:lnTo>
                  <a:pt x="6678769" y="3039414"/>
                </a:lnTo>
                <a:lnTo>
                  <a:pt x="0" y="303941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pc="-150" dirty="0"/>
          </a:p>
        </p:txBody>
      </p:sp>
      <p:sp>
        <p:nvSpPr>
          <p:cNvPr id="73" name="TextBox 72"/>
          <p:cNvSpPr txBox="1"/>
          <p:nvPr/>
        </p:nvSpPr>
        <p:spPr>
          <a:xfrm>
            <a:off x="7483661" y="4351101"/>
            <a:ext cx="4543444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200" b="0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357291" y="1028821"/>
            <a:ext cx="436593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Exhibition</a:t>
            </a:r>
            <a:endParaRPr lang="en-US" sz="48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989744" y="1382910"/>
            <a:ext cx="147918" cy="215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6" name="TextBox 75"/>
          <p:cNvSpPr txBox="1"/>
          <p:nvPr/>
        </p:nvSpPr>
        <p:spPr>
          <a:xfrm>
            <a:off x="7357291" y="1881499"/>
            <a:ext cx="4365939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If I ever let my head down, it will be to admire my shoes</a:t>
            </a:r>
            <a:endParaRPr lang="en-US" sz="1200" b="1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2" name="Rounded Rectangle 33"/>
          <p:cNvSpPr/>
          <p:nvPr/>
        </p:nvSpPr>
        <p:spPr>
          <a:xfrm rot="2700000" flipH="1">
            <a:off x="911366" y="2626148"/>
            <a:ext cx="1618435" cy="1618434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dirty="0">
              <a:solidFill>
                <a:schemeClr val="bg1"/>
              </a:solidFill>
              <a:latin typeface="Source Sans Pro" panose="020B0503030403020204" pitchFamily="34" charset="0"/>
            </a:endParaRPr>
          </a:p>
        </p:txBody>
      </p:sp>
      <p:sp>
        <p:nvSpPr>
          <p:cNvPr id="4" name="Rounded Rectangle 33"/>
          <p:cNvSpPr/>
          <p:nvPr/>
        </p:nvSpPr>
        <p:spPr>
          <a:xfrm rot="2700000" flipH="1">
            <a:off x="2243275" y="3821352"/>
            <a:ext cx="1618435" cy="161843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dirty="0">
              <a:solidFill>
                <a:schemeClr val="bg1"/>
              </a:solidFill>
              <a:latin typeface="Source Sans Pro" panose="020B0503030403020204" pitchFamily="34" charset="0"/>
            </a:endParaRPr>
          </a:p>
        </p:txBody>
      </p:sp>
      <p:sp>
        <p:nvSpPr>
          <p:cNvPr id="7" name="Rounded Rectangle 33"/>
          <p:cNvSpPr/>
          <p:nvPr/>
        </p:nvSpPr>
        <p:spPr>
          <a:xfrm rot="2700000" flipH="1">
            <a:off x="3575184" y="2626148"/>
            <a:ext cx="1618435" cy="1618434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dirty="0">
              <a:solidFill>
                <a:schemeClr val="bg1"/>
              </a:solidFill>
              <a:latin typeface="Source Sans Pro" panose="020B0503030403020204" pitchFamily="34" charset="0"/>
            </a:endParaRPr>
          </a:p>
        </p:txBody>
      </p:sp>
      <p:sp>
        <p:nvSpPr>
          <p:cNvPr id="12" name="Rounded Rectangle 33"/>
          <p:cNvSpPr/>
          <p:nvPr/>
        </p:nvSpPr>
        <p:spPr>
          <a:xfrm rot="2700000" flipH="1">
            <a:off x="4907093" y="3770553"/>
            <a:ext cx="1618435" cy="161843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dirty="0">
              <a:solidFill>
                <a:schemeClr val="bg1"/>
              </a:solidFill>
              <a:latin typeface="Source Sans Pro" panose="020B0503030403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12302" y="274789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</a:t>
            </a:r>
            <a:endParaRPr lang="en-ID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6" name="Freeform: Shape 15"/>
          <p:cNvSpPr/>
          <p:nvPr/>
        </p:nvSpPr>
        <p:spPr>
          <a:xfrm>
            <a:off x="7245567" y="2696352"/>
            <a:ext cx="410863" cy="410863"/>
          </a:xfrm>
          <a:custGeom>
            <a:avLst/>
            <a:gdLst>
              <a:gd name="connsiteX0" fmla="*/ 566738 w 1133476"/>
              <a:gd name="connsiteY0" fmla="*/ 104774 h 1133476"/>
              <a:gd name="connsiteX1" fmla="*/ 104775 w 1133476"/>
              <a:gd name="connsiteY1" fmla="*/ 566737 h 1133476"/>
              <a:gd name="connsiteX2" fmla="*/ 566738 w 1133476"/>
              <a:gd name="connsiteY2" fmla="*/ 1028700 h 1133476"/>
              <a:gd name="connsiteX3" fmla="*/ 1028701 w 1133476"/>
              <a:gd name="connsiteY3" fmla="*/ 566737 h 1133476"/>
              <a:gd name="connsiteX4" fmla="*/ 566738 w 1133476"/>
              <a:gd name="connsiteY4" fmla="*/ 104774 h 1133476"/>
              <a:gd name="connsiteX5" fmla="*/ 566738 w 1133476"/>
              <a:gd name="connsiteY5" fmla="*/ 0 h 1133476"/>
              <a:gd name="connsiteX6" fmla="*/ 1133476 w 1133476"/>
              <a:gd name="connsiteY6" fmla="*/ 566738 h 1133476"/>
              <a:gd name="connsiteX7" fmla="*/ 566738 w 1133476"/>
              <a:gd name="connsiteY7" fmla="*/ 1133476 h 1133476"/>
              <a:gd name="connsiteX8" fmla="*/ 0 w 1133476"/>
              <a:gd name="connsiteY8" fmla="*/ 566738 h 1133476"/>
              <a:gd name="connsiteX9" fmla="*/ 566738 w 1133476"/>
              <a:gd name="connsiteY9" fmla="*/ 0 h 1133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33476" h="1133476">
                <a:moveTo>
                  <a:pt x="566738" y="104774"/>
                </a:moveTo>
                <a:cubicBezTo>
                  <a:pt x="311603" y="104774"/>
                  <a:pt x="104775" y="311602"/>
                  <a:pt x="104775" y="566737"/>
                </a:cubicBezTo>
                <a:cubicBezTo>
                  <a:pt x="104775" y="821872"/>
                  <a:pt x="311603" y="1028700"/>
                  <a:pt x="566738" y="1028700"/>
                </a:cubicBezTo>
                <a:cubicBezTo>
                  <a:pt x="821873" y="1028700"/>
                  <a:pt x="1028701" y="821872"/>
                  <a:pt x="1028701" y="566737"/>
                </a:cubicBezTo>
                <a:cubicBezTo>
                  <a:pt x="1028701" y="311602"/>
                  <a:pt x="821873" y="104774"/>
                  <a:pt x="566738" y="104774"/>
                </a:cubicBezTo>
                <a:close/>
                <a:moveTo>
                  <a:pt x="566738" y="0"/>
                </a:moveTo>
                <a:cubicBezTo>
                  <a:pt x="879739" y="0"/>
                  <a:pt x="1133476" y="253737"/>
                  <a:pt x="1133476" y="566738"/>
                </a:cubicBezTo>
                <a:cubicBezTo>
                  <a:pt x="1133476" y="879739"/>
                  <a:pt x="879739" y="1133476"/>
                  <a:pt x="566738" y="1133476"/>
                </a:cubicBezTo>
                <a:cubicBezTo>
                  <a:pt x="253737" y="1133476"/>
                  <a:pt x="0" y="879739"/>
                  <a:pt x="0" y="566738"/>
                </a:cubicBezTo>
                <a:cubicBezTo>
                  <a:pt x="0" y="253737"/>
                  <a:pt x="253737" y="0"/>
                  <a:pt x="5667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35866" y="2578618"/>
            <a:ext cx="38527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900" b="0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12302" y="3588264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</a:t>
            </a:r>
            <a:endParaRPr lang="en-ID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8" name="Freeform: Shape 27"/>
          <p:cNvSpPr/>
          <p:nvPr/>
        </p:nvSpPr>
        <p:spPr>
          <a:xfrm>
            <a:off x="7245567" y="3536722"/>
            <a:ext cx="410863" cy="410863"/>
          </a:xfrm>
          <a:custGeom>
            <a:avLst/>
            <a:gdLst>
              <a:gd name="connsiteX0" fmla="*/ 566738 w 1133476"/>
              <a:gd name="connsiteY0" fmla="*/ 104774 h 1133476"/>
              <a:gd name="connsiteX1" fmla="*/ 104775 w 1133476"/>
              <a:gd name="connsiteY1" fmla="*/ 566737 h 1133476"/>
              <a:gd name="connsiteX2" fmla="*/ 566738 w 1133476"/>
              <a:gd name="connsiteY2" fmla="*/ 1028700 h 1133476"/>
              <a:gd name="connsiteX3" fmla="*/ 1028701 w 1133476"/>
              <a:gd name="connsiteY3" fmla="*/ 566737 h 1133476"/>
              <a:gd name="connsiteX4" fmla="*/ 566738 w 1133476"/>
              <a:gd name="connsiteY4" fmla="*/ 104774 h 1133476"/>
              <a:gd name="connsiteX5" fmla="*/ 566738 w 1133476"/>
              <a:gd name="connsiteY5" fmla="*/ 0 h 1133476"/>
              <a:gd name="connsiteX6" fmla="*/ 1133476 w 1133476"/>
              <a:gd name="connsiteY6" fmla="*/ 566738 h 1133476"/>
              <a:gd name="connsiteX7" fmla="*/ 566738 w 1133476"/>
              <a:gd name="connsiteY7" fmla="*/ 1133476 h 1133476"/>
              <a:gd name="connsiteX8" fmla="*/ 0 w 1133476"/>
              <a:gd name="connsiteY8" fmla="*/ 566738 h 1133476"/>
              <a:gd name="connsiteX9" fmla="*/ 566738 w 1133476"/>
              <a:gd name="connsiteY9" fmla="*/ 0 h 1133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33476" h="1133476">
                <a:moveTo>
                  <a:pt x="566738" y="104774"/>
                </a:moveTo>
                <a:cubicBezTo>
                  <a:pt x="311603" y="104774"/>
                  <a:pt x="104775" y="311602"/>
                  <a:pt x="104775" y="566737"/>
                </a:cubicBezTo>
                <a:cubicBezTo>
                  <a:pt x="104775" y="821872"/>
                  <a:pt x="311603" y="1028700"/>
                  <a:pt x="566738" y="1028700"/>
                </a:cubicBezTo>
                <a:cubicBezTo>
                  <a:pt x="821873" y="1028700"/>
                  <a:pt x="1028701" y="821872"/>
                  <a:pt x="1028701" y="566737"/>
                </a:cubicBezTo>
                <a:cubicBezTo>
                  <a:pt x="1028701" y="311602"/>
                  <a:pt x="821873" y="104774"/>
                  <a:pt x="566738" y="104774"/>
                </a:cubicBezTo>
                <a:close/>
                <a:moveTo>
                  <a:pt x="566738" y="0"/>
                </a:moveTo>
                <a:cubicBezTo>
                  <a:pt x="879739" y="0"/>
                  <a:pt x="1133476" y="253737"/>
                  <a:pt x="1133476" y="566738"/>
                </a:cubicBezTo>
                <a:cubicBezTo>
                  <a:pt x="1133476" y="879739"/>
                  <a:pt x="879739" y="1133476"/>
                  <a:pt x="566738" y="1133476"/>
                </a:cubicBezTo>
                <a:cubicBezTo>
                  <a:pt x="253737" y="1133476"/>
                  <a:pt x="0" y="879739"/>
                  <a:pt x="0" y="566738"/>
                </a:cubicBezTo>
                <a:cubicBezTo>
                  <a:pt x="0" y="253737"/>
                  <a:pt x="253737" y="0"/>
                  <a:pt x="5667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735866" y="3418988"/>
            <a:ext cx="38527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900" b="0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305952" y="4387473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3</a:t>
            </a:r>
            <a:endParaRPr lang="en-ID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5" name="Freeform: Shape 34"/>
          <p:cNvSpPr/>
          <p:nvPr/>
        </p:nvSpPr>
        <p:spPr>
          <a:xfrm>
            <a:off x="7245567" y="4335931"/>
            <a:ext cx="410863" cy="410863"/>
          </a:xfrm>
          <a:custGeom>
            <a:avLst/>
            <a:gdLst>
              <a:gd name="connsiteX0" fmla="*/ 566738 w 1133476"/>
              <a:gd name="connsiteY0" fmla="*/ 104774 h 1133476"/>
              <a:gd name="connsiteX1" fmla="*/ 104775 w 1133476"/>
              <a:gd name="connsiteY1" fmla="*/ 566737 h 1133476"/>
              <a:gd name="connsiteX2" fmla="*/ 566738 w 1133476"/>
              <a:gd name="connsiteY2" fmla="*/ 1028700 h 1133476"/>
              <a:gd name="connsiteX3" fmla="*/ 1028701 w 1133476"/>
              <a:gd name="connsiteY3" fmla="*/ 566737 h 1133476"/>
              <a:gd name="connsiteX4" fmla="*/ 566738 w 1133476"/>
              <a:gd name="connsiteY4" fmla="*/ 104774 h 1133476"/>
              <a:gd name="connsiteX5" fmla="*/ 566738 w 1133476"/>
              <a:gd name="connsiteY5" fmla="*/ 0 h 1133476"/>
              <a:gd name="connsiteX6" fmla="*/ 1133476 w 1133476"/>
              <a:gd name="connsiteY6" fmla="*/ 566738 h 1133476"/>
              <a:gd name="connsiteX7" fmla="*/ 566738 w 1133476"/>
              <a:gd name="connsiteY7" fmla="*/ 1133476 h 1133476"/>
              <a:gd name="connsiteX8" fmla="*/ 0 w 1133476"/>
              <a:gd name="connsiteY8" fmla="*/ 566738 h 1133476"/>
              <a:gd name="connsiteX9" fmla="*/ 566738 w 1133476"/>
              <a:gd name="connsiteY9" fmla="*/ 0 h 1133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33476" h="1133476">
                <a:moveTo>
                  <a:pt x="566738" y="104774"/>
                </a:moveTo>
                <a:cubicBezTo>
                  <a:pt x="311603" y="104774"/>
                  <a:pt x="104775" y="311602"/>
                  <a:pt x="104775" y="566737"/>
                </a:cubicBezTo>
                <a:cubicBezTo>
                  <a:pt x="104775" y="821872"/>
                  <a:pt x="311603" y="1028700"/>
                  <a:pt x="566738" y="1028700"/>
                </a:cubicBezTo>
                <a:cubicBezTo>
                  <a:pt x="821873" y="1028700"/>
                  <a:pt x="1028701" y="821872"/>
                  <a:pt x="1028701" y="566737"/>
                </a:cubicBezTo>
                <a:cubicBezTo>
                  <a:pt x="1028701" y="311602"/>
                  <a:pt x="821873" y="104774"/>
                  <a:pt x="566738" y="104774"/>
                </a:cubicBezTo>
                <a:close/>
                <a:moveTo>
                  <a:pt x="566738" y="0"/>
                </a:moveTo>
                <a:cubicBezTo>
                  <a:pt x="879739" y="0"/>
                  <a:pt x="1133476" y="253737"/>
                  <a:pt x="1133476" y="566738"/>
                </a:cubicBezTo>
                <a:cubicBezTo>
                  <a:pt x="1133476" y="879739"/>
                  <a:pt x="879739" y="1133476"/>
                  <a:pt x="566738" y="1133476"/>
                </a:cubicBezTo>
                <a:cubicBezTo>
                  <a:pt x="253737" y="1133476"/>
                  <a:pt x="0" y="879739"/>
                  <a:pt x="0" y="566738"/>
                </a:cubicBezTo>
                <a:cubicBezTo>
                  <a:pt x="0" y="253737"/>
                  <a:pt x="253737" y="0"/>
                  <a:pt x="5667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735866" y="4218197"/>
            <a:ext cx="38527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900" b="0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293252" y="519799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4</a:t>
            </a:r>
            <a:endParaRPr lang="en-ID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55" name="Freeform: Shape 54"/>
          <p:cNvSpPr/>
          <p:nvPr/>
        </p:nvSpPr>
        <p:spPr>
          <a:xfrm>
            <a:off x="7245567" y="5146450"/>
            <a:ext cx="410863" cy="410863"/>
          </a:xfrm>
          <a:custGeom>
            <a:avLst/>
            <a:gdLst>
              <a:gd name="connsiteX0" fmla="*/ 566738 w 1133476"/>
              <a:gd name="connsiteY0" fmla="*/ 104774 h 1133476"/>
              <a:gd name="connsiteX1" fmla="*/ 104775 w 1133476"/>
              <a:gd name="connsiteY1" fmla="*/ 566737 h 1133476"/>
              <a:gd name="connsiteX2" fmla="*/ 566738 w 1133476"/>
              <a:gd name="connsiteY2" fmla="*/ 1028700 h 1133476"/>
              <a:gd name="connsiteX3" fmla="*/ 1028701 w 1133476"/>
              <a:gd name="connsiteY3" fmla="*/ 566737 h 1133476"/>
              <a:gd name="connsiteX4" fmla="*/ 566738 w 1133476"/>
              <a:gd name="connsiteY4" fmla="*/ 104774 h 1133476"/>
              <a:gd name="connsiteX5" fmla="*/ 566738 w 1133476"/>
              <a:gd name="connsiteY5" fmla="*/ 0 h 1133476"/>
              <a:gd name="connsiteX6" fmla="*/ 1133476 w 1133476"/>
              <a:gd name="connsiteY6" fmla="*/ 566738 h 1133476"/>
              <a:gd name="connsiteX7" fmla="*/ 566738 w 1133476"/>
              <a:gd name="connsiteY7" fmla="*/ 1133476 h 1133476"/>
              <a:gd name="connsiteX8" fmla="*/ 0 w 1133476"/>
              <a:gd name="connsiteY8" fmla="*/ 566738 h 1133476"/>
              <a:gd name="connsiteX9" fmla="*/ 566738 w 1133476"/>
              <a:gd name="connsiteY9" fmla="*/ 0 h 1133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33476" h="1133476">
                <a:moveTo>
                  <a:pt x="566738" y="104774"/>
                </a:moveTo>
                <a:cubicBezTo>
                  <a:pt x="311603" y="104774"/>
                  <a:pt x="104775" y="311602"/>
                  <a:pt x="104775" y="566737"/>
                </a:cubicBezTo>
                <a:cubicBezTo>
                  <a:pt x="104775" y="821872"/>
                  <a:pt x="311603" y="1028700"/>
                  <a:pt x="566738" y="1028700"/>
                </a:cubicBezTo>
                <a:cubicBezTo>
                  <a:pt x="821873" y="1028700"/>
                  <a:pt x="1028701" y="821872"/>
                  <a:pt x="1028701" y="566737"/>
                </a:cubicBezTo>
                <a:cubicBezTo>
                  <a:pt x="1028701" y="311602"/>
                  <a:pt x="821873" y="104774"/>
                  <a:pt x="566738" y="104774"/>
                </a:cubicBezTo>
                <a:close/>
                <a:moveTo>
                  <a:pt x="566738" y="0"/>
                </a:moveTo>
                <a:cubicBezTo>
                  <a:pt x="879739" y="0"/>
                  <a:pt x="1133476" y="253737"/>
                  <a:pt x="1133476" y="566738"/>
                </a:cubicBezTo>
                <a:cubicBezTo>
                  <a:pt x="1133476" y="879739"/>
                  <a:pt x="879739" y="1133476"/>
                  <a:pt x="566738" y="1133476"/>
                </a:cubicBezTo>
                <a:cubicBezTo>
                  <a:pt x="253737" y="1133476"/>
                  <a:pt x="0" y="879739"/>
                  <a:pt x="0" y="566738"/>
                </a:cubicBezTo>
                <a:cubicBezTo>
                  <a:pt x="0" y="253737"/>
                  <a:pt x="253737" y="0"/>
                  <a:pt x="5667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735866" y="5028716"/>
            <a:ext cx="38527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900" b="0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735866" y="2157970"/>
            <a:ext cx="2064963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dirty="0">
                <a:solidFill>
                  <a:schemeClr val="accent3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Description</a:t>
            </a:r>
            <a:endParaRPr lang="en-US" sz="1600" b="1" i="0" dirty="0">
              <a:solidFill>
                <a:schemeClr val="accent3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pic>
        <p:nvPicPr>
          <p:cNvPr id="58" name="Graphic 57" descr="Bar graph with upward trend with solid fill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257604" y="4114316"/>
            <a:ext cx="914400" cy="914400"/>
          </a:xfrm>
          <a:prstGeom prst="rect">
            <a:avLst/>
          </a:prstGeom>
        </p:spPr>
      </p:pic>
      <p:pic>
        <p:nvPicPr>
          <p:cNvPr id="59" name="Graphic 58" descr="Checklist with solid fill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03500" y="4169893"/>
            <a:ext cx="914400" cy="914400"/>
          </a:xfrm>
          <a:prstGeom prst="rect">
            <a:avLst/>
          </a:prstGeom>
        </p:spPr>
      </p:pic>
      <p:pic>
        <p:nvPicPr>
          <p:cNvPr id="60" name="Graphic 59" descr="Connections with solid fill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43577" y="2942570"/>
            <a:ext cx="914400" cy="914400"/>
          </a:xfrm>
          <a:prstGeom prst="rect">
            <a:avLst/>
          </a:prstGeom>
        </p:spPr>
      </p:pic>
      <p:pic>
        <p:nvPicPr>
          <p:cNvPr id="61" name="Graphic 60" descr="Shopping cart with solid fill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41452" y="2981641"/>
            <a:ext cx="914400" cy="91440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3320005" y="512312"/>
            <a:ext cx="55519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Main Graphic Info</a:t>
            </a:r>
            <a:endParaRPr lang="en-US" sz="40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5469812" y="325462"/>
            <a:ext cx="1252376" cy="100709"/>
            <a:chOff x="5441183" y="279601"/>
            <a:chExt cx="1252376" cy="100709"/>
          </a:xfrm>
        </p:grpSpPr>
        <p:sp>
          <p:nvSpPr>
            <p:cNvPr id="64" name="Rectangle 63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3715658" y="1170619"/>
            <a:ext cx="4760684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If I ever let my head down, it will be to admire my shoes</a:t>
            </a:r>
            <a:endParaRPr lang="en-US" sz="1200" b="1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320005" y="512312"/>
            <a:ext cx="55519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Main Graphic Info</a:t>
            </a:r>
            <a:endParaRPr lang="en-US" sz="40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5469812" y="325462"/>
            <a:ext cx="1252376" cy="100709"/>
            <a:chOff x="5441183" y="279601"/>
            <a:chExt cx="1252376" cy="100709"/>
          </a:xfrm>
        </p:grpSpPr>
        <p:sp>
          <p:nvSpPr>
            <p:cNvPr id="64" name="Rectangle 63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3512458" y="1170619"/>
            <a:ext cx="5167084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If I ever let my head down, it will be to admire my shoes</a:t>
            </a:r>
            <a:endParaRPr lang="en-US" sz="1200" b="1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1052179" y="2021755"/>
            <a:ext cx="800100" cy="800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1" name="Oval 80"/>
          <p:cNvSpPr/>
          <p:nvPr/>
        </p:nvSpPr>
        <p:spPr>
          <a:xfrm>
            <a:off x="1052179" y="2937385"/>
            <a:ext cx="800100" cy="8001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3" name="Oval 82"/>
          <p:cNvSpPr/>
          <p:nvPr/>
        </p:nvSpPr>
        <p:spPr>
          <a:xfrm>
            <a:off x="1052179" y="3853015"/>
            <a:ext cx="800100" cy="800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5" name="Oval 84"/>
          <p:cNvSpPr/>
          <p:nvPr/>
        </p:nvSpPr>
        <p:spPr>
          <a:xfrm>
            <a:off x="1052179" y="4768646"/>
            <a:ext cx="800100" cy="8001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87" name="Group 86"/>
          <p:cNvGrpSpPr/>
          <p:nvPr/>
        </p:nvGrpSpPr>
        <p:grpSpPr>
          <a:xfrm>
            <a:off x="1852279" y="2359284"/>
            <a:ext cx="3989930" cy="125041"/>
            <a:chOff x="7405404" y="2727389"/>
            <a:chExt cx="3989930" cy="125041"/>
          </a:xfrm>
          <a:solidFill>
            <a:schemeClr val="accent1"/>
          </a:solidFill>
        </p:grpSpPr>
        <p:sp>
          <p:nvSpPr>
            <p:cNvPr id="88" name="Rectangle 87"/>
            <p:cNvSpPr/>
            <p:nvPr/>
          </p:nvSpPr>
          <p:spPr>
            <a:xfrm>
              <a:off x="7405404" y="2727389"/>
              <a:ext cx="3989930" cy="12504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7405404" y="2727389"/>
              <a:ext cx="3188192" cy="125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852279" y="3274914"/>
            <a:ext cx="3989930" cy="125041"/>
            <a:chOff x="7405404" y="2727389"/>
            <a:chExt cx="3989930" cy="125041"/>
          </a:xfrm>
          <a:solidFill>
            <a:schemeClr val="accent1"/>
          </a:solidFill>
        </p:grpSpPr>
        <p:sp>
          <p:nvSpPr>
            <p:cNvPr id="91" name="Rectangle 90"/>
            <p:cNvSpPr/>
            <p:nvPr/>
          </p:nvSpPr>
          <p:spPr>
            <a:xfrm>
              <a:off x="7405404" y="2727389"/>
              <a:ext cx="3989930" cy="12504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7405404" y="2727389"/>
              <a:ext cx="3188192" cy="125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1852279" y="4190544"/>
            <a:ext cx="3989930" cy="125041"/>
            <a:chOff x="7405404" y="2727389"/>
            <a:chExt cx="3989930" cy="125041"/>
          </a:xfrm>
          <a:solidFill>
            <a:schemeClr val="accent1"/>
          </a:solidFill>
        </p:grpSpPr>
        <p:sp>
          <p:nvSpPr>
            <p:cNvPr id="94" name="Rectangle 93"/>
            <p:cNvSpPr/>
            <p:nvPr/>
          </p:nvSpPr>
          <p:spPr>
            <a:xfrm>
              <a:off x="7405404" y="2727389"/>
              <a:ext cx="3989930" cy="12504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405404" y="2727389"/>
              <a:ext cx="3188192" cy="125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852279" y="5106175"/>
            <a:ext cx="3989930" cy="125041"/>
            <a:chOff x="7405404" y="2727389"/>
            <a:chExt cx="3989930" cy="125041"/>
          </a:xfrm>
          <a:solidFill>
            <a:schemeClr val="accent1"/>
          </a:solidFill>
        </p:grpSpPr>
        <p:sp>
          <p:nvSpPr>
            <p:cNvPr id="97" name="Rectangle 96"/>
            <p:cNvSpPr/>
            <p:nvPr/>
          </p:nvSpPr>
          <p:spPr>
            <a:xfrm>
              <a:off x="7405404" y="2727389"/>
              <a:ext cx="3989930" cy="12504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7405404" y="2727389"/>
              <a:ext cx="3188192" cy="125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6941935" y="2416887"/>
            <a:ext cx="410863" cy="410863"/>
            <a:chOff x="1132840" y="4820102"/>
            <a:chExt cx="664939" cy="664939"/>
          </a:xfrm>
        </p:grpSpPr>
        <p:sp>
          <p:nvSpPr>
            <p:cNvPr id="100" name="TextBox 99"/>
            <p:cNvSpPr txBox="1"/>
            <p:nvPr/>
          </p:nvSpPr>
          <p:spPr>
            <a:xfrm>
              <a:off x="1261397" y="4903517"/>
              <a:ext cx="459709" cy="4981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1</a:t>
              </a:r>
              <a:endParaRPr lang="en-ID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endParaRPr>
            </a:p>
          </p:txBody>
        </p:sp>
        <p:sp>
          <p:nvSpPr>
            <p:cNvPr id="101" name="Freeform: Shape 100"/>
            <p:cNvSpPr/>
            <p:nvPr/>
          </p:nvSpPr>
          <p:spPr>
            <a:xfrm>
              <a:off x="1132840" y="4820102"/>
              <a:ext cx="664939" cy="664939"/>
            </a:xfrm>
            <a:custGeom>
              <a:avLst/>
              <a:gdLst>
                <a:gd name="connsiteX0" fmla="*/ 566738 w 1133476"/>
                <a:gd name="connsiteY0" fmla="*/ 104774 h 1133476"/>
                <a:gd name="connsiteX1" fmla="*/ 104775 w 1133476"/>
                <a:gd name="connsiteY1" fmla="*/ 566737 h 1133476"/>
                <a:gd name="connsiteX2" fmla="*/ 566738 w 1133476"/>
                <a:gd name="connsiteY2" fmla="*/ 1028700 h 1133476"/>
                <a:gd name="connsiteX3" fmla="*/ 1028701 w 1133476"/>
                <a:gd name="connsiteY3" fmla="*/ 566737 h 1133476"/>
                <a:gd name="connsiteX4" fmla="*/ 566738 w 1133476"/>
                <a:gd name="connsiteY4" fmla="*/ 104774 h 1133476"/>
                <a:gd name="connsiteX5" fmla="*/ 566738 w 1133476"/>
                <a:gd name="connsiteY5" fmla="*/ 0 h 1133476"/>
                <a:gd name="connsiteX6" fmla="*/ 1133476 w 1133476"/>
                <a:gd name="connsiteY6" fmla="*/ 566738 h 1133476"/>
                <a:gd name="connsiteX7" fmla="*/ 566738 w 1133476"/>
                <a:gd name="connsiteY7" fmla="*/ 1133476 h 1133476"/>
                <a:gd name="connsiteX8" fmla="*/ 0 w 1133476"/>
                <a:gd name="connsiteY8" fmla="*/ 566738 h 1133476"/>
                <a:gd name="connsiteX9" fmla="*/ 566738 w 1133476"/>
                <a:gd name="connsiteY9" fmla="*/ 0 h 113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3476" h="1133476">
                  <a:moveTo>
                    <a:pt x="566738" y="104774"/>
                  </a:moveTo>
                  <a:cubicBezTo>
                    <a:pt x="311603" y="104774"/>
                    <a:pt x="104775" y="311602"/>
                    <a:pt x="104775" y="566737"/>
                  </a:cubicBezTo>
                  <a:cubicBezTo>
                    <a:pt x="104775" y="821872"/>
                    <a:pt x="311603" y="1028700"/>
                    <a:pt x="566738" y="1028700"/>
                  </a:cubicBezTo>
                  <a:cubicBezTo>
                    <a:pt x="821873" y="1028700"/>
                    <a:pt x="1028701" y="821872"/>
                    <a:pt x="1028701" y="566737"/>
                  </a:cubicBezTo>
                  <a:cubicBezTo>
                    <a:pt x="1028701" y="311602"/>
                    <a:pt x="821873" y="104774"/>
                    <a:pt x="566738" y="104774"/>
                  </a:cubicBezTo>
                  <a:close/>
                  <a:moveTo>
                    <a:pt x="566738" y="0"/>
                  </a:moveTo>
                  <a:cubicBezTo>
                    <a:pt x="879739" y="0"/>
                    <a:pt x="1133476" y="253737"/>
                    <a:pt x="1133476" y="566738"/>
                  </a:cubicBezTo>
                  <a:cubicBezTo>
                    <a:pt x="1133476" y="879739"/>
                    <a:pt x="879739" y="1133476"/>
                    <a:pt x="566738" y="1133476"/>
                  </a:cubicBezTo>
                  <a:cubicBezTo>
                    <a:pt x="253737" y="1133476"/>
                    <a:pt x="0" y="879739"/>
                    <a:pt x="0" y="566738"/>
                  </a:cubicBezTo>
                  <a:cubicBezTo>
                    <a:pt x="0" y="253737"/>
                    <a:pt x="253737" y="0"/>
                    <a:pt x="5667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7432234" y="2299153"/>
            <a:ext cx="38527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900" b="0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008670" y="3308799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</a:t>
            </a:r>
            <a:endParaRPr lang="en-ID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05" name="Freeform: Shape 104"/>
          <p:cNvSpPr/>
          <p:nvPr/>
        </p:nvSpPr>
        <p:spPr>
          <a:xfrm>
            <a:off x="6941935" y="3257257"/>
            <a:ext cx="410863" cy="410863"/>
          </a:xfrm>
          <a:custGeom>
            <a:avLst/>
            <a:gdLst>
              <a:gd name="connsiteX0" fmla="*/ 566738 w 1133476"/>
              <a:gd name="connsiteY0" fmla="*/ 104774 h 1133476"/>
              <a:gd name="connsiteX1" fmla="*/ 104775 w 1133476"/>
              <a:gd name="connsiteY1" fmla="*/ 566737 h 1133476"/>
              <a:gd name="connsiteX2" fmla="*/ 566738 w 1133476"/>
              <a:gd name="connsiteY2" fmla="*/ 1028700 h 1133476"/>
              <a:gd name="connsiteX3" fmla="*/ 1028701 w 1133476"/>
              <a:gd name="connsiteY3" fmla="*/ 566737 h 1133476"/>
              <a:gd name="connsiteX4" fmla="*/ 566738 w 1133476"/>
              <a:gd name="connsiteY4" fmla="*/ 104774 h 1133476"/>
              <a:gd name="connsiteX5" fmla="*/ 566738 w 1133476"/>
              <a:gd name="connsiteY5" fmla="*/ 0 h 1133476"/>
              <a:gd name="connsiteX6" fmla="*/ 1133476 w 1133476"/>
              <a:gd name="connsiteY6" fmla="*/ 566738 h 1133476"/>
              <a:gd name="connsiteX7" fmla="*/ 566738 w 1133476"/>
              <a:gd name="connsiteY7" fmla="*/ 1133476 h 1133476"/>
              <a:gd name="connsiteX8" fmla="*/ 0 w 1133476"/>
              <a:gd name="connsiteY8" fmla="*/ 566738 h 1133476"/>
              <a:gd name="connsiteX9" fmla="*/ 566738 w 1133476"/>
              <a:gd name="connsiteY9" fmla="*/ 0 h 1133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33476" h="1133476">
                <a:moveTo>
                  <a:pt x="566738" y="104774"/>
                </a:moveTo>
                <a:cubicBezTo>
                  <a:pt x="311603" y="104774"/>
                  <a:pt x="104775" y="311602"/>
                  <a:pt x="104775" y="566737"/>
                </a:cubicBezTo>
                <a:cubicBezTo>
                  <a:pt x="104775" y="821872"/>
                  <a:pt x="311603" y="1028700"/>
                  <a:pt x="566738" y="1028700"/>
                </a:cubicBezTo>
                <a:cubicBezTo>
                  <a:pt x="821873" y="1028700"/>
                  <a:pt x="1028701" y="821872"/>
                  <a:pt x="1028701" y="566737"/>
                </a:cubicBezTo>
                <a:cubicBezTo>
                  <a:pt x="1028701" y="311602"/>
                  <a:pt x="821873" y="104774"/>
                  <a:pt x="566738" y="104774"/>
                </a:cubicBezTo>
                <a:close/>
                <a:moveTo>
                  <a:pt x="566738" y="0"/>
                </a:moveTo>
                <a:cubicBezTo>
                  <a:pt x="879739" y="0"/>
                  <a:pt x="1133476" y="253737"/>
                  <a:pt x="1133476" y="566738"/>
                </a:cubicBezTo>
                <a:cubicBezTo>
                  <a:pt x="1133476" y="879739"/>
                  <a:pt x="879739" y="1133476"/>
                  <a:pt x="566738" y="1133476"/>
                </a:cubicBezTo>
                <a:cubicBezTo>
                  <a:pt x="253737" y="1133476"/>
                  <a:pt x="0" y="879739"/>
                  <a:pt x="0" y="566738"/>
                </a:cubicBezTo>
                <a:cubicBezTo>
                  <a:pt x="0" y="253737"/>
                  <a:pt x="253737" y="0"/>
                  <a:pt x="5667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432234" y="3139523"/>
            <a:ext cx="38527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900" b="0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002320" y="4108008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3</a:t>
            </a:r>
            <a:endParaRPr lang="en-ID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09" name="Freeform: Shape 108"/>
          <p:cNvSpPr/>
          <p:nvPr/>
        </p:nvSpPr>
        <p:spPr>
          <a:xfrm>
            <a:off x="6941935" y="4056466"/>
            <a:ext cx="410863" cy="410863"/>
          </a:xfrm>
          <a:custGeom>
            <a:avLst/>
            <a:gdLst>
              <a:gd name="connsiteX0" fmla="*/ 566738 w 1133476"/>
              <a:gd name="connsiteY0" fmla="*/ 104774 h 1133476"/>
              <a:gd name="connsiteX1" fmla="*/ 104775 w 1133476"/>
              <a:gd name="connsiteY1" fmla="*/ 566737 h 1133476"/>
              <a:gd name="connsiteX2" fmla="*/ 566738 w 1133476"/>
              <a:gd name="connsiteY2" fmla="*/ 1028700 h 1133476"/>
              <a:gd name="connsiteX3" fmla="*/ 1028701 w 1133476"/>
              <a:gd name="connsiteY3" fmla="*/ 566737 h 1133476"/>
              <a:gd name="connsiteX4" fmla="*/ 566738 w 1133476"/>
              <a:gd name="connsiteY4" fmla="*/ 104774 h 1133476"/>
              <a:gd name="connsiteX5" fmla="*/ 566738 w 1133476"/>
              <a:gd name="connsiteY5" fmla="*/ 0 h 1133476"/>
              <a:gd name="connsiteX6" fmla="*/ 1133476 w 1133476"/>
              <a:gd name="connsiteY6" fmla="*/ 566738 h 1133476"/>
              <a:gd name="connsiteX7" fmla="*/ 566738 w 1133476"/>
              <a:gd name="connsiteY7" fmla="*/ 1133476 h 1133476"/>
              <a:gd name="connsiteX8" fmla="*/ 0 w 1133476"/>
              <a:gd name="connsiteY8" fmla="*/ 566738 h 1133476"/>
              <a:gd name="connsiteX9" fmla="*/ 566738 w 1133476"/>
              <a:gd name="connsiteY9" fmla="*/ 0 h 1133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33476" h="1133476">
                <a:moveTo>
                  <a:pt x="566738" y="104774"/>
                </a:moveTo>
                <a:cubicBezTo>
                  <a:pt x="311603" y="104774"/>
                  <a:pt x="104775" y="311602"/>
                  <a:pt x="104775" y="566737"/>
                </a:cubicBezTo>
                <a:cubicBezTo>
                  <a:pt x="104775" y="821872"/>
                  <a:pt x="311603" y="1028700"/>
                  <a:pt x="566738" y="1028700"/>
                </a:cubicBezTo>
                <a:cubicBezTo>
                  <a:pt x="821873" y="1028700"/>
                  <a:pt x="1028701" y="821872"/>
                  <a:pt x="1028701" y="566737"/>
                </a:cubicBezTo>
                <a:cubicBezTo>
                  <a:pt x="1028701" y="311602"/>
                  <a:pt x="821873" y="104774"/>
                  <a:pt x="566738" y="104774"/>
                </a:cubicBezTo>
                <a:close/>
                <a:moveTo>
                  <a:pt x="566738" y="0"/>
                </a:moveTo>
                <a:cubicBezTo>
                  <a:pt x="879739" y="0"/>
                  <a:pt x="1133476" y="253737"/>
                  <a:pt x="1133476" y="566738"/>
                </a:cubicBezTo>
                <a:cubicBezTo>
                  <a:pt x="1133476" y="879739"/>
                  <a:pt x="879739" y="1133476"/>
                  <a:pt x="566738" y="1133476"/>
                </a:cubicBezTo>
                <a:cubicBezTo>
                  <a:pt x="253737" y="1133476"/>
                  <a:pt x="0" y="879739"/>
                  <a:pt x="0" y="566738"/>
                </a:cubicBezTo>
                <a:cubicBezTo>
                  <a:pt x="0" y="253737"/>
                  <a:pt x="253737" y="0"/>
                  <a:pt x="5667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7432234" y="3938732"/>
            <a:ext cx="38527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900" b="0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989620" y="491852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4</a:t>
            </a:r>
            <a:endParaRPr lang="en-ID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13" name="Freeform: Shape 112"/>
          <p:cNvSpPr/>
          <p:nvPr/>
        </p:nvSpPr>
        <p:spPr>
          <a:xfrm>
            <a:off x="6941935" y="4866985"/>
            <a:ext cx="410863" cy="410863"/>
          </a:xfrm>
          <a:custGeom>
            <a:avLst/>
            <a:gdLst>
              <a:gd name="connsiteX0" fmla="*/ 566738 w 1133476"/>
              <a:gd name="connsiteY0" fmla="*/ 104774 h 1133476"/>
              <a:gd name="connsiteX1" fmla="*/ 104775 w 1133476"/>
              <a:gd name="connsiteY1" fmla="*/ 566737 h 1133476"/>
              <a:gd name="connsiteX2" fmla="*/ 566738 w 1133476"/>
              <a:gd name="connsiteY2" fmla="*/ 1028700 h 1133476"/>
              <a:gd name="connsiteX3" fmla="*/ 1028701 w 1133476"/>
              <a:gd name="connsiteY3" fmla="*/ 566737 h 1133476"/>
              <a:gd name="connsiteX4" fmla="*/ 566738 w 1133476"/>
              <a:gd name="connsiteY4" fmla="*/ 104774 h 1133476"/>
              <a:gd name="connsiteX5" fmla="*/ 566738 w 1133476"/>
              <a:gd name="connsiteY5" fmla="*/ 0 h 1133476"/>
              <a:gd name="connsiteX6" fmla="*/ 1133476 w 1133476"/>
              <a:gd name="connsiteY6" fmla="*/ 566738 h 1133476"/>
              <a:gd name="connsiteX7" fmla="*/ 566738 w 1133476"/>
              <a:gd name="connsiteY7" fmla="*/ 1133476 h 1133476"/>
              <a:gd name="connsiteX8" fmla="*/ 0 w 1133476"/>
              <a:gd name="connsiteY8" fmla="*/ 566738 h 1133476"/>
              <a:gd name="connsiteX9" fmla="*/ 566738 w 1133476"/>
              <a:gd name="connsiteY9" fmla="*/ 0 h 1133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33476" h="1133476">
                <a:moveTo>
                  <a:pt x="566738" y="104774"/>
                </a:moveTo>
                <a:cubicBezTo>
                  <a:pt x="311603" y="104774"/>
                  <a:pt x="104775" y="311602"/>
                  <a:pt x="104775" y="566737"/>
                </a:cubicBezTo>
                <a:cubicBezTo>
                  <a:pt x="104775" y="821872"/>
                  <a:pt x="311603" y="1028700"/>
                  <a:pt x="566738" y="1028700"/>
                </a:cubicBezTo>
                <a:cubicBezTo>
                  <a:pt x="821873" y="1028700"/>
                  <a:pt x="1028701" y="821872"/>
                  <a:pt x="1028701" y="566737"/>
                </a:cubicBezTo>
                <a:cubicBezTo>
                  <a:pt x="1028701" y="311602"/>
                  <a:pt x="821873" y="104774"/>
                  <a:pt x="566738" y="104774"/>
                </a:cubicBezTo>
                <a:close/>
                <a:moveTo>
                  <a:pt x="566738" y="0"/>
                </a:moveTo>
                <a:cubicBezTo>
                  <a:pt x="879739" y="0"/>
                  <a:pt x="1133476" y="253737"/>
                  <a:pt x="1133476" y="566738"/>
                </a:cubicBezTo>
                <a:cubicBezTo>
                  <a:pt x="1133476" y="879739"/>
                  <a:pt x="879739" y="1133476"/>
                  <a:pt x="566738" y="1133476"/>
                </a:cubicBezTo>
                <a:cubicBezTo>
                  <a:pt x="253737" y="1133476"/>
                  <a:pt x="0" y="879739"/>
                  <a:pt x="0" y="566738"/>
                </a:cubicBezTo>
                <a:cubicBezTo>
                  <a:pt x="0" y="253737"/>
                  <a:pt x="253737" y="0"/>
                  <a:pt x="5667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432234" y="4749251"/>
            <a:ext cx="38527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900" b="0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7432234" y="1878505"/>
            <a:ext cx="2064963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dirty="0">
                <a:solidFill>
                  <a:schemeClr val="accent3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Description</a:t>
            </a:r>
            <a:endParaRPr lang="en-US" sz="1600" b="1" i="0" dirty="0">
              <a:solidFill>
                <a:schemeClr val="accent3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pic>
        <p:nvPicPr>
          <p:cNvPr id="117" name="Graphic 116" descr="Bullseye with solid fill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215850" y="3993796"/>
            <a:ext cx="472758" cy="472758"/>
          </a:xfrm>
          <a:prstGeom prst="rect">
            <a:avLst/>
          </a:prstGeom>
        </p:spPr>
      </p:pic>
      <p:pic>
        <p:nvPicPr>
          <p:cNvPr id="119" name="Graphic 118" descr="Money with solid fill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15850" y="4893705"/>
            <a:ext cx="472758" cy="472758"/>
          </a:xfrm>
          <a:prstGeom prst="rect">
            <a:avLst/>
          </a:prstGeom>
        </p:spPr>
      </p:pic>
      <p:pic>
        <p:nvPicPr>
          <p:cNvPr id="121" name="Graphic 120" descr="Palette with solid fill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15850" y="3080926"/>
            <a:ext cx="472758" cy="472758"/>
          </a:xfrm>
          <a:prstGeom prst="rect">
            <a:avLst/>
          </a:prstGeom>
        </p:spPr>
      </p:pic>
      <p:pic>
        <p:nvPicPr>
          <p:cNvPr id="123" name="Graphic 122" descr="Pin with solid fill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15850" y="2128274"/>
            <a:ext cx="472758" cy="4727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320005" y="512312"/>
            <a:ext cx="55519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Main Graphic Info</a:t>
            </a:r>
            <a:endParaRPr lang="en-US" sz="40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5469812" y="325462"/>
            <a:ext cx="1252376" cy="100709"/>
            <a:chOff x="5441183" y="279601"/>
            <a:chExt cx="1252376" cy="100709"/>
          </a:xfrm>
        </p:grpSpPr>
        <p:sp>
          <p:nvSpPr>
            <p:cNvPr id="64" name="Rectangle 63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3425370" y="1170619"/>
            <a:ext cx="53412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If I ever let my head down, it will be to admire my shoes</a:t>
            </a:r>
            <a:endParaRPr lang="en-US" sz="1200" b="1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graphicFrame>
        <p:nvGraphicFramePr>
          <p:cNvPr id="4" name="Chart 3"/>
          <p:cNvGraphicFramePr/>
          <p:nvPr/>
        </p:nvGraphicFramePr>
        <p:xfrm>
          <a:off x="517369" y="1447618"/>
          <a:ext cx="5999341" cy="4579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407420" y="3105834"/>
            <a:ext cx="40541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9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07420" y="3946204"/>
            <a:ext cx="40541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9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07420" y="4745413"/>
            <a:ext cx="40541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9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2" name="Arrow: Chevron 11"/>
          <p:cNvSpPr/>
          <p:nvPr/>
        </p:nvSpPr>
        <p:spPr>
          <a:xfrm rot="5400000">
            <a:off x="7008262" y="3176498"/>
            <a:ext cx="147918" cy="330200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3" name="Arrow: Chevron 12"/>
          <p:cNvSpPr/>
          <p:nvPr/>
        </p:nvSpPr>
        <p:spPr>
          <a:xfrm rot="5400000">
            <a:off x="7008262" y="4012909"/>
            <a:ext cx="147918" cy="330200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4" name="Arrow: Chevron 13"/>
          <p:cNvSpPr/>
          <p:nvPr/>
        </p:nvSpPr>
        <p:spPr>
          <a:xfrm rot="5400000">
            <a:off x="7008262" y="4816077"/>
            <a:ext cx="147918" cy="330200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07420" y="2675957"/>
            <a:ext cx="14645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 dirty="0">
                <a:solidFill>
                  <a:schemeClr val="accent3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Description</a:t>
            </a:r>
            <a:endParaRPr lang="en-US" sz="1400" b="1" i="0" dirty="0">
              <a:solidFill>
                <a:schemeClr val="accent3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320005" y="512312"/>
            <a:ext cx="55519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Main Graphic Info</a:t>
            </a:r>
            <a:endParaRPr lang="en-US" sz="40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5469812" y="325462"/>
            <a:ext cx="1252376" cy="100709"/>
            <a:chOff x="5441183" y="279601"/>
            <a:chExt cx="1252376" cy="100709"/>
          </a:xfrm>
        </p:grpSpPr>
        <p:sp>
          <p:nvSpPr>
            <p:cNvPr id="64" name="Rectangle 63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3320004" y="1170619"/>
            <a:ext cx="5551992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If I ever let my head down, it will be to admire my shoes</a:t>
            </a:r>
            <a:endParaRPr lang="en-US" sz="1200" b="1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1895699" y="1878505"/>
            <a:ext cx="2070100" cy="20701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Oval 2"/>
          <p:cNvSpPr/>
          <p:nvPr/>
        </p:nvSpPr>
        <p:spPr>
          <a:xfrm>
            <a:off x="5060950" y="1878505"/>
            <a:ext cx="2070100" cy="20701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Oval 14"/>
          <p:cNvSpPr/>
          <p:nvPr/>
        </p:nvSpPr>
        <p:spPr>
          <a:xfrm>
            <a:off x="8226201" y="1878505"/>
            <a:ext cx="2070100" cy="20701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TextBox 15"/>
          <p:cNvSpPr txBox="1"/>
          <p:nvPr/>
        </p:nvSpPr>
        <p:spPr>
          <a:xfrm>
            <a:off x="2214387" y="2498056"/>
            <a:ext cx="1432724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Sales in</a:t>
            </a:r>
            <a:endParaRPr lang="en-US" sz="24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2020</a:t>
            </a:r>
            <a:endParaRPr lang="en-ID" sz="24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79638" y="2507154"/>
            <a:ext cx="1432724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Sales in</a:t>
            </a:r>
            <a:endParaRPr lang="en-US" sz="24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2021</a:t>
            </a:r>
            <a:endParaRPr lang="en-ID" sz="24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544889" y="2494454"/>
            <a:ext cx="1432724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Sales in</a:t>
            </a:r>
            <a:endParaRPr lang="en-US" sz="24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2022</a:t>
            </a:r>
            <a:endParaRPr lang="en-ID" sz="24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0" name="Arrow: Chevron 19"/>
          <p:cNvSpPr/>
          <p:nvPr/>
        </p:nvSpPr>
        <p:spPr>
          <a:xfrm>
            <a:off x="4394200" y="2581204"/>
            <a:ext cx="215900" cy="685801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1" name="Arrow: Chevron 20"/>
          <p:cNvSpPr/>
          <p:nvPr/>
        </p:nvSpPr>
        <p:spPr>
          <a:xfrm>
            <a:off x="7481488" y="2581204"/>
            <a:ext cx="215900" cy="685801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4" name="Rectangle: Rounded Corners 23"/>
          <p:cNvSpPr/>
          <p:nvPr/>
        </p:nvSpPr>
        <p:spPr>
          <a:xfrm>
            <a:off x="1895699" y="4321894"/>
            <a:ext cx="2095752" cy="1581462"/>
          </a:xfrm>
          <a:prstGeom prst="round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TextBox 24"/>
          <p:cNvSpPr txBox="1"/>
          <p:nvPr/>
        </p:nvSpPr>
        <p:spPr>
          <a:xfrm>
            <a:off x="1998474" y="4816441"/>
            <a:ext cx="1908562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0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39634" y="4460449"/>
            <a:ext cx="16514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2020 Product</a:t>
            </a:r>
            <a:endParaRPr lang="en-US" sz="16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7" name="Rectangle: Rounded Corners 26"/>
          <p:cNvSpPr/>
          <p:nvPr/>
        </p:nvSpPr>
        <p:spPr>
          <a:xfrm>
            <a:off x="5060950" y="4319457"/>
            <a:ext cx="2095752" cy="1581462"/>
          </a:xfrm>
          <a:prstGeom prst="round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TextBox 27"/>
          <p:cNvSpPr txBox="1"/>
          <p:nvPr/>
        </p:nvSpPr>
        <p:spPr>
          <a:xfrm>
            <a:off x="5163725" y="4814004"/>
            <a:ext cx="1908562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0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04885" y="4458012"/>
            <a:ext cx="16514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2021 Product</a:t>
            </a:r>
            <a:endParaRPr lang="en-US" sz="16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0" name="Rectangle: Rounded Corners 29"/>
          <p:cNvSpPr/>
          <p:nvPr/>
        </p:nvSpPr>
        <p:spPr>
          <a:xfrm>
            <a:off x="8205692" y="4319457"/>
            <a:ext cx="2095752" cy="1581462"/>
          </a:xfrm>
          <a:prstGeom prst="round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TextBox 30"/>
          <p:cNvSpPr txBox="1"/>
          <p:nvPr/>
        </p:nvSpPr>
        <p:spPr>
          <a:xfrm>
            <a:off x="8308467" y="4814004"/>
            <a:ext cx="1908562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0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449627" y="4458012"/>
            <a:ext cx="16514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2022 Product</a:t>
            </a:r>
            <a:endParaRPr lang="en-US" sz="16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320005" y="512312"/>
            <a:ext cx="55519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Main Graphic Info</a:t>
            </a:r>
            <a:endParaRPr lang="en-US" sz="40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5469812" y="325462"/>
            <a:ext cx="1252376" cy="100709"/>
            <a:chOff x="5441183" y="279601"/>
            <a:chExt cx="1252376" cy="100709"/>
          </a:xfrm>
        </p:grpSpPr>
        <p:sp>
          <p:nvSpPr>
            <p:cNvPr id="64" name="Rectangle 63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3553151" y="1170619"/>
            <a:ext cx="5085698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If I ever let my head down, it will be to admire my shoes</a:t>
            </a:r>
            <a:endParaRPr lang="en-US" sz="1200" b="1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4" name="Hexagon 3"/>
          <p:cNvSpPr/>
          <p:nvPr/>
        </p:nvSpPr>
        <p:spPr>
          <a:xfrm>
            <a:off x="960788" y="2261351"/>
            <a:ext cx="2107495" cy="878120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D" dirty="0">
              <a:solidFill>
                <a:schemeClr val="bg1"/>
              </a:solidFill>
              <a:latin typeface="Source Sans Pro" panose="020B0503030403020204" pitchFamily="34" charset="0"/>
              <a:cs typeface="Poppins Light" panose="00000400000000000000" pitchFamily="2" charset="0"/>
            </a:endParaRPr>
          </a:p>
        </p:txBody>
      </p:sp>
      <p:sp>
        <p:nvSpPr>
          <p:cNvPr id="5" name="Hexagon 4"/>
          <p:cNvSpPr/>
          <p:nvPr/>
        </p:nvSpPr>
        <p:spPr>
          <a:xfrm>
            <a:off x="6198718" y="2248643"/>
            <a:ext cx="2107495" cy="878120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D" dirty="0">
              <a:solidFill>
                <a:schemeClr val="bg1"/>
              </a:solidFill>
              <a:latin typeface="Source Sans Pro" panose="020B0503030403020204" pitchFamily="34" charset="0"/>
              <a:cs typeface="Poppins Light" panose="00000400000000000000" pitchFamily="2" charset="0"/>
            </a:endParaRPr>
          </a:p>
        </p:txBody>
      </p:sp>
      <p:sp>
        <p:nvSpPr>
          <p:cNvPr id="7" name="TextBox 31"/>
          <p:cNvSpPr txBox="1"/>
          <p:nvPr/>
        </p:nvSpPr>
        <p:spPr>
          <a:xfrm>
            <a:off x="1263896" y="2377748"/>
            <a:ext cx="201664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13%</a:t>
            </a:r>
            <a:endParaRPr lang="en-US" sz="24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r>
              <a:rPr lang="en-US" sz="12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Customer Buy</a:t>
            </a:r>
            <a:endParaRPr lang="en-US" sz="12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1" name="TextBox 32"/>
          <p:cNvSpPr txBox="1"/>
          <p:nvPr/>
        </p:nvSpPr>
        <p:spPr>
          <a:xfrm>
            <a:off x="6467926" y="2377748"/>
            <a:ext cx="201664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24%</a:t>
            </a:r>
            <a:endParaRPr lang="en-US" sz="24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r>
              <a:rPr lang="en-US" sz="12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Customer Buy</a:t>
            </a:r>
            <a:endParaRPr lang="en-US" sz="12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2" name="Hexagon 11"/>
          <p:cNvSpPr/>
          <p:nvPr/>
        </p:nvSpPr>
        <p:spPr>
          <a:xfrm>
            <a:off x="960788" y="4485779"/>
            <a:ext cx="2107495" cy="878120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D" dirty="0">
              <a:solidFill>
                <a:schemeClr val="bg1"/>
              </a:solidFill>
              <a:latin typeface="Source Sans Pro" panose="020B0503030403020204" pitchFamily="34" charset="0"/>
              <a:cs typeface="Poppins Light" panose="00000400000000000000" pitchFamily="2" charset="0"/>
            </a:endParaRPr>
          </a:p>
        </p:txBody>
      </p:sp>
      <p:sp>
        <p:nvSpPr>
          <p:cNvPr id="13" name="Hexagon 12"/>
          <p:cNvSpPr/>
          <p:nvPr/>
        </p:nvSpPr>
        <p:spPr>
          <a:xfrm>
            <a:off x="6198718" y="4473071"/>
            <a:ext cx="2107495" cy="878120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D" dirty="0">
              <a:solidFill>
                <a:schemeClr val="bg1"/>
              </a:solidFill>
              <a:latin typeface="Source Sans Pro" panose="020B0503030403020204" pitchFamily="34" charset="0"/>
              <a:cs typeface="Poppins Light" panose="00000400000000000000" pitchFamily="2" charset="0"/>
            </a:endParaRPr>
          </a:p>
        </p:txBody>
      </p:sp>
      <p:sp>
        <p:nvSpPr>
          <p:cNvPr id="14" name="TextBox 31"/>
          <p:cNvSpPr txBox="1"/>
          <p:nvPr/>
        </p:nvSpPr>
        <p:spPr>
          <a:xfrm>
            <a:off x="1263896" y="4602176"/>
            <a:ext cx="201664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15%</a:t>
            </a:r>
            <a:endParaRPr lang="en-US" sz="24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r>
              <a:rPr lang="en-US" sz="12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Customer Buy</a:t>
            </a:r>
            <a:endParaRPr lang="en-US" sz="12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7" name="TextBox 32"/>
          <p:cNvSpPr txBox="1"/>
          <p:nvPr/>
        </p:nvSpPr>
        <p:spPr>
          <a:xfrm>
            <a:off x="6467926" y="4602176"/>
            <a:ext cx="201664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48%</a:t>
            </a:r>
            <a:endParaRPr lang="en-US" sz="24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r>
              <a:rPr lang="en-US" sz="12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Customer Buy</a:t>
            </a:r>
            <a:endParaRPr lang="en-US" sz="12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238145" y="2521464"/>
            <a:ext cx="410863" cy="410863"/>
            <a:chOff x="1132840" y="4820102"/>
            <a:chExt cx="664939" cy="664939"/>
          </a:xfrm>
        </p:grpSpPr>
        <p:sp>
          <p:nvSpPr>
            <p:cNvPr id="23" name="TextBox 22"/>
            <p:cNvSpPr txBox="1"/>
            <p:nvPr/>
          </p:nvSpPr>
          <p:spPr>
            <a:xfrm>
              <a:off x="1261397" y="4903517"/>
              <a:ext cx="407823" cy="4981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Poppins" panose="00000500000000000000" pitchFamily="2" charset="0"/>
                  <a:cs typeface="Poppins" panose="00000500000000000000" pitchFamily="2" charset="0"/>
                </a:rPr>
                <a:t>1</a:t>
              </a:r>
              <a:endParaRPr lang="en-ID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1132840" y="4820102"/>
              <a:ext cx="664939" cy="664939"/>
            </a:xfrm>
            <a:custGeom>
              <a:avLst/>
              <a:gdLst>
                <a:gd name="connsiteX0" fmla="*/ 566738 w 1133476"/>
                <a:gd name="connsiteY0" fmla="*/ 104774 h 1133476"/>
                <a:gd name="connsiteX1" fmla="*/ 104775 w 1133476"/>
                <a:gd name="connsiteY1" fmla="*/ 566737 h 1133476"/>
                <a:gd name="connsiteX2" fmla="*/ 566738 w 1133476"/>
                <a:gd name="connsiteY2" fmla="*/ 1028700 h 1133476"/>
                <a:gd name="connsiteX3" fmla="*/ 1028701 w 1133476"/>
                <a:gd name="connsiteY3" fmla="*/ 566737 h 1133476"/>
                <a:gd name="connsiteX4" fmla="*/ 566738 w 1133476"/>
                <a:gd name="connsiteY4" fmla="*/ 104774 h 1133476"/>
                <a:gd name="connsiteX5" fmla="*/ 566738 w 1133476"/>
                <a:gd name="connsiteY5" fmla="*/ 0 h 1133476"/>
                <a:gd name="connsiteX6" fmla="*/ 1133476 w 1133476"/>
                <a:gd name="connsiteY6" fmla="*/ 566738 h 1133476"/>
                <a:gd name="connsiteX7" fmla="*/ 566738 w 1133476"/>
                <a:gd name="connsiteY7" fmla="*/ 1133476 h 1133476"/>
                <a:gd name="connsiteX8" fmla="*/ 0 w 1133476"/>
                <a:gd name="connsiteY8" fmla="*/ 566738 h 1133476"/>
                <a:gd name="connsiteX9" fmla="*/ 566738 w 1133476"/>
                <a:gd name="connsiteY9" fmla="*/ 0 h 113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3476" h="1133476">
                  <a:moveTo>
                    <a:pt x="566738" y="104774"/>
                  </a:moveTo>
                  <a:cubicBezTo>
                    <a:pt x="311603" y="104774"/>
                    <a:pt x="104775" y="311602"/>
                    <a:pt x="104775" y="566737"/>
                  </a:cubicBezTo>
                  <a:cubicBezTo>
                    <a:pt x="104775" y="821872"/>
                    <a:pt x="311603" y="1028700"/>
                    <a:pt x="566738" y="1028700"/>
                  </a:cubicBezTo>
                  <a:cubicBezTo>
                    <a:pt x="821873" y="1028700"/>
                    <a:pt x="1028701" y="821872"/>
                    <a:pt x="1028701" y="566737"/>
                  </a:cubicBezTo>
                  <a:cubicBezTo>
                    <a:pt x="1028701" y="311602"/>
                    <a:pt x="821873" y="104774"/>
                    <a:pt x="566738" y="104774"/>
                  </a:cubicBezTo>
                  <a:close/>
                  <a:moveTo>
                    <a:pt x="566738" y="0"/>
                  </a:moveTo>
                  <a:cubicBezTo>
                    <a:pt x="879739" y="0"/>
                    <a:pt x="1133476" y="253737"/>
                    <a:pt x="1133476" y="566738"/>
                  </a:cubicBezTo>
                  <a:cubicBezTo>
                    <a:pt x="1133476" y="879739"/>
                    <a:pt x="879739" y="1133476"/>
                    <a:pt x="566738" y="1133476"/>
                  </a:cubicBezTo>
                  <a:cubicBezTo>
                    <a:pt x="253737" y="1133476"/>
                    <a:pt x="0" y="879739"/>
                    <a:pt x="0" y="566738"/>
                  </a:cubicBezTo>
                  <a:cubicBezTo>
                    <a:pt x="0" y="253737"/>
                    <a:pt x="253737" y="0"/>
                    <a:pt x="5667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728444" y="2403730"/>
            <a:ext cx="2101811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9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3199157" y="4694067"/>
            <a:ext cx="410863" cy="410863"/>
            <a:chOff x="1132840" y="4820102"/>
            <a:chExt cx="664939" cy="664939"/>
          </a:xfrm>
        </p:grpSpPr>
        <p:sp>
          <p:nvSpPr>
            <p:cNvPr id="36" name="TextBox 35"/>
            <p:cNvSpPr txBox="1"/>
            <p:nvPr/>
          </p:nvSpPr>
          <p:spPr>
            <a:xfrm>
              <a:off x="1240844" y="4903517"/>
              <a:ext cx="464897" cy="4981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2</a:t>
              </a:r>
              <a:endParaRPr lang="en-ID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37" name="Freeform: Shape 36"/>
            <p:cNvSpPr/>
            <p:nvPr/>
          </p:nvSpPr>
          <p:spPr>
            <a:xfrm>
              <a:off x="1132840" y="4820102"/>
              <a:ext cx="664939" cy="664939"/>
            </a:xfrm>
            <a:custGeom>
              <a:avLst/>
              <a:gdLst>
                <a:gd name="connsiteX0" fmla="*/ 566738 w 1133476"/>
                <a:gd name="connsiteY0" fmla="*/ 104774 h 1133476"/>
                <a:gd name="connsiteX1" fmla="*/ 104775 w 1133476"/>
                <a:gd name="connsiteY1" fmla="*/ 566737 h 1133476"/>
                <a:gd name="connsiteX2" fmla="*/ 566738 w 1133476"/>
                <a:gd name="connsiteY2" fmla="*/ 1028700 h 1133476"/>
                <a:gd name="connsiteX3" fmla="*/ 1028701 w 1133476"/>
                <a:gd name="connsiteY3" fmla="*/ 566737 h 1133476"/>
                <a:gd name="connsiteX4" fmla="*/ 566738 w 1133476"/>
                <a:gd name="connsiteY4" fmla="*/ 104774 h 1133476"/>
                <a:gd name="connsiteX5" fmla="*/ 566738 w 1133476"/>
                <a:gd name="connsiteY5" fmla="*/ 0 h 1133476"/>
                <a:gd name="connsiteX6" fmla="*/ 1133476 w 1133476"/>
                <a:gd name="connsiteY6" fmla="*/ 566738 h 1133476"/>
                <a:gd name="connsiteX7" fmla="*/ 566738 w 1133476"/>
                <a:gd name="connsiteY7" fmla="*/ 1133476 h 1133476"/>
                <a:gd name="connsiteX8" fmla="*/ 0 w 1133476"/>
                <a:gd name="connsiteY8" fmla="*/ 566738 h 1133476"/>
                <a:gd name="connsiteX9" fmla="*/ 566738 w 1133476"/>
                <a:gd name="connsiteY9" fmla="*/ 0 h 113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3476" h="1133476">
                  <a:moveTo>
                    <a:pt x="566738" y="104774"/>
                  </a:moveTo>
                  <a:cubicBezTo>
                    <a:pt x="311603" y="104774"/>
                    <a:pt x="104775" y="311602"/>
                    <a:pt x="104775" y="566737"/>
                  </a:cubicBezTo>
                  <a:cubicBezTo>
                    <a:pt x="104775" y="821872"/>
                    <a:pt x="311603" y="1028700"/>
                    <a:pt x="566738" y="1028700"/>
                  </a:cubicBezTo>
                  <a:cubicBezTo>
                    <a:pt x="821873" y="1028700"/>
                    <a:pt x="1028701" y="821872"/>
                    <a:pt x="1028701" y="566737"/>
                  </a:cubicBezTo>
                  <a:cubicBezTo>
                    <a:pt x="1028701" y="311602"/>
                    <a:pt x="821873" y="104774"/>
                    <a:pt x="566738" y="104774"/>
                  </a:cubicBezTo>
                  <a:close/>
                  <a:moveTo>
                    <a:pt x="566738" y="0"/>
                  </a:moveTo>
                  <a:cubicBezTo>
                    <a:pt x="879739" y="0"/>
                    <a:pt x="1133476" y="253737"/>
                    <a:pt x="1133476" y="566738"/>
                  </a:cubicBezTo>
                  <a:cubicBezTo>
                    <a:pt x="1133476" y="879739"/>
                    <a:pt x="879739" y="1133476"/>
                    <a:pt x="566738" y="1133476"/>
                  </a:cubicBezTo>
                  <a:cubicBezTo>
                    <a:pt x="253737" y="1133476"/>
                    <a:pt x="0" y="879739"/>
                    <a:pt x="0" y="566738"/>
                  </a:cubicBezTo>
                  <a:cubicBezTo>
                    <a:pt x="0" y="253737"/>
                    <a:pt x="253737" y="0"/>
                    <a:pt x="5667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3689456" y="4576333"/>
            <a:ext cx="2064963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9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8471875" y="2495482"/>
            <a:ext cx="410863" cy="410863"/>
            <a:chOff x="1132840" y="4820102"/>
            <a:chExt cx="664939" cy="664939"/>
          </a:xfrm>
        </p:grpSpPr>
        <p:sp>
          <p:nvSpPr>
            <p:cNvPr id="40" name="TextBox 39"/>
            <p:cNvSpPr txBox="1"/>
            <p:nvPr/>
          </p:nvSpPr>
          <p:spPr>
            <a:xfrm>
              <a:off x="1230567" y="4903517"/>
              <a:ext cx="475274" cy="4981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3</a:t>
              </a:r>
              <a:endParaRPr lang="en-ID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1132840" y="4820102"/>
              <a:ext cx="664939" cy="664939"/>
            </a:xfrm>
            <a:custGeom>
              <a:avLst/>
              <a:gdLst>
                <a:gd name="connsiteX0" fmla="*/ 566738 w 1133476"/>
                <a:gd name="connsiteY0" fmla="*/ 104774 h 1133476"/>
                <a:gd name="connsiteX1" fmla="*/ 104775 w 1133476"/>
                <a:gd name="connsiteY1" fmla="*/ 566737 h 1133476"/>
                <a:gd name="connsiteX2" fmla="*/ 566738 w 1133476"/>
                <a:gd name="connsiteY2" fmla="*/ 1028700 h 1133476"/>
                <a:gd name="connsiteX3" fmla="*/ 1028701 w 1133476"/>
                <a:gd name="connsiteY3" fmla="*/ 566737 h 1133476"/>
                <a:gd name="connsiteX4" fmla="*/ 566738 w 1133476"/>
                <a:gd name="connsiteY4" fmla="*/ 104774 h 1133476"/>
                <a:gd name="connsiteX5" fmla="*/ 566738 w 1133476"/>
                <a:gd name="connsiteY5" fmla="*/ 0 h 1133476"/>
                <a:gd name="connsiteX6" fmla="*/ 1133476 w 1133476"/>
                <a:gd name="connsiteY6" fmla="*/ 566738 h 1133476"/>
                <a:gd name="connsiteX7" fmla="*/ 566738 w 1133476"/>
                <a:gd name="connsiteY7" fmla="*/ 1133476 h 1133476"/>
                <a:gd name="connsiteX8" fmla="*/ 0 w 1133476"/>
                <a:gd name="connsiteY8" fmla="*/ 566738 h 1133476"/>
                <a:gd name="connsiteX9" fmla="*/ 566738 w 1133476"/>
                <a:gd name="connsiteY9" fmla="*/ 0 h 113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3476" h="1133476">
                  <a:moveTo>
                    <a:pt x="566738" y="104774"/>
                  </a:moveTo>
                  <a:cubicBezTo>
                    <a:pt x="311603" y="104774"/>
                    <a:pt x="104775" y="311602"/>
                    <a:pt x="104775" y="566737"/>
                  </a:cubicBezTo>
                  <a:cubicBezTo>
                    <a:pt x="104775" y="821872"/>
                    <a:pt x="311603" y="1028700"/>
                    <a:pt x="566738" y="1028700"/>
                  </a:cubicBezTo>
                  <a:cubicBezTo>
                    <a:pt x="821873" y="1028700"/>
                    <a:pt x="1028701" y="821872"/>
                    <a:pt x="1028701" y="566737"/>
                  </a:cubicBezTo>
                  <a:cubicBezTo>
                    <a:pt x="1028701" y="311602"/>
                    <a:pt x="821873" y="104774"/>
                    <a:pt x="566738" y="104774"/>
                  </a:cubicBezTo>
                  <a:close/>
                  <a:moveTo>
                    <a:pt x="566738" y="0"/>
                  </a:moveTo>
                  <a:cubicBezTo>
                    <a:pt x="879739" y="0"/>
                    <a:pt x="1133476" y="253737"/>
                    <a:pt x="1133476" y="566738"/>
                  </a:cubicBezTo>
                  <a:cubicBezTo>
                    <a:pt x="1133476" y="879739"/>
                    <a:pt x="879739" y="1133476"/>
                    <a:pt x="566738" y="1133476"/>
                  </a:cubicBezTo>
                  <a:cubicBezTo>
                    <a:pt x="253737" y="1133476"/>
                    <a:pt x="0" y="879739"/>
                    <a:pt x="0" y="566738"/>
                  </a:cubicBezTo>
                  <a:cubicBezTo>
                    <a:pt x="0" y="253737"/>
                    <a:pt x="253737" y="0"/>
                    <a:pt x="5667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8962174" y="2377748"/>
            <a:ext cx="2293792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9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8472087" y="4719910"/>
            <a:ext cx="410863" cy="410863"/>
            <a:chOff x="1132840" y="4820102"/>
            <a:chExt cx="664939" cy="664939"/>
          </a:xfrm>
        </p:grpSpPr>
        <p:sp>
          <p:nvSpPr>
            <p:cNvPr id="50" name="TextBox 49"/>
            <p:cNvSpPr txBox="1"/>
            <p:nvPr/>
          </p:nvSpPr>
          <p:spPr>
            <a:xfrm>
              <a:off x="1210013" y="4903517"/>
              <a:ext cx="496029" cy="4981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4</a:t>
              </a:r>
              <a:endParaRPr lang="en-ID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1132840" y="4820102"/>
              <a:ext cx="664939" cy="664939"/>
            </a:xfrm>
            <a:custGeom>
              <a:avLst/>
              <a:gdLst>
                <a:gd name="connsiteX0" fmla="*/ 566738 w 1133476"/>
                <a:gd name="connsiteY0" fmla="*/ 104774 h 1133476"/>
                <a:gd name="connsiteX1" fmla="*/ 104775 w 1133476"/>
                <a:gd name="connsiteY1" fmla="*/ 566737 h 1133476"/>
                <a:gd name="connsiteX2" fmla="*/ 566738 w 1133476"/>
                <a:gd name="connsiteY2" fmla="*/ 1028700 h 1133476"/>
                <a:gd name="connsiteX3" fmla="*/ 1028701 w 1133476"/>
                <a:gd name="connsiteY3" fmla="*/ 566737 h 1133476"/>
                <a:gd name="connsiteX4" fmla="*/ 566738 w 1133476"/>
                <a:gd name="connsiteY4" fmla="*/ 104774 h 1133476"/>
                <a:gd name="connsiteX5" fmla="*/ 566738 w 1133476"/>
                <a:gd name="connsiteY5" fmla="*/ 0 h 1133476"/>
                <a:gd name="connsiteX6" fmla="*/ 1133476 w 1133476"/>
                <a:gd name="connsiteY6" fmla="*/ 566738 h 1133476"/>
                <a:gd name="connsiteX7" fmla="*/ 566738 w 1133476"/>
                <a:gd name="connsiteY7" fmla="*/ 1133476 h 1133476"/>
                <a:gd name="connsiteX8" fmla="*/ 0 w 1133476"/>
                <a:gd name="connsiteY8" fmla="*/ 566738 h 1133476"/>
                <a:gd name="connsiteX9" fmla="*/ 566738 w 1133476"/>
                <a:gd name="connsiteY9" fmla="*/ 0 h 113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3476" h="1133476">
                  <a:moveTo>
                    <a:pt x="566738" y="104774"/>
                  </a:moveTo>
                  <a:cubicBezTo>
                    <a:pt x="311603" y="104774"/>
                    <a:pt x="104775" y="311602"/>
                    <a:pt x="104775" y="566737"/>
                  </a:cubicBezTo>
                  <a:cubicBezTo>
                    <a:pt x="104775" y="821872"/>
                    <a:pt x="311603" y="1028700"/>
                    <a:pt x="566738" y="1028700"/>
                  </a:cubicBezTo>
                  <a:cubicBezTo>
                    <a:pt x="821873" y="1028700"/>
                    <a:pt x="1028701" y="821872"/>
                    <a:pt x="1028701" y="566737"/>
                  </a:cubicBezTo>
                  <a:cubicBezTo>
                    <a:pt x="1028701" y="311602"/>
                    <a:pt x="821873" y="104774"/>
                    <a:pt x="566738" y="104774"/>
                  </a:cubicBezTo>
                  <a:close/>
                  <a:moveTo>
                    <a:pt x="566738" y="0"/>
                  </a:moveTo>
                  <a:cubicBezTo>
                    <a:pt x="879739" y="0"/>
                    <a:pt x="1133476" y="253737"/>
                    <a:pt x="1133476" y="566738"/>
                  </a:cubicBezTo>
                  <a:cubicBezTo>
                    <a:pt x="1133476" y="879739"/>
                    <a:pt x="879739" y="1133476"/>
                    <a:pt x="566738" y="1133476"/>
                  </a:cubicBezTo>
                  <a:cubicBezTo>
                    <a:pt x="253737" y="1133476"/>
                    <a:pt x="0" y="879739"/>
                    <a:pt x="0" y="566738"/>
                  </a:cubicBezTo>
                  <a:cubicBezTo>
                    <a:pt x="0" y="253737"/>
                    <a:pt x="253737" y="0"/>
                    <a:pt x="5667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8962386" y="4602176"/>
            <a:ext cx="2293580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9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728444" y="1983082"/>
            <a:ext cx="2064963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dirty="0">
                <a:solidFill>
                  <a:schemeClr val="accent3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Description</a:t>
            </a:r>
            <a:endParaRPr lang="en-US" sz="1600" b="1" i="0" dirty="0">
              <a:solidFill>
                <a:schemeClr val="accent3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728444" y="4140050"/>
            <a:ext cx="2064963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dirty="0">
                <a:solidFill>
                  <a:schemeClr val="accent3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Description</a:t>
            </a:r>
            <a:endParaRPr lang="en-US" sz="1600" b="1" i="0" dirty="0">
              <a:solidFill>
                <a:schemeClr val="accent3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962174" y="1983082"/>
            <a:ext cx="2064963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dirty="0">
                <a:solidFill>
                  <a:schemeClr val="accent3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Description</a:t>
            </a:r>
            <a:endParaRPr lang="en-US" sz="1600" b="1" i="0" dirty="0">
              <a:solidFill>
                <a:schemeClr val="accent3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962174" y="4159265"/>
            <a:ext cx="2064963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dirty="0">
                <a:solidFill>
                  <a:schemeClr val="accent3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Description</a:t>
            </a:r>
            <a:endParaRPr lang="en-US" sz="1600" b="1" i="0" dirty="0">
              <a:solidFill>
                <a:schemeClr val="accent3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320005" y="512312"/>
            <a:ext cx="55519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Main Graphic Info</a:t>
            </a:r>
            <a:endParaRPr lang="en-US" sz="40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5469812" y="325462"/>
            <a:ext cx="1252376" cy="100709"/>
            <a:chOff x="5441183" y="279601"/>
            <a:chExt cx="1252376" cy="100709"/>
          </a:xfrm>
        </p:grpSpPr>
        <p:sp>
          <p:nvSpPr>
            <p:cNvPr id="64" name="Rectangle 63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3913030" y="1170619"/>
            <a:ext cx="4365939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If I ever let my head down, it will be to admire my shoes</a:t>
            </a:r>
            <a:endParaRPr lang="en-US" sz="1200" b="1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975155" y="1568144"/>
            <a:ext cx="4377730" cy="4438369"/>
            <a:chOff x="2295000" y="2129152"/>
            <a:chExt cx="2967281" cy="3008383"/>
          </a:xfrm>
        </p:grpSpPr>
        <p:pic>
          <p:nvPicPr>
            <p:cNvPr id="3" name="Graphic 2" descr="Gears with solid fill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3064922" y="2940176"/>
              <a:ext cx="2197359" cy="2197359"/>
            </a:xfrm>
            <a:prstGeom prst="rect">
              <a:avLst/>
            </a:prstGeom>
          </p:spPr>
        </p:pic>
        <p:pic>
          <p:nvPicPr>
            <p:cNvPr id="15" name="Graphic 14" descr="Single gear with solid fill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95000" y="2129152"/>
              <a:ext cx="2050835" cy="2050835"/>
            </a:xfrm>
            <a:prstGeom prst="rect">
              <a:avLst/>
            </a:prstGeom>
          </p:spPr>
        </p:pic>
        <p:pic>
          <p:nvPicPr>
            <p:cNvPr id="16" name="Graphic 15" descr="Single gear with solid fill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22779" y="4213240"/>
              <a:ext cx="884286" cy="884286"/>
            </a:xfrm>
            <a:prstGeom prst="rect">
              <a:avLst/>
            </a:prstGeom>
          </p:spPr>
        </p:pic>
      </p:grpSp>
      <p:sp>
        <p:nvSpPr>
          <p:cNvPr id="18" name="Arrow: Chevron 17"/>
          <p:cNvSpPr/>
          <p:nvPr/>
        </p:nvSpPr>
        <p:spPr>
          <a:xfrm rot="5400000">
            <a:off x="1424734" y="2855884"/>
            <a:ext cx="238578" cy="329057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01889" y="2765907"/>
            <a:ext cx="4290703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0" name="Arrow: Chevron 19"/>
          <p:cNvSpPr/>
          <p:nvPr/>
        </p:nvSpPr>
        <p:spPr>
          <a:xfrm rot="5400000">
            <a:off x="1424734" y="3811569"/>
            <a:ext cx="238578" cy="329057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01889" y="3721592"/>
            <a:ext cx="4290703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4" name="Arrow: Chevron 23"/>
          <p:cNvSpPr/>
          <p:nvPr/>
        </p:nvSpPr>
        <p:spPr>
          <a:xfrm rot="5400000">
            <a:off x="1424734" y="4838639"/>
            <a:ext cx="238578" cy="329057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01889" y="4748662"/>
            <a:ext cx="4290703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6" name="Rectangle: Rounded Corners 25"/>
          <p:cNvSpPr/>
          <p:nvPr/>
        </p:nvSpPr>
        <p:spPr>
          <a:xfrm>
            <a:off x="1379493" y="1882013"/>
            <a:ext cx="3781547" cy="624647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6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37459" y="2022858"/>
            <a:ext cx="328174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Every 2 weeks system meeting</a:t>
            </a:r>
            <a:endParaRPr lang="en-US" sz="1400" b="1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320005" y="512312"/>
            <a:ext cx="55519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Main Graphic Info</a:t>
            </a:r>
            <a:endParaRPr lang="en-US" sz="40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5469812" y="325462"/>
            <a:ext cx="1252376" cy="100709"/>
            <a:chOff x="5441183" y="279601"/>
            <a:chExt cx="1252376" cy="100709"/>
          </a:xfrm>
        </p:grpSpPr>
        <p:sp>
          <p:nvSpPr>
            <p:cNvPr id="64" name="Rectangle 63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3913030" y="1170619"/>
            <a:ext cx="4365939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If I ever let my head down, it will be to admire my shoes</a:t>
            </a:r>
            <a:endParaRPr lang="en-US" sz="1200" b="1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</a:endParaRPr>
          </a:p>
        </p:txBody>
      </p:sp>
      <p:sp>
        <p:nvSpPr>
          <p:cNvPr id="4" name="Arrow: Chevron 3"/>
          <p:cNvSpPr/>
          <p:nvPr/>
        </p:nvSpPr>
        <p:spPr>
          <a:xfrm rot="5400000">
            <a:off x="1357170" y="2923608"/>
            <a:ext cx="238578" cy="329057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34325" y="2833631"/>
            <a:ext cx="4290703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7" name="Arrow: Chevron 6"/>
          <p:cNvSpPr/>
          <p:nvPr/>
        </p:nvSpPr>
        <p:spPr>
          <a:xfrm rot="5400000">
            <a:off x="1357170" y="3879293"/>
            <a:ext cx="238578" cy="329057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34325" y="3789316"/>
            <a:ext cx="4290703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2" name="Arrow: Chevron 11"/>
          <p:cNvSpPr/>
          <p:nvPr/>
        </p:nvSpPr>
        <p:spPr>
          <a:xfrm rot="5400000">
            <a:off x="1357170" y="4906363"/>
            <a:ext cx="238578" cy="329057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34325" y="4816386"/>
            <a:ext cx="4290703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4" name="Rectangle: Rounded Corners 13"/>
          <p:cNvSpPr/>
          <p:nvPr/>
        </p:nvSpPr>
        <p:spPr>
          <a:xfrm>
            <a:off x="1311929" y="1949737"/>
            <a:ext cx="3781547" cy="624647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6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69895" y="2090582"/>
            <a:ext cx="32817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Report Every 2 week</a:t>
            </a:r>
            <a:endParaRPr lang="en-US" sz="1600" b="1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pic>
        <p:nvPicPr>
          <p:cNvPr id="22" name="Graphic 21" descr="Connections with solid fill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963398" y="1733556"/>
            <a:ext cx="4260402" cy="42604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0" y="1292061"/>
            <a:ext cx="7173532" cy="4091307"/>
          </a:xfrm>
          <a:custGeom>
            <a:avLst/>
            <a:gdLst>
              <a:gd name="connsiteX0" fmla="*/ 0 w 1970468"/>
              <a:gd name="connsiteY0" fmla="*/ 0 h 1239357"/>
              <a:gd name="connsiteX1" fmla="*/ 1763904 w 1970468"/>
              <a:gd name="connsiteY1" fmla="*/ 0 h 1239357"/>
              <a:gd name="connsiteX2" fmla="*/ 1970468 w 1970468"/>
              <a:gd name="connsiteY2" fmla="*/ 206564 h 1239357"/>
              <a:gd name="connsiteX3" fmla="*/ 1970468 w 1970468"/>
              <a:gd name="connsiteY3" fmla="*/ 1239357 h 1239357"/>
              <a:gd name="connsiteX4" fmla="*/ 0 w 1970468"/>
              <a:gd name="connsiteY4" fmla="*/ 1239357 h 1239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468" h="1239357">
                <a:moveTo>
                  <a:pt x="0" y="0"/>
                </a:moveTo>
                <a:lnTo>
                  <a:pt x="1763904" y="0"/>
                </a:lnTo>
                <a:lnTo>
                  <a:pt x="1970468" y="206564"/>
                </a:lnTo>
                <a:lnTo>
                  <a:pt x="1970468" y="1239357"/>
                </a:lnTo>
                <a:lnTo>
                  <a:pt x="0" y="1239357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</p:sp>
      <p:sp>
        <p:nvSpPr>
          <p:cNvPr id="14" name="TextBox 13"/>
          <p:cNvSpPr txBox="1"/>
          <p:nvPr/>
        </p:nvSpPr>
        <p:spPr>
          <a:xfrm>
            <a:off x="7405351" y="747700"/>
            <a:ext cx="4365939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Thank</a:t>
            </a:r>
            <a:endParaRPr lang="en-US" sz="80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  <a:p>
            <a:r>
              <a:rPr lang="en-US" sz="80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You</a:t>
            </a:r>
            <a:endParaRPr lang="en-ID" sz="80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988675" y="3429000"/>
            <a:ext cx="6203325" cy="13651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TextBox 21"/>
          <p:cNvSpPr txBox="1"/>
          <p:nvPr/>
        </p:nvSpPr>
        <p:spPr>
          <a:xfrm>
            <a:off x="6529589" y="3537169"/>
            <a:ext cx="524170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This Is The End Of My Presentation</a:t>
            </a:r>
            <a:endParaRPr lang="en-US" sz="1400" b="1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0" name="TextBox 34"/>
          <p:cNvSpPr txBox="1"/>
          <p:nvPr/>
        </p:nvSpPr>
        <p:spPr>
          <a:xfrm>
            <a:off x="6529589" y="3888602"/>
            <a:ext cx="5116473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5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050" b="0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7" name="TextBox 34"/>
          <p:cNvSpPr txBox="1"/>
          <p:nvPr/>
        </p:nvSpPr>
        <p:spPr>
          <a:xfrm>
            <a:off x="409173" y="5579731"/>
            <a:ext cx="5797505" cy="575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5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05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11835079" y="5120485"/>
            <a:ext cx="147918" cy="831002"/>
            <a:chOff x="11807969" y="5260185"/>
            <a:chExt cx="147918" cy="831002"/>
          </a:xfrm>
        </p:grpSpPr>
        <p:sp>
          <p:nvSpPr>
            <p:cNvPr id="49" name="Rectangle 48"/>
            <p:cNvSpPr/>
            <p:nvPr/>
          </p:nvSpPr>
          <p:spPr>
            <a:xfrm>
              <a:off x="11807969" y="526018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1807969" y="5568110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1807969" y="587603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  <a:sym typeface="+mn-ea"/>
              </a:rPr>
              <a:t>Project Exhibition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  <a:sym typeface="+mn-ea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Index Page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354185" y="3323590"/>
            <a:ext cx="2099945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点击右上方菜单按钮即可开始。</a:t>
            </a:r>
            <a:endParaRPr lang="zh-CN" alt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54207" y="2923258"/>
            <a:ext cx="1450277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3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Description</a:t>
            </a:r>
            <a:endParaRPr lang="en-US" sz="1600" b="1" dirty="0">
              <a:solidFill>
                <a:schemeClr val="accent3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354185" y="1375410"/>
            <a:ext cx="16033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主页</a:t>
            </a:r>
            <a:endParaRPr lang="zh-CN" altLang="en-US" sz="54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986408" y="1729472"/>
            <a:ext cx="147918" cy="215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26" name="Group 25"/>
          <p:cNvGrpSpPr/>
          <p:nvPr/>
        </p:nvGrpSpPr>
        <p:grpSpPr>
          <a:xfrm>
            <a:off x="11835079" y="5120485"/>
            <a:ext cx="147918" cy="831002"/>
            <a:chOff x="11807969" y="5260185"/>
            <a:chExt cx="147918" cy="831002"/>
          </a:xfrm>
        </p:grpSpPr>
        <p:sp>
          <p:nvSpPr>
            <p:cNvPr id="27" name="Rectangle 26"/>
            <p:cNvSpPr/>
            <p:nvPr/>
          </p:nvSpPr>
          <p:spPr>
            <a:xfrm>
              <a:off x="11807969" y="526018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807969" y="5568110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1807969" y="587603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9354185" y="2199640"/>
            <a:ext cx="15087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Index Page</a:t>
            </a:r>
            <a:endParaRPr lang="en-US" sz="1200" b="1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469812" y="325462"/>
            <a:ext cx="1252376" cy="100709"/>
            <a:chOff x="5441183" y="279601"/>
            <a:chExt cx="1252376" cy="100709"/>
          </a:xfrm>
        </p:grpSpPr>
        <p:sp>
          <p:nvSpPr>
            <p:cNvPr id="20" name="Rectangle 19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9760" y="561340"/>
            <a:ext cx="7390130" cy="56819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  <a:sym typeface="+mn-ea"/>
              </a:rPr>
              <a:t>Project Exhibition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  <a:sym typeface="+mn-ea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Index Page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56345" y="3333750"/>
            <a:ext cx="297815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        </a:t>
            </a:r>
            <a:r>
              <a:rPr lang="zh-CN" altLang="en-US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输入学号，可以从题库中随机抽取一题。该学号会被记录下来，管理员界面可以查看抽题记录。</a:t>
            </a:r>
            <a:endParaRPr lang="zh-CN" alt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endParaRPr lang="en-US" altLang="zh-CN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r>
              <a:rPr lang="en-US" altLang="zh-CN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        </a:t>
            </a:r>
            <a:r>
              <a:rPr lang="zh-CN" altLang="en-US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当已经抽取过题目的学号再次尝试抽题时，会阻止并弹出警告。</a:t>
            </a:r>
            <a:endParaRPr lang="zh-CN" alt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856367" y="2933418"/>
            <a:ext cx="1450277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3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Description</a:t>
            </a:r>
            <a:endParaRPr lang="en-US" sz="1600" b="1" dirty="0">
              <a:solidFill>
                <a:schemeClr val="accent3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856345" y="1410970"/>
            <a:ext cx="2978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学号抽题</a:t>
            </a:r>
            <a:endParaRPr lang="zh-CN" altLang="en-US" sz="54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488568" y="1764397"/>
            <a:ext cx="147918" cy="215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26" name="Group 25"/>
          <p:cNvGrpSpPr/>
          <p:nvPr/>
        </p:nvGrpSpPr>
        <p:grpSpPr>
          <a:xfrm>
            <a:off x="11835079" y="5120485"/>
            <a:ext cx="147918" cy="831002"/>
            <a:chOff x="11807969" y="5260185"/>
            <a:chExt cx="147918" cy="831002"/>
          </a:xfrm>
        </p:grpSpPr>
        <p:sp>
          <p:nvSpPr>
            <p:cNvPr id="27" name="Rectangle 26"/>
            <p:cNvSpPr/>
            <p:nvPr/>
          </p:nvSpPr>
          <p:spPr>
            <a:xfrm>
              <a:off x="11807969" y="526018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807969" y="5568110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1807969" y="587603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8856345" y="2234565"/>
            <a:ext cx="24345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Drawing with ID</a:t>
            </a:r>
            <a:endParaRPr lang="zh-CN" altLang="en-US" sz="1200" b="1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469812" y="325462"/>
            <a:ext cx="1252376" cy="100709"/>
            <a:chOff x="5441183" y="279601"/>
            <a:chExt cx="1252376" cy="100709"/>
          </a:xfrm>
        </p:grpSpPr>
        <p:sp>
          <p:nvSpPr>
            <p:cNvPr id="20" name="Rectangle 19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30" name="Picture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9760" y="593725"/>
            <a:ext cx="7390765" cy="5676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Index Page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59495" y="3420110"/>
            <a:ext cx="3323590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点击按钮，每次可随机抽取</a:t>
            </a:r>
            <a:r>
              <a:rPr lang="en-US" altLang="zh-CN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6</a:t>
            </a:r>
            <a:r>
              <a:rPr lang="zh-CN" altLang="en-US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道题目，可反复抽取。</a:t>
            </a:r>
            <a:endParaRPr lang="zh-CN" alt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59517" y="2951198"/>
            <a:ext cx="1450277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3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Description</a:t>
            </a:r>
            <a:endParaRPr lang="en-US" sz="1600" b="1" dirty="0">
              <a:solidFill>
                <a:schemeClr val="accent3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659495" y="1428115"/>
            <a:ext cx="29514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随机抽题</a:t>
            </a:r>
            <a:endParaRPr lang="zh-CN" altLang="en-US" sz="54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291718" y="1782177"/>
            <a:ext cx="147918" cy="215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26" name="Group 25"/>
          <p:cNvGrpSpPr/>
          <p:nvPr/>
        </p:nvGrpSpPr>
        <p:grpSpPr>
          <a:xfrm>
            <a:off x="11835079" y="5120485"/>
            <a:ext cx="147918" cy="831002"/>
            <a:chOff x="11807969" y="5260185"/>
            <a:chExt cx="147918" cy="831002"/>
          </a:xfrm>
        </p:grpSpPr>
        <p:sp>
          <p:nvSpPr>
            <p:cNvPr id="27" name="Rectangle 26"/>
            <p:cNvSpPr/>
            <p:nvPr/>
          </p:nvSpPr>
          <p:spPr>
            <a:xfrm>
              <a:off x="11807969" y="526018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807969" y="5568110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1807969" y="587603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8659495" y="2261870"/>
            <a:ext cx="16224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Random Drawing</a:t>
            </a:r>
            <a:endParaRPr lang="en-US" sz="1200" b="1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469812" y="325462"/>
            <a:ext cx="1252376" cy="100709"/>
            <a:chOff x="5441183" y="279601"/>
            <a:chExt cx="1252376" cy="100709"/>
          </a:xfrm>
        </p:grpSpPr>
        <p:sp>
          <p:nvSpPr>
            <p:cNvPr id="20" name="Rectangle 19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5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  <a:sym typeface="+mn-ea"/>
              </a:rPr>
              <a:t>Project Exhibition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9760" y="591185"/>
            <a:ext cx="7390765" cy="56819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Index Page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96960" y="3361690"/>
            <a:ext cx="3495040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输入正确的用户名及密码，可以进入管理员界面。</a:t>
            </a:r>
            <a:endParaRPr lang="zh-CN" alt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96982" y="2961358"/>
            <a:ext cx="1450277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3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Description</a:t>
            </a:r>
            <a:endParaRPr lang="en-US" sz="1600" b="1" dirty="0">
              <a:solidFill>
                <a:schemeClr val="accent3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559165" y="1446530"/>
            <a:ext cx="36328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管理员登录</a:t>
            </a:r>
            <a:endParaRPr lang="zh-CN" altLang="en-US" sz="54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266953" y="1799322"/>
            <a:ext cx="147918" cy="215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26" name="Group 25"/>
          <p:cNvGrpSpPr/>
          <p:nvPr/>
        </p:nvGrpSpPr>
        <p:grpSpPr>
          <a:xfrm>
            <a:off x="11835079" y="5120485"/>
            <a:ext cx="147918" cy="831002"/>
            <a:chOff x="11807969" y="5260185"/>
            <a:chExt cx="147918" cy="831002"/>
          </a:xfrm>
        </p:grpSpPr>
        <p:sp>
          <p:nvSpPr>
            <p:cNvPr id="27" name="Rectangle 26"/>
            <p:cNvSpPr/>
            <p:nvPr/>
          </p:nvSpPr>
          <p:spPr>
            <a:xfrm>
              <a:off x="11807969" y="526018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807969" y="5568110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1807969" y="587603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8674735" y="2271395"/>
            <a:ext cx="28251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Admin Login</a:t>
            </a:r>
            <a:endParaRPr lang="en-US" sz="1200" b="1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469812" y="325462"/>
            <a:ext cx="1252376" cy="100709"/>
            <a:chOff x="5441183" y="279601"/>
            <a:chExt cx="1252376" cy="100709"/>
          </a:xfrm>
        </p:grpSpPr>
        <p:sp>
          <p:nvSpPr>
            <p:cNvPr id="20" name="Rectangle 19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9760" y="593090"/>
            <a:ext cx="7390130" cy="56775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Index Page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84845" y="3298825"/>
            <a:ext cx="3550285" cy="937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管理员界面实现的功能：</a:t>
            </a:r>
            <a:endParaRPr lang="zh-CN" alt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r>
              <a:rPr lang="en-US" altLang="zh-CN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    1. </a:t>
            </a:r>
            <a:r>
              <a:rPr lang="zh-CN" altLang="en-US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查看所有题目</a:t>
            </a:r>
            <a:endParaRPr lang="zh-CN" alt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r>
              <a:rPr lang="en-US" altLang="zh-CN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    2. </a:t>
            </a:r>
            <a:r>
              <a:rPr lang="zh-CN" altLang="en-US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上传新的题目</a:t>
            </a:r>
            <a:endParaRPr lang="zh-CN" alt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r>
              <a:rPr lang="en-US" altLang="zh-CN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    3. </a:t>
            </a:r>
            <a:r>
              <a:rPr lang="zh-CN" altLang="en-US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查看抽题记录，记录包含学号、所抽到的题目、</a:t>
            </a:r>
            <a:endParaRPr lang="zh-CN" alt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r>
              <a:rPr lang="en-US" altLang="zh-CN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         IP</a:t>
            </a:r>
            <a:r>
              <a:rPr lang="zh-CN" altLang="en-US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地址、访问系统的平台信息。</a:t>
            </a:r>
            <a:endParaRPr lang="zh-CN" alt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84867" y="2942308"/>
            <a:ext cx="1450277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3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Description</a:t>
            </a:r>
            <a:endParaRPr lang="en-US" sz="1600" b="1" dirty="0">
              <a:solidFill>
                <a:schemeClr val="accent3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84845" y="1419225"/>
            <a:ext cx="36398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管理员页面</a:t>
            </a:r>
            <a:endParaRPr lang="en-US" altLang="zh-CN" sz="54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917068" y="1773287"/>
            <a:ext cx="147918" cy="215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26" name="Group 25"/>
          <p:cNvGrpSpPr/>
          <p:nvPr/>
        </p:nvGrpSpPr>
        <p:grpSpPr>
          <a:xfrm>
            <a:off x="11835079" y="5120485"/>
            <a:ext cx="147918" cy="831002"/>
            <a:chOff x="11807969" y="5260185"/>
            <a:chExt cx="147918" cy="831002"/>
          </a:xfrm>
        </p:grpSpPr>
        <p:sp>
          <p:nvSpPr>
            <p:cNvPr id="27" name="Rectangle 26"/>
            <p:cNvSpPr/>
            <p:nvPr/>
          </p:nvSpPr>
          <p:spPr>
            <a:xfrm>
              <a:off x="11807969" y="526018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807969" y="5568110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1807969" y="587603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8284845" y="2243455"/>
            <a:ext cx="26066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Admin Page</a:t>
            </a:r>
            <a:endParaRPr lang="en-US" sz="1200" b="1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469812" y="325462"/>
            <a:ext cx="1252376" cy="100709"/>
            <a:chOff x="5441183" y="279601"/>
            <a:chExt cx="1252376" cy="100709"/>
          </a:xfrm>
        </p:grpSpPr>
        <p:sp>
          <p:nvSpPr>
            <p:cNvPr id="20" name="Rectangle 19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7525" y="690245"/>
            <a:ext cx="5459095" cy="41979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415" y="2164080"/>
            <a:ext cx="5459730" cy="41890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" name="TextBox 61"/>
          <p:cNvSpPr txBox="1"/>
          <p:nvPr/>
        </p:nvSpPr>
        <p:spPr>
          <a:xfrm>
            <a:off x="1689100" y="512445"/>
            <a:ext cx="69900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4" algn="ctr"/>
            <a:r>
              <a:rPr lang="zh-CN" altLang="en-US" sz="40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设计思路与设计方法</a:t>
            </a:r>
            <a:endParaRPr lang="zh-CN" altLang="en-US" sz="40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5469812" y="325462"/>
            <a:ext cx="1252376" cy="100709"/>
            <a:chOff x="5441183" y="279601"/>
            <a:chExt cx="1252376" cy="100709"/>
          </a:xfrm>
        </p:grpSpPr>
        <p:sp>
          <p:nvSpPr>
            <p:cNvPr id="64" name="Rectangle 63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1136015" y="1941830"/>
            <a:ext cx="992060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        </a:t>
            </a:r>
            <a:r>
              <a:rPr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本项目旨在构建一个学号抽题系统，通过简洁美观的前端界面提高用户体验。为实现这一目标，我们选用HTML搭建网页基础结构，CSS负责装饰元素的美化，以及JavaScript处理页面交互逻辑。在后端方面，我们采用了较为罕见的C++语言，通过使用WebAssembly技术将C++代码编译为JavaScript模块，进一步增强了系统的性能和安全性。</a:t>
            </a:r>
            <a:endParaRPr sz="1600" b="0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136209" y="1604820"/>
            <a:ext cx="2064963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i="0" dirty="0">
                <a:solidFill>
                  <a:schemeClr val="accent3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设计思路</a:t>
            </a:r>
            <a:endParaRPr lang="zh-CN" altLang="en-US" sz="1600" b="1" i="0" dirty="0">
              <a:solidFill>
                <a:schemeClr val="accent3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2" name="TextBox 45"/>
          <p:cNvSpPr txBox="1"/>
          <p:nvPr/>
        </p:nvSpPr>
        <p:spPr>
          <a:xfrm>
            <a:off x="364490" y="6369050"/>
            <a:ext cx="15024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System Design</a:t>
            </a:r>
            <a:endParaRPr lang="en-US" sz="14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3" name="TextBox 45"/>
          <p:cNvSpPr txBox="1"/>
          <p:nvPr/>
        </p:nvSpPr>
        <p:spPr>
          <a:xfrm>
            <a:off x="4384040" y="1173480"/>
            <a:ext cx="34239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Design Concept and Design Methods</a:t>
            </a:r>
            <a:endParaRPr lang="en-US" sz="14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2" name="TextBox 114"/>
          <p:cNvSpPr txBox="1"/>
          <p:nvPr/>
        </p:nvSpPr>
        <p:spPr>
          <a:xfrm>
            <a:off x="1155894" y="3203115"/>
            <a:ext cx="2064963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 i="0" dirty="0">
                <a:solidFill>
                  <a:schemeClr val="accent3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设计方法</a:t>
            </a:r>
            <a:endParaRPr lang="zh-CN" altLang="en-US" sz="1600" b="1" i="0" dirty="0">
              <a:solidFill>
                <a:schemeClr val="accent3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4" name="TextBox 101"/>
          <p:cNvSpPr txBox="1"/>
          <p:nvPr/>
        </p:nvSpPr>
        <p:spPr>
          <a:xfrm>
            <a:off x="1155700" y="3724910"/>
            <a:ext cx="992060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    </a:t>
            </a:r>
            <a:r>
              <a:rPr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前端：使用HTML、CSS和JavaScript构建简洁美观的前端界面，实现学号抽题、随机抽题和管理员界面的交互功能。</a:t>
            </a:r>
            <a:endParaRPr sz="1600" b="0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pPr algn="just"/>
            <a:endParaRPr sz="1600" b="0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pPr algn="just"/>
            <a:r>
              <a:rPr lang="en-US"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    </a:t>
            </a:r>
            <a:r>
              <a:rPr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后端：将C++代码编译为WebAssembly模块，提高了系统性能。利用Node.js搭建后端服务器，</a:t>
            </a:r>
            <a:r>
              <a:rPr sz="160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  <a:sym typeface="+mn-ea"/>
              </a:rPr>
              <a:t>使用multer模块</a:t>
            </a:r>
            <a:r>
              <a:rPr lang="zh-CN" sz="160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  <a:sym typeface="+mn-ea"/>
              </a:rPr>
              <a:t>，</a:t>
            </a:r>
            <a:r>
              <a:rPr sz="160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  <a:sym typeface="+mn-ea"/>
              </a:rPr>
              <a:t>通过JSON文件存储已抽题学号及相关记录，</a:t>
            </a:r>
            <a:r>
              <a:rPr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实现题目的存储、读取、上传等功能</a:t>
            </a:r>
            <a:r>
              <a:rPr lang="zh-CN"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。</a:t>
            </a:r>
            <a:endParaRPr sz="1600" b="0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pPr algn="just"/>
            <a:endParaRPr sz="1600" b="0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pPr algn="just"/>
            <a:r>
              <a:rPr lang="en-US"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    </a:t>
            </a:r>
            <a:r>
              <a:rPr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数据交互：利用AJAX技术进行前后端的数据交互，提高了页面响应速度，使得用户体验更加流畅。</a:t>
            </a:r>
            <a:endParaRPr sz="1600" b="0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5" name="TextBox 45"/>
          <p:cNvSpPr txBox="1"/>
          <p:nvPr/>
        </p:nvSpPr>
        <p:spPr>
          <a:xfrm>
            <a:off x="1282065" y="193675"/>
            <a:ext cx="34239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Design Concept and Design Methods</a:t>
            </a:r>
            <a:endParaRPr lang="en-US" sz="14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KSO_WPP_MARK_KEY" val="3a4113b9-71d5-4be9-a333-4fe59049f7bb"/>
  <p:tag name="FULLTEXTBEAUTIFYED" val="1"/>
  <p:tag name="COMMONDATA" val="eyJoZGlkIjoiNzEwZGIwMzQ5NzgxOTJmOGU2MGJjNDc2YmJhMDY4MWMifQ=="/>
</p:tagLst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25194</Words>
  <Application>WPS Presentation</Application>
  <PresentationFormat>Widescreen</PresentationFormat>
  <Paragraphs>791</Paragraphs>
  <Slides>39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63" baseType="lpstr">
      <vt:lpstr>Arial</vt:lpstr>
      <vt:lpstr>SimSun</vt:lpstr>
      <vt:lpstr>Wingdings</vt:lpstr>
      <vt:lpstr>DejaVu Sans</vt:lpstr>
      <vt:lpstr>Segoe UI</vt:lpstr>
      <vt:lpstr>Arimo Nerd Font</vt:lpstr>
      <vt:lpstr>Microsoft YaHei</vt:lpstr>
      <vt:lpstr>Noto sans</vt:lpstr>
      <vt:lpstr>Poppins</vt:lpstr>
      <vt:lpstr>文泉驿微米黑</vt:lpstr>
      <vt:lpstr>Calibri</vt:lpstr>
      <vt:lpstr>Microsoft YaHei</vt:lpstr>
      <vt:lpstr>Arial Unicode MS</vt:lpstr>
      <vt:lpstr>Calibri Light</vt:lpstr>
      <vt:lpstr>Open Sans</vt:lpstr>
      <vt:lpstr>Helvetica</vt:lpstr>
      <vt:lpstr>Source Sans Pro</vt:lpstr>
      <vt:lpstr>Poppins Light</vt:lpstr>
      <vt:lpstr>NotoSans Nerd Font</vt:lpstr>
      <vt:lpstr>C059</vt:lpstr>
      <vt:lpstr>Ubuntu Nerd Font</vt:lpstr>
      <vt:lpstr>ProFontIIx Nerd Font</vt:lpstr>
      <vt:lpstr>SimSun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kana</cp:lastModifiedBy>
  <cp:revision>57</cp:revision>
  <dcterms:created xsi:type="dcterms:W3CDTF">2023-04-30T03:30:25Z</dcterms:created>
  <dcterms:modified xsi:type="dcterms:W3CDTF">2023-04-30T03:30:25Z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B315EB566C5F4DC89FA75D229F231DA3_13</vt:lpwstr>
  </property>
  <property fmtid="{D5CDD505-2E9C-101B-9397-08002B2CF9AE}" pid="3" name="KSOProductBuildVer">
    <vt:lpwstr>1033-11.1.0.11698</vt:lpwstr>
  </property>
</Properties>
</file>