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97" r:id="rId4"/>
    <p:sldId id="258" r:id="rId5"/>
    <p:sldId id="257" r:id="rId6"/>
    <p:sldId id="294" r:id="rId7"/>
    <p:sldId id="295" r:id="rId8"/>
    <p:sldId id="296" r:id="rId9"/>
    <p:sldId id="298" r:id="rId10"/>
    <p:sldId id="33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5" r:id="rId20"/>
    <p:sldId id="267" r:id="rId22"/>
    <p:sldId id="276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521039"/>
        <c:axId val="1106522287"/>
      </c:barChart>
      <c:catAx>
        <c:axId val="110652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2287"/>
        <c:crosses val="autoZero"/>
        <c:auto val="1"/>
        <c:lblAlgn val="ctr"/>
        <c:lblOffset val="100"/>
        <c:noMultiLvlLbl val="0"/>
      </c:catAx>
      <c:valAx>
        <c:axId val="110652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BFBEB-597B-47E6-8E7D-61ED60264724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5.svg"/><Relationship Id="rId7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3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9.svg"/><Relationship Id="rId7" Type="http://schemas.openxmlformats.org/officeDocument/2006/relationships/image" Target="../media/image15.png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7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Relationship Id="rId3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svg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8225" y="1779905"/>
            <a:ext cx="3404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抽题系统</a:t>
            </a:r>
            <a:endParaRPr lang="zh-CN" altLang="en-US" sz="6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9320" y="3429000"/>
            <a:ext cx="6203315" cy="117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通过WebAssembly编译而成的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作为后端，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为前端的随机抽题系统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A random question selection system with JavaScript compiled from C++ using WebAssembly as the backend and HTML as the frontend.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Home Page</a:t>
            </a:r>
            <a:endParaRPr lang="en-US" altLang="zh-CN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grpSp>
        <p:nvGrpSpPr>
          <p:cNvPr id="21" name="Group 20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3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/>
          <p:cNvSpPr/>
          <p:nvPr/>
        </p:nvSpPr>
        <p:spPr>
          <a:xfrm>
            <a:off x="4167558" y="3669410"/>
            <a:ext cx="5581749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/>
          <p:cNvSpPr/>
          <p:nvPr/>
        </p:nvSpPr>
        <p:spPr>
          <a:xfrm>
            <a:off x="2653048" y="1674254"/>
            <a:ext cx="5371393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28261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912627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9" name="TextBox 18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Model Display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82080" y="2238926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080" y="1820613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0266" y="4196373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149" y="3816697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65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82533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3" name="Rectangle 32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1258241" y="2159407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61866" y="1107089"/>
            <a:ext cx="2776639" cy="4643821"/>
          </a:xfrm>
          <a:solidFill>
            <a:schemeClr val="tx1">
              <a:lumMod val="85000"/>
            </a:schemeClr>
          </a:solidFill>
        </p:spPr>
      </p:sp>
      <p:sp>
        <p:nvSpPr>
          <p:cNvPr id="5" name="TextBox 4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473292" y="2702105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3293" y="2283792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258241" y="4152162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473292" y="4694860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293" y="4276547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74276" y="2843773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74276" y="4839998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4" name="Rectangle 3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55545" y="1681716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400496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76052" y="0"/>
            <a:ext cx="2551112" cy="3463925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56329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431885" y="0"/>
            <a:ext cx="2551112" cy="3463925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545" y="854796"/>
            <a:ext cx="40603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724717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717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3303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3303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717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717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3303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3303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55545" y="1681716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66583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62560" y="1106136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58537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954514" y="1106136"/>
            <a:ext cx="2431212" cy="2431212"/>
          </a:xfrm>
          <a:solidFill>
            <a:schemeClr val="tx1">
              <a:lumMod val="85000"/>
            </a:schemeClr>
          </a:solidFill>
        </p:spPr>
      </p:sp>
      <p:cxnSp>
        <p:nvCxnSpPr>
          <p:cNvPr id="16" name="Straight Connector 15"/>
          <p:cNvCxnSpPr/>
          <p:nvPr/>
        </p:nvCxnSpPr>
        <p:spPr>
          <a:xfrm>
            <a:off x="-206062" y="5736335"/>
            <a:ext cx="1159178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27486" y="5463655"/>
            <a:ext cx="1660000" cy="523068"/>
            <a:chOff x="1227486" y="5463655"/>
            <a:chExt cx="1660000" cy="523068"/>
          </a:xfrm>
        </p:grpSpPr>
        <p:sp>
          <p:nvSpPr>
            <p:cNvPr id="25" name="Rectangle 24"/>
            <p:cNvSpPr/>
            <p:nvPr/>
          </p:nvSpPr>
          <p:spPr>
            <a:xfrm>
              <a:off x="12274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2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2019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76396" y="5463655"/>
            <a:ext cx="1660000" cy="523068"/>
            <a:chOff x="3919886" y="5463655"/>
            <a:chExt cx="1660000" cy="523068"/>
          </a:xfrm>
        </p:grpSpPr>
        <p:sp>
          <p:nvSpPr>
            <p:cNvPr id="32" name="Rectangle 31"/>
            <p:cNvSpPr/>
            <p:nvPr/>
          </p:nvSpPr>
          <p:spPr>
            <a:xfrm>
              <a:off x="39198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36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2020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25306" y="5463655"/>
            <a:ext cx="1660000" cy="523068"/>
            <a:chOff x="6675133" y="5463655"/>
            <a:chExt cx="1660000" cy="523068"/>
          </a:xfrm>
        </p:grpSpPr>
        <p:sp>
          <p:nvSpPr>
            <p:cNvPr id="35" name="Rectangle 34"/>
            <p:cNvSpPr/>
            <p:nvPr/>
          </p:nvSpPr>
          <p:spPr>
            <a:xfrm>
              <a:off x="6675133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8944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2021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474215" y="5463655"/>
            <a:ext cx="1660000" cy="523068"/>
            <a:chOff x="9474215" y="5463655"/>
            <a:chExt cx="1660000" cy="523068"/>
          </a:xfrm>
        </p:grpSpPr>
        <p:sp>
          <p:nvSpPr>
            <p:cNvPr id="37" name="Rectangle 36"/>
            <p:cNvSpPr/>
            <p:nvPr/>
          </p:nvSpPr>
          <p:spPr>
            <a:xfrm>
              <a:off x="9474215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28026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2022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47349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4313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23772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32785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9749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04015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622800" y="2595562"/>
            <a:ext cx="7569200" cy="4262438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/>
          <p:cNvSpPr/>
          <p:nvPr/>
        </p:nvSpPr>
        <p:spPr>
          <a:xfrm>
            <a:off x="0" y="2230410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1" name="Oval 10"/>
          <p:cNvSpPr/>
          <p:nvPr/>
        </p:nvSpPr>
        <p:spPr>
          <a:xfrm>
            <a:off x="945199" y="2381243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545" y="2636104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5545" y="2284919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2019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0" y="3448435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9" name="Oval 18"/>
          <p:cNvSpPr/>
          <p:nvPr/>
        </p:nvSpPr>
        <p:spPr>
          <a:xfrm>
            <a:off x="945199" y="3599268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5545" y="3854129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545" y="3502944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0" y="4668847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23" name="Oval 22"/>
          <p:cNvSpPr/>
          <p:nvPr/>
        </p:nvSpPr>
        <p:spPr>
          <a:xfrm>
            <a:off x="945199" y="4819680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545" y="5074541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5545" y="4723356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5545" y="170747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1292" y="1599752"/>
            <a:ext cx="48615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1143203" y="1383493"/>
            <a:ext cx="2228146" cy="2278063"/>
          </a:xfrm>
          <a:custGeom>
            <a:avLst/>
            <a:gdLst>
              <a:gd name="connsiteX0" fmla="*/ 336641 w 2551111"/>
              <a:gd name="connsiteY0" fmla="*/ 0 h 2608263"/>
              <a:gd name="connsiteX1" fmla="*/ 2214468 w 2551111"/>
              <a:gd name="connsiteY1" fmla="*/ 0 h 2608263"/>
              <a:gd name="connsiteX2" fmla="*/ 2291422 w 2551111"/>
              <a:gd name="connsiteY2" fmla="*/ 23888 h 2608263"/>
              <a:gd name="connsiteX3" fmla="*/ 2551111 w 2551111"/>
              <a:gd name="connsiteY3" fmla="*/ 415668 h 2608263"/>
              <a:gd name="connsiteX4" fmla="*/ 2551111 w 2551111"/>
              <a:gd name="connsiteY4" fmla="*/ 2192593 h 2608263"/>
              <a:gd name="connsiteX5" fmla="*/ 2291422 w 2551111"/>
              <a:gd name="connsiteY5" fmla="*/ 2584373 h 2608263"/>
              <a:gd name="connsiteX6" fmla="*/ 2214461 w 2551111"/>
              <a:gd name="connsiteY6" fmla="*/ 2608263 h 2608263"/>
              <a:gd name="connsiteX7" fmla="*/ 336648 w 2551111"/>
              <a:gd name="connsiteY7" fmla="*/ 2608263 h 2608263"/>
              <a:gd name="connsiteX8" fmla="*/ 259687 w 2551111"/>
              <a:gd name="connsiteY8" fmla="*/ 2584373 h 2608263"/>
              <a:gd name="connsiteX9" fmla="*/ 8636 w 2551111"/>
              <a:gd name="connsiteY9" fmla="*/ 2278284 h 2608263"/>
              <a:gd name="connsiteX10" fmla="*/ 0 w 2551111"/>
              <a:gd name="connsiteY10" fmla="*/ 2192613 h 2608263"/>
              <a:gd name="connsiteX11" fmla="*/ 0 w 2551111"/>
              <a:gd name="connsiteY11" fmla="*/ 415648 h 2608263"/>
              <a:gd name="connsiteX12" fmla="*/ 8636 w 2551111"/>
              <a:gd name="connsiteY12" fmla="*/ 329977 h 2608263"/>
              <a:gd name="connsiteX13" fmla="*/ 259687 w 2551111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1" h="2608263">
                <a:moveTo>
                  <a:pt x="336641" y="0"/>
                </a:moveTo>
                <a:lnTo>
                  <a:pt x="2214468" y="0"/>
                </a:lnTo>
                <a:lnTo>
                  <a:pt x="2291422" y="23888"/>
                </a:lnTo>
                <a:cubicBezTo>
                  <a:pt x="2444030" y="88436"/>
                  <a:pt x="2551111" y="239547"/>
                  <a:pt x="2551111" y="415668"/>
                </a:cubicBezTo>
                <a:lnTo>
                  <a:pt x="2551111" y="2192593"/>
                </a:lnTo>
                <a:cubicBezTo>
                  <a:pt x="2551111" y="2368714"/>
                  <a:pt x="2444030" y="2519825"/>
                  <a:pt x="2291422" y="2584373"/>
                </a:cubicBezTo>
                <a:lnTo>
                  <a:pt x="2214461" y="2608263"/>
                </a:lnTo>
                <a:lnTo>
                  <a:pt x="336648" y="2608263"/>
                </a:lnTo>
                <a:lnTo>
                  <a:pt x="259687" y="2584373"/>
                </a:lnTo>
                <a:cubicBezTo>
                  <a:pt x="132514" y="2530583"/>
                  <a:pt x="36956" y="2416680"/>
                  <a:pt x="8636" y="2278284"/>
                </a:cubicBezTo>
                <a:lnTo>
                  <a:pt x="0" y="2192613"/>
                </a:lnTo>
                <a:lnTo>
                  <a:pt x="0" y="415648"/>
                </a:lnTo>
                <a:lnTo>
                  <a:pt x="8636" y="329977"/>
                </a:lnTo>
                <a:cubicBezTo>
                  <a:pt x="36956" y="191581"/>
                  <a:pt x="132514" y="77678"/>
                  <a:pt x="259687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1143202" y="3830637"/>
            <a:ext cx="2228147" cy="2278063"/>
          </a:xfrm>
          <a:custGeom>
            <a:avLst/>
            <a:gdLst>
              <a:gd name="connsiteX0" fmla="*/ 336643 w 2551112"/>
              <a:gd name="connsiteY0" fmla="*/ 0 h 2608263"/>
              <a:gd name="connsiteX1" fmla="*/ 2214469 w 2551112"/>
              <a:gd name="connsiteY1" fmla="*/ 0 h 2608263"/>
              <a:gd name="connsiteX2" fmla="*/ 2291423 w 2551112"/>
              <a:gd name="connsiteY2" fmla="*/ 23888 h 2608263"/>
              <a:gd name="connsiteX3" fmla="*/ 2551112 w 2551112"/>
              <a:gd name="connsiteY3" fmla="*/ 415668 h 2608263"/>
              <a:gd name="connsiteX4" fmla="*/ 2551112 w 2551112"/>
              <a:gd name="connsiteY4" fmla="*/ 2192593 h 2608263"/>
              <a:gd name="connsiteX5" fmla="*/ 2291423 w 2551112"/>
              <a:gd name="connsiteY5" fmla="*/ 2584373 h 2608263"/>
              <a:gd name="connsiteX6" fmla="*/ 2214462 w 2551112"/>
              <a:gd name="connsiteY6" fmla="*/ 2608263 h 2608263"/>
              <a:gd name="connsiteX7" fmla="*/ 336649 w 2551112"/>
              <a:gd name="connsiteY7" fmla="*/ 2608263 h 2608263"/>
              <a:gd name="connsiteX8" fmla="*/ 259689 w 2551112"/>
              <a:gd name="connsiteY8" fmla="*/ 2584373 h 2608263"/>
              <a:gd name="connsiteX9" fmla="*/ 8638 w 2551112"/>
              <a:gd name="connsiteY9" fmla="*/ 2278284 h 2608263"/>
              <a:gd name="connsiteX10" fmla="*/ 0 w 2551112"/>
              <a:gd name="connsiteY10" fmla="*/ 2192603 h 2608263"/>
              <a:gd name="connsiteX11" fmla="*/ 0 w 2551112"/>
              <a:gd name="connsiteY11" fmla="*/ 415658 h 2608263"/>
              <a:gd name="connsiteX12" fmla="*/ 8638 w 2551112"/>
              <a:gd name="connsiteY12" fmla="*/ 329977 h 2608263"/>
              <a:gd name="connsiteX13" fmla="*/ 259689 w 2551112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2" h="2608263">
                <a:moveTo>
                  <a:pt x="336643" y="0"/>
                </a:moveTo>
                <a:lnTo>
                  <a:pt x="2214469" y="0"/>
                </a:lnTo>
                <a:lnTo>
                  <a:pt x="2291423" y="23888"/>
                </a:lnTo>
                <a:cubicBezTo>
                  <a:pt x="2444031" y="88436"/>
                  <a:pt x="2551112" y="239547"/>
                  <a:pt x="2551112" y="415668"/>
                </a:cubicBezTo>
                <a:lnTo>
                  <a:pt x="2551112" y="2192593"/>
                </a:lnTo>
                <a:cubicBezTo>
                  <a:pt x="2551112" y="2368714"/>
                  <a:pt x="2444031" y="2519825"/>
                  <a:pt x="2291423" y="2584373"/>
                </a:cubicBezTo>
                <a:lnTo>
                  <a:pt x="2214462" y="2608263"/>
                </a:lnTo>
                <a:lnTo>
                  <a:pt x="336649" y="2608263"/>
                </a:lnTo>
                <a:lnTo>
                  <a:pt x="259689" y="2584373"/>
                </a:lnTo>
                <a:cubicBezTo>
                  <a:pt x="132515" y="2530583"/>
                  <a:pt x="36957" y="2416680"/>
                  <a:pt x="8638" y="2278284"/>
                </a:cubicBezTo>
                <a:lnTo>
                  <a:pt x="0" y="2192603"/>
                </a:lnTo>
                <a:lnTo>
                  <a:pt x="0" y="415658"/>
                </a:lnTo>
                <a:lnTo>
                  <a:pt x="8638" y="329977"/>
                </a:lnTo>
                <a:cubicBezTo>
                  <a:pt x="36957" y="191581"/>
                  <a:pt x="132515" y="77678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0" name="Picture Placeholder 49"/>
          <p:cNvSpPr>
            <a:spLocks noGrp="1"/>
          </p:cNvSpPr>
          <p:nvPr>
            <p:ph type="pic" sz="quarter" idx="12"/>
          </p:nvPr>
        </p:nvSpPr>
        <p:spPr>
          <a:xfrm>
            <a:off x="6411557" y="1383493"/>
            <a:ext cx="2219339" cy="2278063"/>
          </a:xfrm>
          <a:custGeom>
            <a:avLst/>
            <a:gdLst>
              <a:gd name="connsiteX0" fmla="*/ 336644 w 2541027"/>
              <a:gd name="connsiteY0" fmla="*/ 0 h 2608263"/>
              <a:gd name="connsiteX1" fmla="*/ 2214470 w 2541027"/>
              <a:gd name="connsiteY1" fmla="*/ 0 h 2608263"/>
              <a:gd name="connsiteX2" fmla="*/ 2291424 w 2541027"/>
              <a:gd name="connsiteY2" fmla="*/ 23888 h 2608263"/>
              <a:gd name="connsiteX3" fmla="*/ 2517699 w 2541027"/>
              <a:gd name="connsiteY3" fmla="*/ 250163 h 2608263"/>
              <a:gd name="connsiteX4" fmla="*/ 2541027 w 2541027"/>
              <a:gd name="connsiteY4" fmla="*/ 325313 h 2608263"/>
              <a:gd name="connsiteX5" fmla="*/ 2541027 w 2541027"/>
              <a:gd name="connsiteY5" fmla="*/ 2282948 h 2608263"/>
              <a:gd name="connsiteX6" fmla="*/ 2517699 w 2541027"/>
              <a:gd name="connsiteY6" fmla="*/ 2358098 h 2608263"/>
              <a:gd name="connsiteX7" fmla="*/ 2291424 w 2541027"/>
              <a:gd name="connsiteY7" fmla="*/ 2584373 h 2608263"/>
              <a:gd name="connsiteX8" fmla="*/ 2214463 w 2541027"/>
              <a:gd name="connsiteY8" fmla="*/ 2608263 h 2608263"/>
              <a:gd name="connsiteX9" fmla="*/ 336650 w 2541027"/>
              <a:gd name="connsiteY9" fmla="*/ 2608263 h 2608263"/>
              <a:gd name="connsiteX10" fmla="*/ 259690 w 2541027"/>
              <a:gd name="connsiteY10" fmla="*/ 2584373 h 2608263"/>
              <a:gd name="connsiteX11" fmla="*/ 0 w 2541027"/>
              <a:gd name="connsiteY11" fmla="*/ 2192593 h 2608263"/>
              <a:gd name="connsiteX12" fmla="*/ 0 w 2541027"/>
              <a:gd name="connsiteY12" fmla="*/ 415668 h 2608263"/>
              <a:gd name="connsiteX13" fmla="*/ 259690 w 2541027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7" h="2608263">
                <a:moveTo>
                  <a:pt x="336644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7" y="325313"/>
                </a:lnTo>
                <a:lnTo>
                  <a:pt x="2541027" y="2282948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90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90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1" name="Picture Placeholder 50"/>
          <p:cNvSpPr>
            <a:spLocks noGrp="1"/>
          </p:cNvSpPr>
          <p:nvPr>
            <p:ph type="pic" sz="quarter" idx="13"/>
          </p:nvPr>
        </p:nvSpPr>
        <p:spPr>
          <a:xfrm>
            <a:off x="6411558" y="3830636"/>
            <a:ext cx="2219338" cy="2278063"/>
          </a:xfrm>
          <a:custGeom>
            <a:avLst/>
            <a:gdLst>
              <a:gd name="connsiteX0" fmla="*/ 336643 w 2541026"/>
              <a:gd name="connsiteY0" fmla="*/ 0 h 2608263"/>
              <a:gd name="connsiteX1" fmla="*/ 2214470 w 2541026"/>
              <a:gd name="connsiteY1" fmla="*/ 0 h 2608263"/>
              <a:gd name="connsiteX2" fmla="*/ 2291424 w 2541026"/>
              <a:gd name="connsiteY2" fmla="*/ 23888 h 2608263"/>
              <a:gd name="connsiteX3" fmla="*/ 2517699 w 2541026"/>
              <a:gd name="connsiteY3" fmla="*/ 250163 h 2608263"/>
              <a:gd name="connsiteX4" fmla="*/ 2541026 w 2541026"/>
              <a:gd name="connsiteY4" fmla="*/ 325310 h 2608263"/>
              <a:gd name="connsiteX5" fmla="*/ 2541026 w 2541026"/>
              <a:gd name="connsiteY5" fmla="*/ 2282951 h 2608263"/>
              <a:gd name="connsiteX6" fmla="*/ 2517699 w 2541026"/>
              <a:gd name="connsiteY6" fmla="*/ 2358098 h 2608263"/>
              <a:gd name="connsiteX7" fmla="*/ 2291424 w 2541026"/>
              <a:gd name="connsiteY7" fmla="*/ 2584373 h 2608263"/>
              <a:gd name="connsiteX8" fmla="*/ 2214463 w 2541026"/>
              <a:gd name="connsiteY8" fmla="*/ 2608263 h 2608263"/>
              <a:gd name="connsiteX9" fmla="*/ 336650 w 2541026"/>
              <a:gd name="connsiteY9" fmla="*/ 2608263 h 2608263"/>
              <a:gd name="connsiteX10" fmla="*/ 259689 w 2541026"/>
              <a:gd name="connsiteY10" fmla="*/ 2584373 h 2608263"/>
              <a:gd name="connsiteX11" fmla="*/ 0 w 2541026"/>
              <a:gd name="connsiteY11" fmla="*/ 2192593 h 2608263"/>
              <a:gd name="connsiteX12" fmla="*/ 0 w 2541026"/>
              <a:gd name="connsiteY12" fmla="*/ 415668 h 2608263"/>
              <a:gd name="connsiteX13" fmla="*/ 259689 w 2541026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6" h="2608263">
                <a:moveTo>
                  <a:pt x="336643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6" y="325310"/>
                </a:lnTo>
                <a:lnTo>
                  <a:pt x="2541026" y="2282951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89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Get Ideas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13" name="Rectangle 12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43008" y="2297346"/>
            <a:ext cx="410863" cy="410863"/>
            <a:chOff x="1132840" y="4820102"/>
            <a:chExt cx="664939" cy="664939"/>
          </a:xfrm>
        </p:grpSpPr>
        <p:sp>
          <p:nvSpPr>
            <p:cNvPr id="53" name="TextBox 5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033306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622443" y="4764912"/>
            <a:ext cx="410863" cy="410863"/>
            <a:chOff x="1132840" y="4820102"/>
            <a:chExt cx="664939" cy="664939"/>
          </a:xfrm>
        </p:grpSpPr>
        <p:sp>
          <p:nvSpPr>
            <p:cNvPr id="59" name="TextBox 58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112741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817454" y="2297346"/>
            <a:ext cx="410863" cy="410863"/>
            <a:chOff x="1132840" y="4820102"/>
            <a:chExt cx="664939" cy="664939"/>
          </a:xfrm>
        </p:grpSpPr>
        <p:sp>
          <p:nvSpPr>
            <p:cNvPr id="63" name="TextBox 62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307752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817454" y="4764912"/>
            <a:ext cx="410863" cy="410863"/>
            <a:chOff x="1132840" y="4820102"/>
            <a:chExt cx="664939" cy="664939"/>
          </a:xfrm>
        </p:grpSpPr>
        <p:sp>
          <p:nvSpPr>
            <p:cNvPr id="67" name="TextBox 66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307752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391525"/>
            <a:ext cx="5948082" cy="4674089"/>
          </a:xfrm>
          <a:solidFill>
            <a:schemeClr val="tx1"/>
          </a:solidFill>
        </p:spPr>
      </p:sp>
      <p:sp>
        <p:nvSpPr>
          <p:cNvPr id="7" name="Rectangle 6"/>
          <p:cNvSpPr/>
          <p:nvPr/>
        </p:nvSpPr>
        <p:spPr>
          <a:xfrm>
            <a:off x="6898301" y="1930400"/>
            <a:ext cx="5293699" cy="10159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7215042" y="2133302"/>
            <a:ext cx="43442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301" y="684534"/>
            <a:ext cx="46609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Development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0754" y="1038623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6898301" y="1537212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053" y="312910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1053" y="396947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1053" y="4768686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1053" y="5579205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Arrow: Chevron 37"/>
          <p:cNvSpPr/>
          <p:nvPr/>
        </p:nvSpPr>
        <p:spPr>
          <a:xfrm rot="5400000">
            <a:off x="6621895" y="3199771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9" name="Arrow: Chevron 38"/>
          <p:cNvSpPr/>
          <p:nvPr/>
        </p:nvSpPr>
        <p:spPr>
          <a:xfrm rot="5400000">
            <a:off x="6621895" y="4036182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Arrow: Chevron 39"/>
          <p:cNvSpPr/>
          <p:nvPr/>
        </p:nvSpPr>
        <p:spPr>
          <a:xfrm rot="5400000">
            <a:off x="6621895" y="4839350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7" name="Arrow: Chevron 46"/>
          <p:cNvSpPr/>
          <p:nvPr/>
        </p:nvSpPr>
        <p:spPr>
          <a:xfrm rot="5400000">
            <a:off x="6621895" y="564986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Production Stages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111" y="1938200"/>
            <a:ext cx="492252" cy="492252"/>
            <a:chOff x="1364332" y="1755635"/>
            <a:chExt cx="492252" cy="492252"/>
          </a:xfrm>
        </p:grpSpPr>
        <p:sp>
          <p:nvSpPr>
            <p:cNvPr id="14" name="TextBox 13"/>
            <p:cNvSpPr txBox="1"/>
            <p:nvPr/>
          </p:nvSpPr>
          <p:spPr>
            <a:xfrm>
              <a:off x="1480402" y="1841045"/>
              <a:ext cx="313433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27638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05111" y="2988378"/>
            <a:ext cx="492252" cy="492771"/>
            <a:chOff x="1364332" y="2787677"/>
            <a:chExt cx="492252" cy="492771"/>
          </a:xfrm>
        </p:grpSpPr>
        <p:sp>
          <p:nvSpPr>
            <p:cNvPr id="22" name="TextBox 21"/>
            <p:cNvSpPr txBox="1"/>
            <p:nvPr/>
          </p:nvSpPr>
          <p:spPr>
            <a:xfrm>
              <a:off x="1456987" y="2874829"/>
              <a:ext cx="361448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7638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105111" y="4035640"/>
            <a:ext cx="492252" cy="499121"/>
            <a:chOff x="1364332" y="3838674"/>
            <a:chExt cx="492252" cy="499121"/>
          </a:xfrm>
        </p:grpSpPr>
        <p:sp>
          <p:nvSpPr>
            <p:cNvPr id="27" name="TextBox 26"/>
            <p:cNvSpPr txBox="1"/>
            <p:nvPr/>
          </p:nvSpPr>
          <p:spPr>
            <a:xfrm>
              <a:off x="1455729" y="3932176"/>
              <a:ext cx="369130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27638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05111" y="5089511"/>
            <a:ext cx="492252" cy="492252"/>
            <a:chOff x="1364332" y="4906946"/>
            <a:chExt cx="492252" cy="492252"/>
          </a:xfrm>
        </p:grpSpPr>
        <p:sp>
          <p:nvSpPr>
            <p:cNvPr id="36" name="TextBox 35"/>
            <p:cNvSpPr txBox="1"/>
            <p:nvPr/>
          </p:nvSpPr>
          <p:spPr>
            <a:xfrm>
              <a:off x="1440513" y="4987748"/>
              <a:ext cx="388335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27638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80846" y="1938200"/>
            <a:ext cx="492252" cy="492252"/>
            <a:chOff x="1364332" y="1755635"/>
            <a:chExt cx="492252" cy="492252"/>
          </a:xfrm>
        </p:grpSpPr>
        <p:sp>
          <p:nvSpPr>
            <p:cNvPr id="55" name="TextBox 54"/>
            <p:cNvSpPr txBox="1"/>
            <p:nvPr/>
          </p:nvSpPr>
          <p:spPr>
            <a:xfrm>
              <a:off x="1455002" y="185374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603373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880846" y="2988378"/>
            <a:ext cx="492252" cy="492252"/>
            <a:chOff x="1364332" y="2787677"/>
            <a:chExt cx="492252" cy="492252"/>
          </a:xfrm>
        </p:grpSpPr>
        <p:sp>
          <p:nvSpPr>
            <p:cNvPr id="59" name="TextBox 58"/>
            <p:cNvSpPr txBox="1"/>
            <p:nvPr/>
          </p:nvSpPr>
          <p:spPr>
            <a:xfrm>
              <a:off x="1456987" y="2881179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03373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880846" y="4035640"/>
            <a:ext cx="492252" cy="492252"/>
            <a:chOff x="1364332" y="3838674"/>
            <a:chExt cx="492252" cy="492252"/>
          </a:xfrm>
        </p:grpSpPr>
        <p:sp>
          <p:nvSpPr>
            <p:cNvPr id="63" name="TextBox 62"/>
            <p:cNvSpPr txBox="1"/>
            <p:nvPr/>
          </p:nvSpPr>
          <p:spPr>
            <a:xfrm>
              <a:off x="1468429" y="393217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03373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80846" y="5089511"/>
            <a:ext cx="492252" cy="492252"/>
            <a:chOff x="1364332" y="4906946"/>
            <a:chExt cx="492252" cy="492252"/>
          </a:xfrm>
        </p:grpSpPr>
        <p:sp>
          <p:nvSpPr>
            <p:cNvPr id="67" name="TextBox 66"/>
            <p:cNvSpPr txBox="1"/>
            <p:nvPr/>
          </p:nvSpPr>
          <p:spPr>
            <a:xfrm>
              <a:off x="1459563" y="499409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603373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Arrow: Curved Right 69"/>
          <p:cNvSpPr/>
          <p:nvPr/>
        </p:nvSpPr>
        <p:spPr>
          <a:xfrm>
            <a:off x="482935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1" name="Arrow: Curved Right 70"/>
          <p:cNvSpPr/>
          <p:nvPr/>
        </p:nvSpPr>
        <p:spPr>
          <a:xfrm>
            <a:off x="482935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2" name="Arrow: Curved Right 71"/>
          <p:cNvSpPr/>
          <p:nvPr/>
        </p:nvSpPr>
        <p:spPr>
          <a:xfrm>
            <a:off x="482935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3" name="Arrow: Curved Right 72"/>
          <p:cNvSpPr/>
          <p:nvPr/>
        </p:nvSpPr>
        <p:spPr>
          <a:xfrm>
            <a:off x="6152182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4" name="Arrow: Curved Right 73"/>
          <p:cNvSpPr/>
          <p:nvPr/>
        </p:nvSpPr>
        <p:spPr>
          <a:xfrm>
            <a:off x="6152182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5" name="Arrow: Curved Right 74"/>
          <p:cNvSpPr/>
          <p:nvPr/>
        </p:nvSpPr>
        <p:spPr>
          <a:xfrm>
            <a:off x="6152182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14056" y="1170619"/>
            <a:ext cx="496388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513802" y="1563928"/>
            <a:ext cx="2601913" cy="2473918"/>
          </a:xfrm>
          <a:solidFill>
            <a:schemeClr val="tx1"/>
          </a:solidFill>
        </p:spPr>
      </p:sp>
      <p:sp>
        <p:nvSpPr>
          <p:cNvPr id="82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1617262" y="3569630"/>
            <a:ext cx="2601913" cy="2473918"/>
          </a:xfrm>
          <a:solidFill>
            <a:schemeClr val="tx1"/>
          </a:solidFill>
        </p:spPr>
      </p:sp>
      <p:sp>
        <p:nvSpPr>
          <p:cNvPr id="83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3773617" y="2041125"/>
            <a:ext cx="2601913" cy="2473918"/>
          </a:xfrm>
          <a:solidFill>
            <a:schemeClr val="tx1"/>
          </a:solidFill>
        </p:spPr>
      </p:sp>
      <p:sp>
        <p:nvSpPr>
          <p:cNvPr id="5" name="Rectangle 4"/>
          <p:cNvSpPr/>
          <p:nvPr/>
        </p:nvSpPr>
        <p:spPr>
          <a:xfrm>
            <a:off x="6890197" y="2189408"/>
            <a:ext cx="5422006" cy="2189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405404" y="2325313"/>
            <a:ext cx="11144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5404" y="2740914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7405404" y="2740914"/>
            <a:ext cx="318819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7405404" y="2973779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5404" y="3389380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7405404" y="3389380"/>
            <a:ext cx="224342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7405404" y="3622245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Third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5404" y="4037846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7405404" y="4037846"/>
            <a:ext cx="3662646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7403206" y="4695217"/>
            <a:ext cx="4156087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Result Concept Pick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42" name="Rectangle 41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86628" y="1170619"/>
            <a:ext cx="48187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49" name="Oval 48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: Rounded Corners 53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90408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8392730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988086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Three New Models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78071" y="1994148"/>
            <a:ext cx="2431212" cy="2431212"/>
          </a:xfrm>
          <a:solidFill>
            <a:schemeClr val="tx1"/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80393" y="1994148"/>
            <a:ext cx="2431212" cy="2431212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582717" y="1994148"/>
            <a:ext cx="2431212" cy="2431212"/>
          </a:xfrm>
          <a:solidFill>
            <a:schemeClr val="tx1"/>
          </a:solidFill>
        </p:spPr>
      </p:sp>
      <p:sp>
        <p:nvSpPr>
          <p:cNvPr id="20" name="TextBox 19"/>
          <p:cNvSpPr txBox="1"/>
          <p:nvPr/>
        </p:nvSpPr>
        <p:spPr>
          <a:xfrm>
            <a:off x="1365412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572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812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928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11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2027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2594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6320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2849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1261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951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6486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Content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0342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1657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Oval 1"/>
          <p:cNvSpPr/>
          <p:nvPr/>
        </p:nvSpPr>
        <p:spPr>
          <a:xfrm>
            <a:off x="1895699" y="186961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5060950" y="186961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8226201" y="186961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214387" y="2489166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ID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作品展示</a:t>
            </a:r>
            <a:endParaRPr lang="zh-CN" alt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9638" y="2246804"/>
            <a:ext cx="14327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设计思路与创新点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44889" y="248556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核心代码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4394200" y="257231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7481488" y="257231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1967865" y="2990850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Project Exhibition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5243830" y="3053715"/>
            <a:ext cx="170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innovation points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8366760" y="2990850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Best Concept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1644645" y="1688365"/>
            <a:ext cx="2601913" cy="2473918"/>
          </a:xfrm>
          <a:solidFill>
            <a:schemeClr val="tx1"/>
          </a:solidFill>
        </p:spPr>
      </p:sp>
      <p:sp>
        <p:nvSpPr>
          <p:cNvPr id="14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4982669" y="3205478"/>
            <a:ext cx="2601913" cy="2473918"/>
          </a:xfrm>
          <a:solidFill>
            <a:schemeClr val="tx1"/>
          </a:solidFill>
        </p:spPr>
      </p:sp>
      <p:sp>
        <p:nvSpPr>
          <p:cNvPr id="18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8285089" y="1688365"/>
            <a:ext cx="2601913" cy="2473918"/>
          </a:xfrm>
          <a:solidFill>
            <a:schemeClr val="tx1"/>
          </a:solidFill>
        </p:spPr>
      </p:sp>
      <p:sp>
        <p:nvSpPr>
          <p:cNvPr id="19" name="Rectangle 18"/>
          <p:cNvSpPr/>
          <p:nvPr/>
        </p:nvSpPr>
        <p:spPr>
          <a:xfrm>
            <a:off x="1424191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1881171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5243" y="4677924"/>
            <a:ext cx="2398663" cy="904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202223" y="482618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41587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8498567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4" name="Graphic 33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34910" y="4345122"/>
            <a:ext cx="513610" cy="5136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8520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2654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8" name="Graphic 37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54903" y="1528563"/>
            <a:ext cx="513610" cy="51361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68513" y="1625878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2647" y="2042173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47" name="Graphic 46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5089" y="4345122"/>
            <a:ext cx="513610" cy="5136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98699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2833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3905" y="3673276"/>
            <a:ext cx="1948042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/>
          <p:cNvSpPr/>
          <p:nvPr/>
        </p:nvSpPr>
        <p:spPr>
          <a:xfrm>
            <a:off x="1633905" y="3673276"/>
            <a:ext cx="155660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/>
          <p:cNvSpPr/>
          <p:nvPr/>
        </p:nvSpPr>
        <p:spPr>
          <a:xfrm>
            <a:off x="4879829" y="5251147"/>
            <a:ext cx="209778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4879829" y="5251147"/>
            <a:ext cx="1179520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 56"/>
          <p:cNvSpPr/>
          <p:nvPr/>
        </p:nvSpPr>
        <p:spPr>
          <a:xfrm>
            <a:off x="8266489" y="3724748"/>
            <a:ext cx="1959145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/>
          <p:cNvSpPr/>
          <p:nvPr/>
        </p:nvSpPr>
        <p:spPr>
          <a:xfrm>
            <a:off x="8266489" y="3724748"/>
            <a:ext cx="179844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82123" y="991596"/>
            <a:ext cx="2551112" cy="2498581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438965" y="991596"/>
            <a:ext cx="2551112" cy="2498581"/>
          </a:xfrm>
          <a:solidFill>
            <a:schemeClr val="tx1"/>
          </a:solidFill>
        </p:spPr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81930" y="3603812"/>
            <a:ext cx="5208147" cy="2159417"/>
          </a:xfrm>
          <a:solidFill>
            <a:schemeClr val="tx1"/>
          </a:solidFill>
        </p:spPr>
      </p:sp>
      <p:sp>
        <p:nvSpPr>
          <p:cNvPr id="22" name="TextBox 21"/>
          <p:cNvSpPr txBox="1"/>
          <p:nvPr/>
        </p:nvSpPr>
        <p:spPr>
          <a:xfrm>
            <a:off x="6757391" y="1233787"/>
            <a:ext cx="27045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Interest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9844" y="1587876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6757391" y="2086465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7762" y="303264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8922" y="2676652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7762" y="4747566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8922" y="4391574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8835573" y="25380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8938348" y="30326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79508" y="26766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8835573" y="43928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/>
          <p:cNvSpPr txBox="1"/>
          <p:nvPr/>
        </p:nvSpPr>
        <p:spPr>
          <a:xfrm>
            <a:off x="8938348" y="48874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9508" y="45314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720712" y="1027336"/>
            <a:ext cx="6664212" cy="2232413"/>
          </a:xfrm>
          <a:solidFill>
            <a:schemeClr val="tx1"/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4265" y="3429000"/>
            <a:ext cx="2212630" cy="2307335"/>
          </a:xfrm>
          <a:solidFill>
            <a:schemeClr val="tx1"/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172294" y="3429000"/>
            <a:ext cx="2212630" cy="2307334"/>
          </a:xfrm>
          <a:solidFill>
            <a:schemeClr val="tx1"/>
          </a:solidFill>
        </p:spPr>
      </p:sp>
      <p:sp>
        <p:nvSpPr>
          <p:cNvPr id="7" name="Rectangle: Rounded Corners 6"/>
          <p:cNvSpPr/>
          <p:nvPr/>
        </p:nvSpPr>
        <p:spPr>
          <a:xfrm>
            <a:off x="915932" y="3429000"/>
            <a:ext cx="5448178" cy="23073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159867" y="3567555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545" y="3938068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932" y="1609826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153" y="1129495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2857" y="1587610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730823"/>
            <a:ext cx="6096000" cy="28462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6096000" y="3391155"/>
            <a:ext cx="6096000" cy="28462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89352" y="1032752"/>
            <a:ext cx="5317295" cy="2242372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8507" y="3709115"/>
            <a:ext cx="5178402" cy="2242372"/>
          </a:xfrm>
          <a:solidFill>
            <a:schemeClr val="tx1"/>
          </a:solidFill>
        </p:spPr>
      </p:sp>
      <p:sp>
        <p:nvSpPr>
          <p:cNvPr id="21" name="Rectangle: Rounded Corners 20"/>
          <p:cNvSpPr/>
          <p:nvPr/>
        </p:nvSpPr>
        <p:spPr>
          <a:xfrm>
            <a:off x="300977" y="3753553"/>
            <a:ext cx="5448178" cy="2307334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544912" y="38921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590" y="42626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386901" y="856453"/>
            <a:ext cx="5448178" cy="2307334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6630836" y="9950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6514" y="13655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7612" y="783026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Outfit Of Day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065" y="113711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987612" y="163570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193463"/>
            <a:ext cx="12192000" cy="2797306"/>
          </a:xfrm>
          <a:solidFill>
            <a:schemeClr val="tx1"/>
          </a:solidFill>
        </p:spPr>
      </p:sp>
      <p:sp>
        <p:nvSpPr>
          <p:cNvPr id="12" name="Rectangle 11"/>
          <p:cNvSpPr/>
          <p:nvPr/>
        </p:nvSpPr>
        <p:spPr>
          <a:xfrm>
            <a:off x="1438141" y="4514250"/>
            <a:ext cx="9315718" cy="953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1674253" y="4879279"/>
            <a:ext cx="882846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571" y="4596537"/>
            <a:ext cx="4891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54198" y="5831965"/>
            <a:ext cx="1268574" cy="307777"/>
            <a:chOff x="5600474" y="6035067"/>
            <a:chExt cx="991052" cy="307777"/>
          </a:xfrm>
          <a:solidFill>
            <a:schemeClr val="accent3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5600474" y="6035067"/>
              <a:ext cx="991052" cy="307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400"/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5668759" y="6069439"/>
              <a:ext cx="883266" cy="260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Read More</a:t>
              </a:r>
              <a:endParaRPr lang="en-ID" sz="1100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2918" y="3394074"/>
            <a:ext cx="2551112" cy="3463925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98493" y="0"/>
            <a:ext cx="2551112" cy="3463925"/>
          </a:xfrm>
          <a:solidFill>
            <a:schemeClr val="tx1"/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4068" y="3394075"/>
            <a:ext cx="2551112" cy="3463925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889643" y="-5818"/>
            <a:ext cx="2551112" cy="3463925"/>
          </a:xfrm>
          <a:solidFill>
            <a:schemeClr val="tx1"/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349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4313" y="1726145"/>
            <a:ext cx="13997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1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3772" y="3811298"/>
            <a:ext cx="142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2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785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9749" y="1726145"/>
            <a:ext cx="13784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3</a:t>
            </a:r>
            <a:endParaRPr lang="en-US" sz="14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04015" y="3811298"/>
            <a:ext cx="129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4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6062" y="693707"/>
            <a:ext cx="7199290" cy="12304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53538" y="1080531"/>
            <a:ext cx="2991543" cy="3411490"/>
          </a:xfrm>
          <a:solidFill>
            <a:schemeClr val="tx1"/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187319" y="1080532"/>
            <a:ext cx="2991543" cy="3411490"/>
          </a:xfrm>
          <a:solidFill>
            <a:schemeClr val="tx1"/>
          </a:solidFill>
        </p:spPr>
      </p:sp>
      <p:sp>
        <p:nvSpPr>
          <p:cNvPr id="14" name="TextBox 13"/>
          <p:cNvSpPr txBox="1"/>
          <p:nvPr/>
        </p:nvSpPr>
        <p:spPr>
          <a:xfrm>
            <a:off x="776720" y="2116342"/>
            <a:ext cx="35479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 Know</a:t>
            </a:r>
            <a:endParaRPr lang="en-US" sz="3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173" y="2331931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776720" y="2762673"/>
            <a:ext cx="436593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05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853538" y="4659036"/>
            <a:ext cx="2991542" cy="12768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4963803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3803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8187320" y="4659036"/>
            <a:ext cx="2991542" cy="12768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/>
          <p:cNvSpPr txBox="1"/>
          <p:nvPr/>
        </p:nvSpPr>
        <p:spPr>
          <a:xfrm>
            <a:off x="8297585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7585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720" y="3232512"/>
            <a:ext cx="369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980714"/>
            <a:ext cx="7499940" cy="2159043"/>
          </a:xfrm>
          <a:solidFill>
            <a:schemeClr val="tx1"/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795517"/>
            <a:ext cx="2551112" cy="2836326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791575" y="795517"/>
            <a:ext cx="2551112" cy="2836326"/>
          </a:xfrm>
          <a:solidFill>
            <a:schemeClr val="tx1"/>
          </a:solidFill>
        </p:spPr>
      </p:sp>
      <p:sp>
        <p:nvSpPr>
          <p:cNvPr id="13" name="TextBox 12"/>
          <p:cNvSpPr txBox="1"/>
          <p:nvPr/>
        </p:nvSpPr>
        <p:spPr>
          <a:xfrm>
            <a:off x="776720" y="861183"/>
            <a:ext cx="35479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Sale Offer</a:t>
            </a:r>
            <a:endParaRPr lang="en-US" sz="4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173" y="113832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776720" y="1582337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5309" y="4573482"/>
            <a:ext cx="4922751" cy="13080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8963142" y="4920103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9880" y="4638630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0259" y="4636982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6021" y="5406422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569663" y="5444895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18104" y="5406422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Arrow: Chevron 29"/>
          <p:cNvSpPr/>
          <p:nvPr/>
        </p:nvSpPr>
        <p:spPr>
          <a:xfrm>
            <a:off x="8065884" y="5425658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75309" y="3027874"/>
            <a:ext cx="4922751" cy="13080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/>
          <p:cNvSpPr txBox="1"/>
          <p:nvPr/>
        </p:nvSpPr>
        <p:spPr>
          <a:xfrm>
            <a:off x="8963142" y="3374495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9880" y="3093022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0259" y="3091374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6021" y="3860814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569663" y="3899287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18104" y="3860814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Arrow: Chevron 47"/>
          <p:cNvSpPr/>
          <p:nvPr/>
        </p:nvSpPr>
        <p:spPr>
          <a:xfrm>
            <a:off x="8065884" y="3880050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8261" y="2104544"/>
            <a:ext cx="42064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88278" y="-202348"/>
            <a:ext cx="243624" cy="346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/>
          <p:cNvSpPr/>
          <p:nvPr/>
        </p:nvSpPr>
        <p:spPr>
          <a:xfrm>
            <a:off x="5044799" y="-202348"/>
            <a:ext cx="243624" cy="1566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101589" y="6498811"/>
            <a:ext cx="121061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141668" y="2537138"/>
            <a:ext cx="1803043" cy="1365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737577" y="5423684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1963" y="1069406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511938" y="915361"/>
            <a:ext cx="2543251" cy="4006087"/>
          </a:xfrm>
          <a:solidFill>
            <a:schemeClr val="tx1"/>
          </a:solidFill>
        </p:spPr>
      </p:sp>
      <p:sp>
        <p:nvSpPr>
          <p:cNvPr id="47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378112" y="1881499"/>
            <a:ext cx="3044965" cy="4251385"/>
          </a:xfrm>
          <a:solidFill>
            <a:schemeClr val="tx1"/>
          </a:solidFill>
        </p:spPr>
      </p:sp>
      <p:sp>
        <p:nvSpPr>
          <p:cNvPr id="48" name="Rectangle 47"/>
          <p:cNvSpPr/>
          <p:nvPr/>
        </p:nvSpPr>
        <p:spPr>
          <a:xfrm>
            <a:off x="5499279" y="5215944"/>
            <a:ext cx="149046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/>
          <p:cNvSpPr txBox="1"/>
          <p:nvPr/>
        </p:nvSpPr>
        <p:spPr>
          <a:xfrm>
            <a:off x="1328155" y="5085130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1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5869" y="691455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2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Freeform: Shape 69"/>
          <p:cNvSpPr/>
          <p:nvPr/>
        </p:nvSpPr>
        <p:spPr>
          <a:xfrm flipH="1">
            <a:off x="6989744" y="2526102"/>
            <a:ext cx="5322458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1" name="TextBox 70"/>
          <p:cNvSpPr txBox="1"/>
          <p:nvPr/>
        </p:nvSpPr>
        <p:spPr>
          <a:xfrm>
            <a:off x="7483661" y="2686538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2" name="Freeform: Shape 71"/>
          <p:cNvSpPr/>
          <p:nvPr/>
        </p:nvSpPr>
        <p:spPr>
          <a:xfrm flipH="1">
            <a:off x="7137662" y="4190665"/>
            <a:ext cx="5174540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3" name="TextBox 72"/>
          <p:cNvSpPr txBox="1"/>
          <p:nvPr/>
        </p:nvSpPr>
        <p:spPr>
          <a:xfrm>
            <a:off x="7483661" y="4351101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57291" y="1028821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Exhibition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89744" y="1382910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Box 75"/>
          <p:cNvSpPr txBox="1"/>
          <p:nvPr/>
        </p:nvSpPr>
        <p:spPr>
          <a:xfrm>
            <a:off x="7357291" y="188149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ounded Rectangle 33"/>
          <p:cNvSpPr/>
          <p:nvPr/>
        </p:nvSpPr>
        <p:spPr>
          <a:xfrm rot="2700000" flipH="1">
            <a:off x="911366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Rounded Rectangle 33"/>
          <p:cNvSpPr/>
          <p:nvPr/>
        </p:nvSpPr>
        <p:spPr>
          <a:xfrm rot="2700000" flipH="1">
            <a:off x="2243275" y="3821352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Rounded Rectangle 33"/>
          <p:cNvSpPr/>
          <p:nvPr/>
        </p:nvSpPr>
        <p:spPr>
          <a:xfrm rot="2700000" flipH="1">
            <a:off x="3575184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 rot="2700000" flipH="1">
            <a:off x="4907093" y="3770553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2302" y="27478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7245567" y="269635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5866" y="257861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2302" y="358826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245567" y="353672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5866" y="341898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5952" y="43874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7245567" y="4335931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35866" y="4218197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93252" y="5197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7245567" y="5146450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35866" y="5028716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35866" y="215797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58" name="Graphic 57" descr="Bar graph with upward trend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57604" y="4114316"/>
            <a:ext cx="914400" cy="914400"/>
          </a:xfrm>
          <a:prstGeom prst="rect">
            <a:avLst/>
          </a:prstGeom>
        </p:spPr>
      </p:pic>
      <p:pic>
        <p:nvPicPr>
          <p:cNvPr id="59" name="Graphic 58" descr="Checklis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0" y="4169893"/>
            <a:ext cx="914400" cy="914400"/>
          </a:xfrm>
          <a:prstGeom prst="rect">
            <a:avLst/>
          </a:prstGeom>
        </p:spPr>
      </p:pic>
      <p:pic>
        <p:nvPicPr>
          <p:cNvPr id="60" name="Graphic 59" descr="Connections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577" y="2942570"/>
            <a:ext cx="914400" cy="914400"/>
          </a:xfrm>
          <a:prstGeom prst="rect">
            <a:avLst/>
          </a:prstGeom>
        </p:spPr>
      </p:pic>
      <p:pic>
        <p:nvPicPr>
          <p:cNvPr id="61" name="Graphic 60" descr="Shopping cart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452" y="2981641"/>
            <a:ext cx="914400" cy="9144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5658" y="1170619"/>
            <a:ext cx="47606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8940" y="6353175"/>
            <a:ext cx="2113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Overview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150" y="4603115"/>
            <a:ext cx="104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学号抽题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2480" y="4603115"/>
            <a:ext cx="1223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管理员登录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页面总览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14" name="Rectangle 1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6" name="TextBox 14"/>
          <p:cNvSpPr txBox="1"/>
          <p:nvPr/>
        </p:nvSpPr>
        <p:spPr>
          <a:xfrm>
            <a:off x="10007600" y="4603115"/>
            <a:ext cx="1254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管理员页面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4145280" y="4603115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3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366645"/>
            <a:ext cx="2533650" cy="19462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2376805"/>
            <a:ext cx="2550795" cy="1960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5" y="2392045"/>
            <a:ext cx="2531110" cy="1945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285" y="2366645"/>
            <a:ext cx="2549525" cy="196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2458" y="1170619"/>
            <a:ext cx="51670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52179" y="202175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/>
          <p:cNvSpPr/>
          <p:nvPr/>
        </p:nvSpPr>
        <p:spPr>
          <a:xfrm>
            <a:off x="1052179" y="2937385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/>
          <p:cNvSpPr/>
          <p:nvPr/>
        </p:nvSpPr>
        <p:spPr>
          <a:xfrm>
            <a:off x="1052179" y="385301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/>
          <p:cNvSpPr/>
          <p:nvPr/>
        </p:nvSpPr>
        <p:spPr>
          <a:xfrm>
            <a:off x="1052179" y="4768646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7" name="Group 86"/>
          <p:cNvGrpSpPr/>
          <p:nvPr/>
        </p:nvGrpSpPr>
        <p:grpSpPr>
          <a:xfrm>
            <a:off x="1852279" y="235928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88" name="Rectangle 87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52279" y="327491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1" name="Rectangle 90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52279" y="419054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4" name="Rectangle 93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52279" y="5106175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7" name="Rectangle 96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41935" y="2416887"/>
            <a:ext cx="410863" cy="410863"/>
            <a:chOff x="1132840" y="4820102"/>
            <a:chExt cx="664939" cy="664939"/>
          </a:xfrm>
        </p:grpSpPr>
        <p:sp>
          <p:nvSpPr>
            <p:cNvPr id="100" name="TextBox 99"/>
            <p:cNvSpPr txBox="1"/>
            <p:nvPr/>
          </p:nvSpPr>
          <p:spPr>
            <a:xfrm>
              <a:off x="1261397" y="4903517"/>
              <a:ext cx="45970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432234" y="229915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08670" y="330879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5" name="Freeform: Shape 104"/>
          <p:cNvSpPr/>
          <p:nvPr/>
        </p:nvSpPr>
        <p:spPr>
          <a:xfrm>
            <a:off x="6941935" y="3257257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32234" y="313952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02320" y="41080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9" name="Freeform: Shape 108"/>
          <p:cNvSpPr/>
          <p:nvPr/>
        </p:nvSpPr>
        <p:spPr>
          <a:xfrm>
            <a:off x="6941935" y="4056466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32234" y="3938732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89620" y="4918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3" name="Freeform: Shape 112"/>
          <p:cNvSpPr/>
          <p:nvPr/>
        </p:nvSpPr>
        <p:spPr>
          <a:xfrm>
            <a:off x="6941935" y="4866985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32234" y="4749251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32234" y="187850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117" name="Graphic 116" descr="Bullsey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15850" y="3993796"/>
            <a:ext cx="472758" cy="472758"/>
          </a:xfrm>
          <a:prstGeom prst="rect">
            <a:avLst/>
          </a:prstGeom>
        </p:spPr>
      </p:pic>
      <p:pic>
        <p:nvPicPr>
          <p:cNvPr id="119" name="Graphic 118" descr="Money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850" y="4893705"/>
            <a:ext cx="472758" cy="472758"/>
          </a:xfrm>
          <a:prstGeom prst="rect">
            <a:avLst/>
          </a:prstGeom>
        </p:spPr>
      </p:pic>
      <p:pic>
        <p:nvPicPr>
          <p:cNvPr id="121" name="Graphic 120" descr="Palette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850" y="3080926"/>
            <a:ext cx="472758" cy="472758"/>
          </a:xfrm>
          <a:prstGeom prst="rect">
            <a:avLst/>
          </a:prstGeom>
        </p:spPr>
      </p:pic>
      <p:pic>
        <p:nvPicPr>
          <p:cNvPr id="123" name="Graphic 122" descr="Pin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850" y="2128274"/>
            <a:ext cx="472758" cy="472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425370" y="1170619"/>
            <a:ext cx="5341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17369" y="1447618"/>
          <a:ext cx="5999341" cy="457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420" y="310583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420" y="394620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7420" y="4745413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7008262" y="3176498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5400000">
            <a:off x="7008262" y="401290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5400000">
            <a:off x="7008262" y="4816077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7420" y="2675957"/>
            <a:ext cx="146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4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320004" y="1170619"/>
            <a:ext cx="5551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95699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5060950" y="187850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8226201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214387" y="2498056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9638" y="25071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44889" y="24944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4394200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7481488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1895699" y="4321894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1998474" y="4816441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9634" y="4460449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5060950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5163725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04885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8205692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308467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9627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53151" y="1170619"/>
            <a:ext cx="50856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960788" y="226135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198718" y="2248643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126389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13%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46792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24%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60788" y="4485779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198718" y="447307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126389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15%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46792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48%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38145" y="2521464"/>
            <a:ext cx="410863" cy="410863"/>
            <a:chOff x="1132840" y="4820102"/>
            <a:chExt cx="664939" cy="664939"/>
          </a:xfrm>
        </p:grpSpPr>
        <p:sp>
          <p:nvSpPr>
            <p:cNvPr id="23" name="TextBox 2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28444" y="2403730"/>
            <a:ext cx="2101811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99157" y="4694067"/>
            <a:ext cx="410863" cy="410863"/>
            <a:chOff x="1132840" y="4820102"/>
            <a:chExt cx="664939" cy="664939"/>
          </a:xfrm>
        </p:grpSpPr>
        <p:sp>
          <p:nvSpPr>
            <p:cNvPr id="36" name="TextBox 35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89456" y="4576333"/>
            <a:ext cx="20649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471875" y="2495482"/>
            <a:ext cx="410863" cy="410863"/>
            <a:chOff x="1132840" y="4820102"/>
            <a:chExt cx="664939" cy="664939"/>
          </a:xfrm>
        </p:grpSpPr>
        <p:sp>
          <p:nvSpPr>
            <p:cNvPr id="40" name="TextBox 39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62174" y="2377748"/>
            <a:ext cx="229379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472087" y="4719910"/>
            <a:ext cx="410863" cy="410863"/>
            <a:chOff x="1132840" y="4820102"/>
            <a:chExt cx="664939" cy="664939"/>
          </a:xfrm>
        </p:grpSpPr>
        <p:sp>
          <p:nvSpPr>
            <p:cNvPr id="50" name="TextBox 49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962386" y="4602176"/>
            <a:ext cx="22935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44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8444" y="414005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6217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62174" y="415926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75155" y="1568144"/>
            <a:ext cx="4377730" cy="4438369"/>
            <a:chOff x="2295000" y="2129152"/>
            <a:chExt cx="2967281" cy="3008383"/>
          </a:xfrm>
        </p:grpSpPr>
        <p:pic>
          <p:nvPicPr>
            <p:cNvPr id="3" name="Graphic 2" descr="Gear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4922" y="2940176"/>
              <a:ext cx="2197359" cy="2197359"/>
            </a:xfrm>
            <a:prstGeom prst="rect">
              <a:avLst/>
            </a:prstGeom>
          </p:spPr>
        </p:pic>
        <p:pic>
          <p:nvPicPr>
            <p:cNvPr id="15" name="Graphic 14" descr="Single gear with solid fill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000" y="2129152"/>
              <a:ext cx="2050835" cy="2050835"/>
            </a:xfrm>
            <a:prstGeom prst="rect">
              <a:avLst/>
            </a:prstGeom>
          </p:spPr>
        </p:pic>
        <p:pic>
          <p:nvPicPr>
            <p:cNvPr id="16" name="Graphic 15" descr="Single gear with solid fill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2779" y="4213240"/>
              <a:ext cx="884286" cy="884286"/>
            </a:xfrm>
            <a:prstGeom prst="rect">
              <a:avLst/>
            </a:prstGeom>
          </p:spPr>
        </p:pic>
      </p:grpSp>
      <p:sp>
        <p:nvSpPr>
          <p:cNvPr id="18" name="Arrow: Chevron 17"/>
          <p:cNvSpPr/>
          <p:nvPr/>
        </p:nvSpPr>
        <p:spPr>
          <a:xfrm rot="5400000">
            <a:off x="1424734" y="2855884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1889" y="2765907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 rot="5400000">
            <a:off x="1424734" y="381156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1889" y="372159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Arrow: Chevron 23"/>
          <p:cNvSpPr/>
          <p:nvPr/>
        </p:nvSpPr>
        <p:spPr>
          <a:xfrm rot="5400000">
            <a:off x="1424734" y="483863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889" y="474866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1379493" y="1882013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7459" y="2022858"/>
            <a:ext cx="32817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Every 2 weeks system meeting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" name="Arrow: Chevron 3"/>
          <p:cNvSpPr/>
          <p:nvPr/>
        </p:nvSpPr>
        <p:spPr>
          <a:xfrm rot="5400000">
            <a:off x="1357170" y="2923608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325" y="2833631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Arrow: Chevron 6"/>
          <p:cNvSpPr/>
          <p:nvPr/>
        </p:nvSpPr>
        <p:spPr>
          <a:xfrm rot="5400000">
            <a:off x="1357170" y="387929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325" y="378931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1357170" y="490636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325" y="481638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1311929" y="1949737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9895" y="2090582"/>
            <a:ext cx="32817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Report Every 2 week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22" name="Graphic 21" descr="Connection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63398" y="1733556"/>
            <a:ext cx="4260402" cy="4260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1292061"/>
            <a:ext cx="7173532" cy="4091307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sp>
      <p:sp>
        <p:nvSpPr>
          <p:cNvPr id="14" name="TextBox 13"/>
          <p:cNvSpPr txBox="1"/>
          <p:nvPr/>
        </p:nvSpPr>
        <p:spPr>
          <a:xfrm>
            <a:off x="7405351" y="74770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29589" y="3888602"/>
            <a:ext cx="511647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579731"/>
            <a:ext cx="5797505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4185" y="3298825"/>
            <a:ext cx="20999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点击右上方菜单按钮即可开始。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4207" y="289849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185" y="1375410"/>
            <a:ext cx="1603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主页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6408" y="172947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354185" y="2199640"/>
            <a:ext cx="150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61340"/>
            <a:ext cx="7390130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6345" y="3333750"/>
            <a:ext cx="2978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输入学号，可以从题库中随机抽取一题。该学号会被记录下来，管理员界面可以查看抽题记录。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当已经抽取过题目的学号再次尝试抽题时，会阻止并弹出警告。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6367" y="29334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56345" y="1410970"/>
            <a:ext cx="297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88568" y="176439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56345" y="2234565"/>
            <a:ext cx="243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Drawing with ID</a:t>
            </a:r>
            <a:endParaRPr lang="zh-CN" alt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725"/>
            <a:ext cx="739076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9495" y="3420110"/>
            <a:ext cx="33235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点击按钮，每次可随机抽取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道题目，可反复抽取。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9517" y="295119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9495" y="1428115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1718" y="178217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59495" y="2261870"/>
            <a:ext cx="1369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1185"/>
            <a:ext cx="7390765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6960" y="3361690"/>
            <a:ext cx="349504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6982" y="29613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59165" y="1446530"/>
            <a:ext cx="363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管理员登录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6953" y="179932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74735" y="2271395"/>
            <a:ext cx="2825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090"/>
            <a:ext cx="7390130" cy="567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845" y="3298825"/>
            <a:ext cx="3550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在管理员界面，可以查看题库中的所有题目，还可以上传题目文件。也可以查看抽题记录，记录上保存了抽题人的学号、所抽的题目、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IP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地址、平台等信息，方便日后使用。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4867" y="294230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4845" y="1419225"/>
            <a:ext cx="3639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管理员页面</a:t>
            </a:r>
            <a:endParaRPr lang="en-US" altLang="zh-CN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17068" y="177328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84845" y="2243455"/>
            <a:ext cx="260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826770"/>
            <a:ext cx="5459095" cy="4197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164080"/>
            <a:ext cx="5459730" cy="418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设计思路与创新点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6595" y="2471420"/>
            <a:ext cx="490220" cy="474345"/>
            <a:chOff x="1132840" y="4820102"/>
            <a:chExt cx="664939" cy="664939"/>
          </a:xfrm>
        </p:grpSpPr>
        <p:sp>
          <p:nvSpPr>
            <p:cNvPr id="100" name="TextBox 99"/>
            <p:cNvSpPr txBox="1"/>
            <p:nvPr/>
          </p:nvSpPr>
          <p:spPr>
            <a:xfrm>
              <a:off x="1261397" y="4903517"/>
              <a:ext cx="459709" cy="429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75410" y="2417445"/>
            <a:ext cx="9920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写好网页架构，在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CSS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中添加装饰元素，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负责处理页面交互逻辑。使用这套组合实现的前端，界面简洁美观，提高了使用效率。</a:t>
            </a:r>
            <a:endParaRPr lang="zh-CN" altLang="en-US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55894" y="187914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517525" y="6292215"/>
            <a:ext cx="170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innovation points</a:t>
            </a:r>
            <a:endParaRPr lang="en-US" sz="1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6459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innovation points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6275" y="3331845"/>
            <a:ext cx="479425" cy="455295"/>
            <a:chOff x="1132840" y="4820102"/>
            <a:chExt cx="664939" cy="664939"/>
          </a:xfrm>
        </p:grpSpPr>
        <p:sp>
          <p:nvSpPr>
            <p:cNvPr id="5" name="TextBox 99"/>
            <p:cNvSpPr txBox="1"/>
            <p:nvPr/>
          </p:nvSpPr>
          <p:spPr>
            <a:xfrm>
              <a:off x="1261397" y="4903517"/>
              <a:ext cx="439848" cy="44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2</a:t>
              </a:r>
              <a:endParaRPr lang="en-US" alt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7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1"/>
          <p:cNvSpPr txBox="1"/>
          <p:nvPr/>
        </p:nvSpPr>
        <p:spPr>
          <a:xfrm>
            <a:off x="1375410" y="3144520"/>
            <a:ext cx="992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由于用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作为后端的情况及其少见，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只有少数几个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Web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框架如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Crow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、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Oat++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。网络上关于这些的学习资料极其稀少，对开发造成了很大的不便。所以我觉定，用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写好核心逻辑后，再通过WebAssembly编译成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模块作为后端。</a:t>
            </a:r>
            <a:endParaRPr lang="zh-CN" altLang="en-US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22981</Words>
  <Application>WPS Presentation</Application>
  <PresentationFormat>Widescreen</PresentationFormat>
  <Paragraphs>721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Arial</vt:lpstr>
      <vt:lpstr>SimSun</vt:lpstr>
      <vt:lpstr>Wingdings</vt:lpstr>
      <vt:lpstr>DejaVu Sans</vt:lpstr>
      <vt:lpstr>Segoe UI</vt:lpstr>
      <vt:lpstr>Arimo Nerd Font</vt:lpstr>
      <vt:lpstr>Microsoft YaHei</vt:lpstr>
      <vt:lpstr>Noto sans</vt:lpstr>
      <vt:lpstr>Poppins</vt:lpstr>
      <vt:lpstr>文泉驿微米黑</vt:lpstr>
      <vt:lpstr>Calibri</vt:lpstr>
      <vt:lpstr>Microsoft YaHei</vt:lpstr>
      <vt:lpstr>Arial Unicode MS</vt:lpstr>
      <vt:lpstr>Calibri Light</vt:lpstr>
      <vt:lpstr>Open Sans</vt:lpstr>
      <vt:lpstr>Helvetica</vt:lpstr>
      <vt:lpstr>Source Sans Pro</vt:lpstr>
      <vt:lpstr>Poppins Light</vt:lpstr>
      <vt:lpstr>NotoSans Nerd Font</vt:lpstr>
      <vt:lpstr>C059</vt:lpstr>
      <vt:lpstr>Ubuntu Nerd Font</vt:lpstr>
      <vt:lpstr>ProFontIIx Nerd Font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kana</cp:lastModifiedBy>
  <cp:revision>52</cp:revision>
  <dcterms:created xsi:type="dcterms:W3CDTF">2023-04-28T07:32:02Z</dcterms:created>
  <dcterms:modified xsi:type="dcterms:W3CDTF">2023-04-28T07:32:02Z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1033-11.1.0.11691</vt:lpwstr>
  </property>
</Properties>
</file>