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9" r:id="rId13"/>
    <p:sldId id="267" r:id="rId14"/>
    <p:sldId id="270" r:id="rId15"/>
    <p:sldId id="268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19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5">
  <dgm:title val=""/>
  <dgm:desc val=""/>
  <dgm:catLst>
    <dgm:cat type="accent3" pri="11500"/>
  </dgm:catLst>
  <dgm:styleLbl name="node0">
    <dgm:fillClrLst meth="cycle"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alpha val="9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alpha val="90000"/>
      </a:schemeClr>
      <a:schemeClr val="accent3">
        <a:alpha val="5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/>
    <dgm:txEffectClrLst/>
  </dgm:styleLbl>
  <dgm:styleLbl name="lnNode1">
    <dgm:fillClrLst>
      <a:schemeClr val="accent3">
        <a:shade val="90000"/>
      </a:schemeClr>
      <a:schemeClr val="accent3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  <a:alpha val="90000"/>
      </a:schemeClr>
      <a:schemeClr val="accent3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alpha val="90000"/>
        <a:tint val="40000"/>
      </a:schemeClr>
      <a:schemeClr val="accent3">
        <a:alpha val="5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5">
  <dgm:title val=""/>
  <dgm:desc val=""/>
  <dgm:catLst>
    <dgm:cat type="accent3" pri="11500"/>
  </dgm:catLst>
  <dgm:styleLbl name="node0">
    <dgm:fillClrLst meth="cycle"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alpha val="9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alpha val="90000"/>
      </a:schemeClr>
      <a:schemeClr val="accent3">
        <a:alpha val="5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/>
    <dgm:txEffectClrLst/>
  </dgm:styleLbl>
  <dgm:styleLbl name="lnNode1">
    <dgm:fillClrLst>
      <a:schemeClr val="accent3">
        <a:shade val="90000"/>
      </a:schemeClr>
      <a:schemeClr val="accent3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  <a:alpha val="90000"/>
      </a:schemeClr>
      <a:schemeClr val="accent3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alpha val="90000"/>
        <a:tint val="40000"/>
      </a:schemeClr>
      <a:schemeClr val="accent3">
        <a:alpha val="5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3_5">
  <dgm:title val=""/>
  <dgm:desc val=""/>
  <dgm:catLst>
    <dgm:cat type="accent3" pri="11500"/>
  </dgm:catLst>
  <dgm:styleLbl name="node0">
    <dgm:fillClrLst meth="cycle"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alpha val="9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alpha val="90000"/>
      </a:schemeClr>
      <a:schemeClr val="accent3">
        <a:alpha val="5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/>
    <dgm:txEffectClrLst/>
  </dgm:styleLbl>
  <dgm:styleLbl name="lnNode1">
    <dgm:fillClrLst>
      <a:schemeClr val="accent3">
        <a:shade val="90000"/>
      </a:schemeClr>
      <a:schemeClr val="accent3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  <a:alpha val="90000"/>
      </a:schemeClr>
      <a:schemeClr val="accent3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alpha val="90000"/>
        <a:tint val="40000"/>
      </a:schemeClr>
      <a:schemeClr val="accent3">
        <a:alpha val="5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352461A-B092-45E4-B450-F363DB2284C2}" type="doc">
      <dgm:prSet loTypeId="urn:microsoft.com/office/officeart/2005/8/layout/target3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8747EC13-A20A-4473-969C-6797FA724518}">
      <dgm:prSet phldrT="[Text]"/>
      <dgm:spPr/>
      <dgm:t>
        <a:bodyPr/>
        <a:lstStyle/>
        <a:p>
          <a:r>
            <a:rPr lang="en-US" b="0" dirty="0" err="1" smtClean="0">
              <a:latin typeface="Arial" pitchFamily="34" charset="0"/>
              <a:cs typeface="Arial" pitchFamily="34" charset="0"/>
            </a:rPr>
            <a:t>Trình</a:t>
          </a:r>
          <a:r>
            <a:rPr lang="en-US" b="0" dirty="0" smtClean="0">
              <a:latin typeface="Arial" pitchFamily="34" charset="0"/>
              <a:cs typeface="Arial" pitchFamily="34" charset="0"/>
            </a:rPr>
            <a:t> </a:t>
          </a:r>
          <a:r>
            <a:rPr lang="en-US" b="0" dirty="0" err="1" smtClean="0">
              <a:latin typeface="Arial" pitchFamily="34" charset="0"/>
              <a:cs typeface="Arial" pitchFamily="34" charset="0"/>
            </a:rPr>
            <a:t>bày</a:t>
          </a:r>
          <a:r>
            <a:rPr lang="en-US" b="0" dirty="0" smtClean="0">
              <a:latin typeface="Arial" pitchFamily="34" charset="0"/>
              <a:cs typeface="Arial" pitchFamily="34" charset="0"/>
            </a:rPr>
            <a:t> </a:t>
          </a:r>
          <a:r>
            <a:rPr lang="en-US" b="0" dirty="0" err="1" smtClean="0">
              <a:latin typeface="Arial" pitchFamily="34" charset="0"/>
              <a:cs typeface="Arial" pitchFamily="34" charset="0"/>
            </a:rPr>
            <a:t>giải</a:t>
          </a:r>
          <a:r>
            <a:rPr lang="en-US" b="0" dirty="0" smtClean="0">
              <a:latin typeface="Arial" pitchFamily="34" charset="0"/>
              <a:cs typeface="Arial" pitchFamily="34" charset="0"/>
            </a:rPr>
            <a:t> </a:t>
          </a:r>
          <a:r>
            <a:rPr lang="en-US" b="0" dirty="0" err="1" smtClean="0">
              <a:latin typeface="Arial" pitchFamily="34" charset="0"/>
              <a:cs typeface="Arial" pitchFamily="34" charset="0"/>
            </a:rPr>
            <a:t>pháp</a:t>
          </a:r>
          <a:r>
            <a:rPr lang="en-US" b="0" dirty="0" smtClean="0">
              <a:latin typeface="Arial" pitchFamily="34" charset="0"/>
              <a:cs typeface="Arial" pitchFamily="34" charset="0"/>
            </a:rPr>
            <a:t>	</a:t>
          </a:r>
        </a:p>
      </dgm:t>
    </dgm:pt>
    <dgm:pt modelId="{FE44E236-A77F-45CC-979F-09BD9029740A}" type="parTrans" cxnId="{1C28C93D-3E88-475B-9676-3A7E79A788D1}">
      <dgm:prSet/>
      <dgm:spPr/>
      <dgm:t>
        <a:bodyPr/>
        <a:lstStyle/>
        <a:p>
          <a:endParaRPr lang="en-US"/>
        </a:p>
      </dgm:t>
    </dgm:pt>
    <dgm:pt modelId="{54CC52E5-E49D-4FF0-8C50-DABEC96D02EF}" type="sibTrans" cxnId="{1C28C93D-3E88-475B-9676-3A7E79A788D1}">
      <dgm:prSet/>
      <dgm:spPr/>
      <dgm:t>
        <a:bodyPr/>
        <a:lstStyle/>
        <a:p>
          <a:endParaRPr lang="en-US"/>
        </a:p>
      </dgm:t>
    </dgm:pt>
    <dgm:pt modelId="{B214817F-2CFC-4E5E-9600-F80AC291F7B0}">
      <dgm:prSet phldrT="[Text]"/>
      <dgm:spPr/>
      <dgm:t>
        <a:bodyPr/>
        <a:lstStyle/>
        <a:p>
          <a:r>
            <a:rPr lang="en-US" dirty="0" err="1" smtClean="0">
              <a:latin typeface="Arial" pitchFamily="34" charset="0"/>
              <a:cs typeface="Arial" pitchFamily="34" charset="0"/>
            </a:rPr>
            <a:t>Kết</a:t>
          </a:r>
          <a:r>
            <a:rPr lang="en-US" dirty="0" smtClean="0">
              <a:latin typeface="Arial" pitchFamily="34" charset="0"/>
              <a:cs typeface="Arial" pitchFamily="34" charset="0"/>
            </a:rPr>
            <a:t> </a:t>
          </a:r>
          <a:r>
            <a:rPr lang="en-US" dirty="0" err="1" smtClean="0">
              <a:latin typeface="Arial" pitchFamily="34" charset="0"/>
              <a:cs typeface="Arial" pitchFamily="34" charset="0"/>
            </a:rPr>
            <a:t>quả</a:t>
          </a:r>
          <a:r>
            <a:rPr lang="en-US" dirty="0" smtClean="0">
              <a:latin typeface="Arial" pitchFamily="34" charset="0"/>
              <a:cs typeface="Arial" pitchFamily="34" charset="0"/>
            </a:rPr>
            <a:t> </a:t>
          </a:r>
          <a:r>
            <a:rPr lang="en-US" dirty="0" err="1" smtClean="0">
              <a:latin typeface="Arial" pitchFamily="34" charset="0"/>
              <a:cs typeface="Arial" pitchFamily="34" charset="0"/>
            </a:rPr>
            <a:t>đạt</a:t>
          </a:r>
          <a:r>
            <a:rPr lang="en-US" dirty="0" smtClean="0">
              <a:latin typeface="Arial" pitchFamily="34" charset="0"/>
              <a:cs typeface="Arial" pitchFamily="34" charset="0"/>
            </a:rPr>
            <a:t> </a:t>
          </a:r>
          <a:r>
            <a:rPr lang="en-US" dirty="0" err="1" smtClean="0">
              <a:latin typeface="Arial" pitchFamily="34" charset="0"/>
              <a:cs typeface="Arial" pitchFamily="34" charset="0"/>
            </a:rPr>
            <a:t>được</a:t>
          </a:r>
          <a:endParaRPr lang="en-US" dirty="0">
            <a:latin typeface="Arial" pitchFamily="34" charset="0"/>
            <a:cs typeface="Arial" pitchFamily="34" charset="0"/>
          </a:endParaRPr>
        </a:p>
      </dgm:t>
    </dgm:pt>
    <dgm:pt modelId="{1B5F6331-8C4D-40A6-BC55-BF90B43A4F04}" type="parTrans" cxnId="{C4B9C289-7FE2-48EC-A24C-9AB2B550569D}">
      <dgm:prSet/>
      <dgm:spPr/>
      <dgm:t>
        <a:bodyPr/>
        <a:lstStyle/>
        <a:p>
          <a:endParaRPr lang="en-US"/>
        </a:p>
      </dgm:t>
    </dgm:pt>
    <dgm:pt modelId="{FB52B558-7988-4057-9203-A81393FB9F3A}" type="sibTrans" cxnId="{C4B9C289-7FE2-48EC-A24C-9AB2B550569D}">
      <dgm:prSet/>
      <dgm:spPr/>
      <dgm:t>
        <a:bodyPr/>
        <a:lstStyle/>
        <a:p>
          <a:endParaRPr lang="en-US"/>
        </a:p>
      </dgm:t>
    </dgm:pt>
    <dgm:pt modelId="{D4BCDEBE-08C6-46F4-93EC-670BDBF415AA}">
      <dgm:prSet phldrT="[Text]"/>
      <dgm:spPr/>
      <dgm:t>
        <a:bodyPr/>
        <a:lstStyle/>
        <a:p>
          <a:r>
            <a:rPr lang="en-US" dirty="0" err="1" smtClean="0">
              <a:latin typeface="Arial" pitchFamily="34" charset="0"/>
              <a:cs typeface="Arial" pitchFamily="34" charset="0"/>
            </a:rPr>
            <a:t>Kết</a:t>
          </a:r>
          <a:r>
            <a:rPr lang="en-US" dirty="0" smtClean="0">
              <a:latin typeface="Arial" pitchFamily="34" charset="0"/>
              <a:cs typeface="Arial" pitchFamily="34" charset="0"/>
            </a:rPr>
            <a:t> </a:t>
          </a:r>
          <a:r>
            <a:rPr lang="en-US" dirty="0" err="1" smtClean="0">
              <a:latin typeface="Arial" pitchFamily="34" charset="0"/>
              <a:cs typeface="Arial" pitchFamily="34" charset="0"/>
            </a:rPr>
            <a:t>luận</a:t>
          </a:r>
          <a:r>
            <a:rPr lang="en-US" dirty="0" smtClean="0">
              <a:latin typeface="Arial" pitchFamily="34" charset="0"/>
              <a:cs typeface="Arial" pitchFamily="34" charset="0"/>
            </a:rPr>
            <a:t> </a:t>
          </a:r>
          <a:r>
            <a:rPr lang="en-US" dirty="0" err="1" smtClean="0">
              <a:latin typeface="Arial" pitchFamily="34" charset="0"/>
              <a:cs typeface="Arial" pitchFamily="34" charset="0"/>
            </a:rPr>
            <a:t>và</a:t>
          </a:r>
          <a:r>
            <a:rPr lang="en-US" dirty="0" smtClean="0">
              <a:latin typeface="Arial" pitchFamily="34" charset="0"/>
              <a:cs typeface="Arial" pitchFamily="34" charset="0"/>
            </a:rPr>
            <a:t> </a:t>
          </a:r>
          <a:r>
            <a:rPr lang="en-US" dirty="0" err="1" smtClean="0">
              <a:latin typeface="Arial" pitchFamily="34" charset="0"/>
              <a:cs typeface="Arial" pitchFamily="34" charset="0"/>
            </a:rPr>
            <a:t>kiến</a:t>
          </a:r>
          <a:r>
            <a:rPr lang="en-US" dirty="0" smtClean="0">
              <a:latin typeface="Arial" pitchFamily="34" charset="0"/>
              <a:cs typeface="Arial" pitchFamily="34" charset="0"/>
            </a:rPr>
            <a:t> </a:t>
          </a:r>
          <a:r>
            <a:rPr lang="en-US" dirty="0" err="1" smtClean="0">
              <a:latin typeface="Arial" pitchFamily="34" charset="0"/>
              <a:cs typeface="Arial" pitchFamily="34" charset="0"/>
            </a:rPr>
            <a:t>nghị</a:t>
          </a:r>
          <a:endParaRPr lang="en-US" dirty="0">
            <a:latin typeface="Arial" pitchFamily="34" charset="0"/>
            <a:cs typeface="Arial" pitchFamily="34" charset="0"/>
          </a:endParaRPr>
        </a:p>
      </dgm:t>
    </dgm:pt>
    <dgm:pt modelId="{EDF6742B-7F9B-43ED-8C05-DD765CC12611}" type="parTrans" cxnId="{155440D6-6860-4787-80A3-708C1A03F896}">
      <dgm:prSet/>
      <dgm:spPr/>
      <dgm:t>
        <a:bodyPr/>
        <a:lstStyle/>
        <a:p>
          <a:endParaRPr lang="en-US"/>
        </a:p>
      </dgm:t>
    </dgm:pt>
    <dgm:pt modelId="{BAF92A6C-DBB3-4E2A-B75F-5AC43D534753}" type="sibTrans" cxnId="{155440D6-6860-4787-80A3-708C1A03F896}">
      <dgm:prSet/>
      <dgm:spPr/>
      <dgm:t>
        <a:bodyPr/>
        <a:lstStyle/>
        <a:p>
          <a:endParaRPr lang="en-US"/>
        </a:p>
      </dgm:t>
    </dgm:pt>
    <dgm:pt modelId="{2CDF73C6-4F90-48D1-99AA-664B42E46C30}" type="pres">
      <dgm:prSet presAssocID="{F352461A-B092-45E4-B450-F363DB2284C2}" presName="Name0" presStyleCnt="0">
        <dgm:presLayoutVars>
          <dgm:chMax val="7"/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189387F-02A3-41C6-B022-A4D32768266F}" type="pres">
      <dgm:prSet presAssocID="{8747EC13-A20A-4473-969C-6797FA724518}" presName="circle1" presStyleLbl="node1" presStyleIdx="0" presStyleCnt="3"/>
      <dgm:spPr/>
      <dgm:t>
        <a:bodyPr/>
        <a:lstStyle/>
        <a:p>
          <a:endParaRPr lang="en-US"/>
        </a:p>
      </dgm:t>
    </dgm:pt>
    <dgm:pt modelId="{B834F1B6-B0C4-4999-8D60-13FE551E1613}" type="pres">
      <dgm:prSet presAssocID="{8747EC13-A20A-4473-969C-6797FA724518}" presName="space" presStyleCnt="0"/>
      <dgm:spPr/>
      <dgm:t>
        <a:bodyPr/>
        <a:lstStyle/>
        <a:p>
          <a:endParaRPr lang="en-US"/>
        </a:p>
      </dgm:t>
    </dgm:pt>
    <dgm:pt modelId="{119D44FF-2D05-435A-BD0C-DBE0743B28F0}" type="pres">
      <dgm:prSet presAssocID="{8747EC13-A20A-4473-969C-6797FA724518}" presName="rect1" presStyleLbl="alignAcc1" presStyleIdx="0" presStyleCnt="3"/>
      <dgm:spPr/>
      <dgm:t>
        <a:bodyPr/>
        <a:lstStyle/>
        <a:p>
          <a:endParaRPr lang="en-US"/>
        </a:p>
      </dgm:t>
    </dgm:pt>
    <dgm:pt modelId="{0490BF07-4F47-4C29-9A40-42732CA836EE}" type="pres">
      <dgm:prSet presAssocID="{B214817F-2CFC-4E5E-9600-F80AC291F7B0}" presName="vertSpace2" presStyleLbl="node1" presStyleIdx="0" presStyleCnt="3"/>
      <dgm:spPr/>
      <dgm:t>
        <a:bodyPr/>
        <a:lstStyle/>
        <a:p>
          <a:endParaRPr lang="en-US"/>
        </a:p>
      </dgm:t>
    </dgm:pt>
    <dgm:pt modelId="{862E031A-D015-453D-9D34-B507EE6CC45E}" type="pres">
      <dgm:prSet presAssocID="{B214817F-2CFC-4E5E-9600-F80AC291F7B0}" presName="circle2" presStyleLbl="node1" presStyleIdx="1" presStyleCnt="3"/>
      <dgm:spPr/>
      <dgm:t>
        <a:bodyPr/>
        <a:lstStyle/>
        <a:p>
          <a:endParaRPr lang="en-US"/>
        </a:p>
      </dgm:t>
    </dgm:pt>
    <dgm:pt modelId="{275D5AA6-5715-42FE-8BE2-247A2E47B1A0}" type="pres">
      <dgm:prSet presAssocID="{B214817F-2CFC-4E5E-9600-F80AC291F7B0}" presName="rect2" presStyleLbl="alignAcc1" presStyleIdx="1" presStyleCnt="3"/>
      <dgm:spPr/>
      <dgm:t>
        <a:bodyPr/>
        <a:lstStyle/>
        <a:p>
          <a:endParaRPr lang="en-US"/>
        </a:p>
      </dgm:t>
    </dgm:pt>
    <dgm:pt modelId="{AE614C45-20B4-41A0-AD15-0A18C9B2EC12}" type="pres">
      <dgm:prSet presAssocID="{D4BCDEBE-08C6-46F4-93EC-670BDBF415AA}" presName="vertSpace3" presStyleLbl="node1" presStyleIdx="1" presStyleCnt="3"/>
      <dgm:spPr/>
      <dgm:t>
        <a:bodyPr/>
        <a:lstStyle/>
        <a:p>
          <a:endParaRPr lang="en-US"/>
        </a:p>
      </dgm:t>
    </dgm:pt>
    <dgm:pt modelId="{EFF4135A-46FF-4FC4-B976-E0E9B4BB2A19}" type="pres">
      <dgm:prSet presAssocID="{D4BCDEBE-08C6-46F4-93EC-670BDBF415AA}" presName="circle3" presStyleLbl="node1" presStyleIdx="2" presStyleCnt="3"/>
      <dgm:spPr/>
      <dgm:t>
        <a:bodyPr/>
        <a:lstStyle/>
        <a:p>
          <a:endParaRPr lang="en-US"/>
        </a:p>
      </dgm:t>
    </dgm:pt>
    <dgm:pt modelId="{CA4CF187-DBC6-4F5B-B112-68A1B36DC444}" type="pres">
      <dgm:prSet presAssocID="{D4BCDEBE-08C6-46F4-93EC-670BDBF415AA}" presName="rect3" presStyleLbl="alignAcc1" presStyleIdx="2" presStyleCnt="3"/>
      <dgm:spPr/>
      <dgm:t>
        <a:bodyPr/>
        <a:lstStyle/>
        <a:p>
          <a:endParaRPr lang="en-US"/>
        </a:p>
      </dgm:t>
    </dgm:pt>
    <dgm:pt modelId="{6152AF75-8798-42B6-9319-95BE45FC2DFD}" type="pres">
      <dgm:prSet presAssocID="{8747EC13-A20A-4473-969C-6797FA724518}" presName="rect1ParTxNoCh" presStyleLbl="alignAcc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722B4B2-9CCE-4658-B9A4-E26F5D41FE45}" type="pres">
      <dgm:prSet presAssocID="{B214817F-2CFC-4E5E-9600-F80AC291F7B0}" presName="rect2ParTxNoCh" presStyleLbl="alignAcc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4E25C27-BE5E-49AA-AFF7-7E29204CA996}" type="pres">
      <dgm:prSet presAssocID="{D4BCDEBE-08C6-46F4-93EC-670BDBF415AA}" presName="rect3ParTxNoCh" presStyleLbl="alignAcc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E96C295-264B-454A-A61F-9496EC17876E}" type="presOf" srcId="{F352461A-B092-45E4-B450-F363DB2284C2}" destId="{2CDF73C6-4F90-48D1-99AA-664B42E46C30}" srcOrd="0" destOrd="0" presId="urn:microsoft.com/office/officeart/2005/8/layout/target3"/>
    <dgm:cxn modelId="{521D7F99-CCE8-4E22-8DA2-A07159944792}" type="presOf" srcId="{8747EC13-A20A-4473-969C-6797FA724518}" destId="{119D44FF-2D05-435A-BD0C-DBE0743B28F0}" srcOrd="0" destOrd="0" presId="urn:microsoft.com/office/officeart/2005/8/layout/target3"/>
    <dgm:cxn modelId="{CA0DB801-6AD0-4B6E-9CFD-4F78E96CE833}" type="presOf" srcId="{B214817F-2CFC-4E5E-9600-F80AC291F7B0}" destId="{275D5AA6-5715-42FE-8BE2-247A2E47B1A0}" srcOrd="0" destOrd="0" presId="urn:microsoft.com/office/officeart/2005/8/layout/target3"/>
    <dgm:cxn modelId="{8C914886-1C36-488A-8808-675EA33714A9}" type="presOf" srcId="{D4BCDEBE-08C6-46F4-93EC-670BDBF415AA}" destId="{CA4CF187-DBC6-4F5B-B112-68A1B36DC444}" srcOrd="0" destOrd="0" presId="urn:microsoft.com/office/officeart/2005/8/layout/target3"/>
    <dgm:cxn modelId="{F36B47CF-9EA2-4663-BB6E-8E6A922ABEF8}" type="presOf" srcId="{D4BCDEBE-08C6-46F4-93EC-670BDBF415AA}" destId="{74E25C27-BE5E-49AA-AFF7-7E29204CA996}" srcOrd="1" destOrd="0" presId="urn:microsoft.com/office/officeart/2005/8/layout/target3"/>
    <dgm:cxn modelId="{336BA9FE-31AC-4006-8446-E3AE502EDEBC}" type="presOf" srcId="{8747EC13-A20A-4473-969C-6797FA724518}" destId="{6152AF75-8798-42B6-9319-95BE45FC2DFD}" srcOrd="1" destOrd="0" presId="urn:microsoft.com/office/officeart/2005/8/layout/target3"/>
    <dgm:cxn modelId="{EEEFF327-E792-4D41-8AE9-51A06FAD45B0}" type="presOf" srcId="{B214817F-2CFC-4E5E-9600-F80AC291F7B0}" destId="{8722B4B2-9CCE-4658-B9A4-E26F5D41FE45}" srcOrd="1" destOrd="0" presId="urn:microsoft.com/office/officeart/2005/8/layout/target3"/>
    <dgm:cxn modelId="{1C28C93D-3E88-475B-9676-3A7E79A788D1}" srcId="{F352461A-B092-45E4-B450-F363DB2284C2}" destId="{8747EC13-A20A-4473-969C-6797FA724518}" srcOrd="0" destOrd="0" parTransId="{FE44E236-A77F-45CC-979F-09BD9029740A}" sibTransId="{54CC52E5-E49D-4FF0-8C50-DABEC96D02EF}"/>
    <dgm:cxn modelId="{155440D6-6860-4787-80A3-708C1A03F896}" srcId="{F352461A-B092-45E4-B450-F363DB2284C2}" destId="{D4BCDEBE-08C6-46F4-93EC-670BDBF415AA}" srcOrd="2" destOrd="0" parTransId="{EDF6742B-7F9B-43ED-8C05-DD765CC12611}" sibTransId="{BAF92A6C-DBB3-4E2A-B75F-5AC43D534753}"/>
    <dgm:cxn modelId="{C4B9C289-7FE2-48EC-A24C-9AB2B550569D}" srcId="{F352461A-B092-45E4-B450-F363DB2284C2}" destId="{B214817F-2CFC-4E5E-9600-F80AC291F7B0}" srcOrd="1" destOrd="0" parTransId="{1B5F6331-8C4D-40A6-BC55-BF90B43A4F04}" sibTransId="{FB52B558-7988-4057-9203-A81393FB9F3A}"/>
    <dgm:cxn modelId="{632DDF55-886C-4482-A751-E055E7A26044}" type="presParOf" srcId="{2CDF73C6-4F90-48D1-99AA-664B42E46C30}" destId="{1189387F-02A3-41C6-B022-A4D32768266F}" srcOrd="0" destOrd="0" presId="urn:microsoft.com/office/officeart/2005/8/layout/target3"/>
    <dgm:cxn modelId="{F8C5DD55-F442-48F2-AA98-C647DAEF9066}" type="presParOf" srcId="{2CDF73C6-4F90-48D1-99AA-664B42E46C30}" destId="{B834F1B6-B0C4-4999-8D60-13FE551E1613}" srcOrd="1" destOrd="0" presId="urn:microsoft.com/office/officeart/2005/8/layout/target3"/>
    <dgm:cxn modelId="{EA09E2A7-C2A4-46F2-BE9C-8565F6D8587D}" type="presParOf" srcId="{2CDF73C6-4F90-48D1-99AA-664B42E46C30}" destId="{119D44FF-2D05-435A-BD0C-DBE0743B28F0}" srcOrd="2" destOrd="0" presId="urn:microsoft.com/office/officeart/2005/8/layout/target3"/>
    <dgm:cxn modelId="{DE0C457C-B256-4CD4-9383-7660EDF578EE}" type="presParOf" srcId="{2CDF73C6-4F90-48D1-99AA-664B42E46C30}" destId="{0490BF07-4F47-4C29-9A40-42732CA836EE}" srcOrd="3" destOrd="0" presId="urn:microsoft.com/office/officeart/2005/8/layout/target3"/>
    <dgm:cxn modelId="{8CE850D7-CCB4-4CA3-9A96-05B49B31C00F}" type="presParOf" srcId="{2CDF73C6-4F90-48D1-99AA-664B42E46C30}" destId="{862E031A-D015-453D-9D34-B507EE6CC45E}" srcOrd="4" destOrd="0" presId="urn:microsoft.com/office/officeart/2005/8/layout/target3"/>
    <dgm:cxn modelId="{B40E917A-4757-445A-941F-E3520527A34B}" type="presParOf" srcId="{2CDF73C6-4F90-48D1-99AA-664B42E46C30}" destId="{275D5AA6-5715-42FE-8BE2-247A2E47B1A0}" srcOrd="5" destOrd="0" presId="urn:microsoft.com/office/officeart/2005/8/layout/target3"/>
    <dgm:cxn modelId="{A8756563-DF9A-4B51-B5E8-12D2E5AEC4BB}" type="presParOf" srcId="{2CDF73C6-4F90-48D1-99AA-664B42E46C30}" destId="{AE614C45-20B4-41A0-AD15-0A18C9B2EC12}" srcOrd="6" destOrd="0" presId="urn:microsoft.com/office/officeart/2005/8/layout/target3"/>
    <dgm:cxn modelId="{7989D9EE-B38E-4812-A1DD-CBB802422BE1}" type="presParOf" srcId="{2CDF73C6-4F90-48D1-99AA-664B42E46C30}" destId="{EFF4135A-46FF-4FC4-B976-E0E9B4BB2A19}" srcOrd="7" destOrd="0" presId="urn:microsoft.com/office/officeart/2005/8/layout/target3"/>
    <dgm:cxn modelId="{92D2FDC6-1203-4660-A698-A821FDDC3DA6}" type="presParOf" srcId="{2CDF73C6-4F90-48D1-99AA-664B42E46C30}" destId="{CA4CF187-DBC6-4F5B-B112-68A1B36DC444}" srcOrd="8" destOrd="0" presId="urn:microsoft.com/office/officeart/2005/8/layout/target3"/>
    <dgm:cxn modelId="{6B0230C9-06B7-4781-BDE3-AF8F4FA413FF}" type="presParOf" srcId="{2CDF73C6-4F90-48D1-99AA-664B42E46C30}" destId="{6152AF75-8798-42B6-9319-95BE45FC2DFD}" srcOrd="9" destOrd="0" presId="urn:microsoft.com/office/officeart/2005/8/layout/target3"/>
    <dgm:cxn modelId="{C1840497-7E31-4D95-B05C-A030967C6DBB}" type="presParOf" srcId="{2CDF73C6-4F90-48D1-99AA-664B42E46C30}" destId="{8722B4B2-9CCE-4658-B9A4-E26F5D41FE45}" srcOrd="10" destOrd="0" presId="urn:microsoft.com/office/officeart/2005/8/layout/target3"/>
    <dgm:cxn modelId="{C73A64F3-940F-4932-A3D4-AE7B8E55C011}" type="presParOf" srcId="{2CDF73C6-4F90-48D1-99AA-664B42E46C30}" destId="{74E25C27-BE5E-49AA-AFF7-7E29204CA996}" srcOrd="11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CA2185B-BC2B-44C7-B043-F7FAEA086C7D}" type="doc">
      <dgm:prSet loTypeId="urn:microsoft.com/office/officeart/2008/layout/HorizontalMultiLevelHierarchy" loCatId="hierarchy" qsTypeId="urn:microsoft.com/office/officeart/2005/8/quickstyle/simple3" qsCatId="simple" csTypeId="urn:microsoft.com/office/officeart/2005/8/colors/accent3_5" csCatId="accent3" phldr="1"/>
      <dgm:spPr/>
      <dgm:t>
        <a:bodyPr/>
        <a:lstStyle/>
        <a:p>
          <a:endParaRPr lang="en-US"/>
        </a:p>
      </dgm:t>
    </dgm:pt>
    <dgm:pt modelId="{76E643F5-52D8-416D-B6AA-37C117CCCFFD}">
      <dgm:prSet phldrT="[Text]"/>
      <dgm:spPr/>
      <dgm:t>
        <a:bodyPr/>
        <a:lstStyle/>
        <a:p>
          <a:r>
            <a:rPr lang="en-US" dirty="0" err="1" smtClean="0"/>
            <a:t>Kết</a:t>
          </a:r>
          <a:r>
            <a:rPr lang="en-US" dirty="0" smtClean="0"/>
            <a:t> </a:t>
          </a:r>
          <a:r>
            <a:rPr lang="en-US" dirty="0" err="1" smtClean="0"/>
            <a:t>quả</a:t>
          </a:r>
          <a:endParaRPr lang="en-US" dirty="0"/>
        </a:p>
      </dgm:t>
    </dgm:pt>
    <dgm:pt modelId="{4FCE197F-C457-4A25-96B1-5EA62E05604A}" type="parTrans" cxnId="{1191A373-27F2-4595-88EA-71E806E62151}">
      <dgm:prSet/>
      <dgm:spPr/>
      <dgm:t>
        <a:bodyPr/>
        <a:lstStyle/>
        <a:p>
          <a:endParaRPr lang="en-US"/>
        </a:p>
      </dgm:t>
    </dgm:pt>
    <dgm:pt modelId="{61D92C1E-F553-4B56-A1BA-50FC9CF14ABF}" type="sibTrans" cxnId="{1191A373-27F2-4595-88EA-71E806E62151}">
      <dgm:prSet/>
      <dgm:spPr/>
      <dgm:t>
        <a:bodyPr/>
        <a:lstStyle/>
        <a:p>
          <a:endParaRPr lang="en-US"/>
        </a:p>
      </dgm:t>
    </dgm:pt>
    <dgm:pt modelId="{B0C113E7-8129-4C82-88B1-781AEB2A8C86}">
      <dgm:prSet phldrT="[Text]"/>
      <dgm:spPr/>
      <dgm:t>
        <a:bodyPr/>
        <a:lstStyle/>
        <a:p>
          <a:r>
            <a:rPr lang="en-US" dirty="0" smtClean="0">
              <a:solidFill>
                <a:srgbClr val="FF0000"/>
              </a:solidFill>
            </a:rPr>
            <a:t>Thu </a:t>
          </a:r>
          <a:r>
            <a:rPr lang="en-US" dirty="0" err="1" smtClean="0">
              <a:solidFill>
                <a:srgbClr val="FF0000"/>
              </a:solidFill>
            </a:rPr>
            <a:t>được</a:t>
          </a:r>
          <a:endParaRPr lang="en-US" dirty="0">
            <a:solidFill>
              <a:srgbClr val="FF0000"/>
            </a:solidFill>
          </a:endParaRPr>
        </a:p>
      </dgm:t>
    </dgm:pt>
    <dgm:pt modelId="{6DED6E79-6A96-4A70-97BC-9A79EBF63F7F}" type="parTrans" cxnId="{5F03161F-A000-402E-BEF7-C2B041D899C6}">
      <dgm:prSet/>
      <dgm:spPr/>
      <dgm:t>
        <a:bodyPr/>
        <a:lstStyle/>
        <a:p>
          <a:endParaRPr lang="en-US"/>
        </a:p>
      </dgm:t>
    </dgm:pt>
    <dgm:pt modelId="{F7FF6231-563B-42B6-981D-8E17EC717BBB}" type="sibTrans" cxnId="{5F03161F-A000-402E-BEF7-C2B041D899C6}">
      <dgm:prSet/>
      <dgm:spPr/>
      <dgm:t>
        <a:bodyPr/>
        <a:lstStyle/>
        <a:p>
          <a:endParaRPr lang="en-US"/>
        </a:p>
      </dgm:t>
    </dgm:pt>
    <dgm:pt modelId="{5A2D7689-9D06-4CC7-AFAF-A44406352068}">
      <dgm:prSet phldrT="[Text]"/>
      <dgm:spPr/>
      <dgm:t>
        <a:bodyPr/>
        <a:lstStyle/>
        <a:p>
          <a:r>
            <a:rPr lang="en-US" dirty="0" err="1" smtClean="0"/>
            <a:t>Thành</a:t>
          </a:r>
          <a:r>
            <a:rPr lang="en-US" dirty="0" smtClean="0"/>
            <a:t> </a:t>
          </a:r>
          <a:r>
            <a:rPr lang="en-US" dirty="0" err="1" smtClean="0"/>
            <a:t>công</a:t>
          </a:r>
          <a:endParaRPr lang="en-US" dirty="0"/>
        </a:p>
      </dgm:t>
    </dgm:pt>
    <dgm:pt modelId="{24AA74AD-EDF4-4EB5-AA6E-70A5BD58EFDA}" type="parTrans" cxnId="{A21A5CB3-1FCA-4B7B-8EB8-BC33754A60D8}">
      <dgm:prSet/>
      <dgm:spPr/>
      <dgm:t>
        <a:bodyPr/>
        <a:lstStyle/>
        <a:p>
          <a:endParaRPr lang="en-US"/>
        </a:p>
      </dgm:t>
    </dgm:pt>
    <dgm:pt modelId="{15931490-A204-4915-9C40-D85BC285A121}" type="sibTrans" cxnId="{A21A5CB3-1FCA-4B7B-8EB8-BC33754A60D8}">
      <dgm:prSet/>
      <dgm:spPr/>
      <dgm:t>
        <a:bodyPr/>
        <a:lstStyle/>
        <a:p>
          <a:endParaRPr lang="en-US"/>
        </a:p>
      </dgm:t>
    </dgm:pt>
    <dgm:pt modelId="{FF3576E9-517C-49A5-A738-7525B71D504D}">
      <dgm:prSet phldrT="[Text]"/>
      <dgm:spPr/>
      <dgm:t>
        <a:bodyPr/>
        <a:lstStyle/>
        <a:p>
          <a:r>
            <a:rPr lang="en-US" dirty="0" err="1" smtClean="0"/>
            <a:t>Những</a:t>
          </a:r>
          <a:r>
            <a:rPr lang="en-US" dirty="0" smtClean="0"/>
            <a:t> </a:t>
          </a:r>
          <a:r>
            <a:rPr lang="en-US" dirty="0" err="1" smtClean="0"/>
            <a:t>thiếu</a:t>
          </a:r>
          <a:r>
            <a:rPr lang="en-US" dirty="0" smtClean="0"/>
            <a:t> </a:t>
          </a:r>
          <a:r>
            <a:rPr lang="en-US" dirty="0" err="1" smtClean="0"/>
            <a:t>sót</a:t>
          </a:r>
          <a:endParaRPr lang="en-US" dirty="0"/>
        </a:p>
      </dgm:t>
    </dgm:pt>
    <dgm:pt modelId="{96BF0CD1-7B2E-4F16-8CED-9C166CE53696}" type="parTrans" cxnId="{ABB53C3C-1AC4-4815-B33E-33ADC241CF00}">
      <dgm:prSet/>
      <dgm:spPr/>
      <dgm:t>
        <a:bodyPr/>
        <a:lstStyle/>
        <a:p>
          <a:endParaRPr lang="en-US"/>
        </a:p>
      </dgm:t>
    </dgm:pt>
    <dgm:pt modelId="{3A7CB77C-D38C-4191-9F37-44D545383452}" type="sibTrans" cxnId="{ABB53C3C-1AC4-4815-B33E-33ADC241CF00}">
      <dgm:prSet/>
      <dgm:spPr/>
      <dgm:t>
        <a:bodyPr/>
        <a:lstStyle/>
        <a:p>
          <a:endParaRPr lang="en-US"/>
        </a:p>
      </dgm:t>
    </dgm:pt>
    <dgm:pt modelId="{F6A0AC4C-4C17-4D0D-8BB6-A4075B94982F}" type="pres">
      <dgm:prSet presAssocID="{9CA2185B-BC2B-44C7-B043-F7FAEA086C7D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5E1009B-77F3-4451-A8D8-AD5E7C5ADD0A}" type="pres">
      <dgm:prSet presAssocID="{76E643F5-52D8-416D-B6AA-37C117CCCFFD}" presName="root1" presStyleCnt="0"/>
      <dgm:spPr/>
    </dgm:pt>
    <dgm:pt modelId="{926264D3-7188-43E8-AAB4-0E9AE38D0A5F}" type="pres">
      <dgm:prSet presAssocID="{76E643F5-52D8-416D-B6AA-37C117CCCFFD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0F2B015-CD99-433A-A2BD-04770F1F5FFC}" type="pres">
      <dgm:prSet presAssocID="{76E643F5-52D8-416D-B6AA-37C117CCCFFD}" presName="level2hierChild" presStyleCnt="0"/>
      <dgm:spPr/>
    </dgm:pt>
    <dgm:pt modelId="{4F4077B1-4661-4A6B-851E-764842EAF0F4}" type="pres">
      <dgm:prSet presAssocID="{6DED6E79-6A96-4A70-97BC-9A79EBF63F7F}" presName="conn2-1" presStyleLbl="parChTrans1D2" presStyleIdx="0" presStyleCnt="3"/>
      <dgm:spPr/>
      <dgm:t>
        <a:bodyPr/>
        <a:lstStyle/>
        <a:p>
          <a:endParaRPr lang="en-US"/>
        </a:p>
      </dgm:t>
    </dgm:pt>
    <dgm:pt modelId="{40EC2C26-ECFB-4EDB-B31D-458FDBC2BDC0}" type="pres">
      <dgm:prSet presAssocID="{6DED6E79-6A96-4A70-97BC-9A79EBF63F7F}" presName="connTx" presStyleLbl="parChTrans1D2" presStyleIdx="0" presStyleCnt="3"/>
      <dgm:spPr/>
      <dgm:t>
        <a:bodyPr/>
        <a:lstStyle/>
        <a:p>
          <a:endParaRPr lang="en-US"/>
        </a:p>
      </dgm:t>
    </dgm:pt>
    <dgm:pt modelId="{3DD9FFA9-63CD-467C-8F58-A2ACAEFBA84B}" type="pres">
      <dgm:prSet presAssocID="{B0C113E7-8129-4C82-88B1-781AEB2A8C86}" presName="root2" presStyleCnt="0"/>
      <dgm:spPr/>
    </dgm:pt>
    <dgm:pt modelId="{DC6F4F08-8FE8-4849-A297-EB9C1941D648}" type="pres">
      <dgm:prSet presAssocID="{B0C113E7-8129-4C82-88B1-781AEB2A8C86}" presName="LevelTwoTextNode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BC3EB71-DAF0-43CF-9030-4912C69E87B6}" type="pres">
      <dgm:prSet presAssocID="{B0C113E7-8129-4C82-88B1-781AEB2A8C86}" presName="level3hierChild" presStyleCnt="0"/>
      <dgm:spPr/>
    </dgm:pt>
    <dgm:pt modelId="{E6C79438-36EB-4EEC-AB7A-547555CCC0B9}" type="pres">
      <dgm:prSet presAssocID="{24AA74AD-EDF4-4EB5-AA6E-70A5BD58EFDA}" presName="conn2-1" presStyleLbl="parChTrans1D2" presStyleIdx="1" presStyleCnt="3"/>
      <dgm:spPr/>
      <dgm:t>
        <a:bodyPr/>
        <a:lstStyle/>
        <a:p>
          <a:endParaRPr lang="en-US"/>
        </a:p>
      </dgm:t>
    </dgm:pt>
    <dgm:pt modelId="{44AA4F23-DD15-4404-BA90-F0BC43A02217}" type="pres">
      <dgm:prSet presAssocID="{24AA74AD-EDF4-4EB5-AA6E-70A5BD58EFDA}" presName="connTx" presStyleLbl="parChTrans1D2" presStyleIdx="1" presStyleCnt="3"/>
      <dgm:spPr/>
      <dgm:t>
        <a:bodyPr/>
        <a:lstStyle/>
        <a:p>
          <a:endParaRPr lang="en-US"/>
        </a:p>
      </dgm:t>
    </dgm:pt>
    <dgm:pt modelId="{E7D3F85B-350C-4883-BE5B-A1033B72E14B}" type="pres">
      <dgm:prSet presAssocID="{5A2D7689-9D06-4CC7-AFAF-A44406352068}" presName="root2" presStyleCnt="0"/>
      <dgm:spPr/>
    </dgm:pt>
    <dgm:pt modelId="{B559ADF9-50A3-4185-B51F-BEC0838F94C2}" type="pres">
      <dgm:prSet presAssocID="{5A2D7689-9D06-4CC7-AFAF-A44406352068}" presName="LevelTwoTextNode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283236F-C6A8-43A1-8DF2-8A4C79B3FA4A}" type="pres">
      <dgm:prSet presAssocID="{5A2D7689-9D06-4CC7-AFAF-A44406352068}" presName="level3hierChild" presStyleCnt="0"/>
      <dgm:spPr/>
    </dgm:pt>
    <dgm:pt modelId="{06782F87-7CAC-40F4-9F53-085E2E347583}" type="pres">
      <dgm:prSet presAssocID="{96BF0CD1-7B2E-4F16-8CED-9C166CE53696}" presName="conn2-1" presStyleLbl="parChTrans1D2" presStyleIdx="2" presStyleCnt="3"/>
      <dgm:spPr/>
      <dgm:t>
        <a:bodyPr/>
        <a:lstStyle/>
        <a:p>
          <a:endParaRPr lang="en-US"/>
        </a:p>
      </dgm:t>
    </dgm:pt>
    <dgm:pt modelId="{2376C8FB-26D6-47FC-AF50-5B5ED48610D4}" type="pres">
      <dgm:prSet presAssocID="{96BF0CD1-7B2E-4F16-8CED-9C166CE53696}" presName="connTx" presStyleLbl="parChTrans1D2" presStyleIdx="2" presStyleCnt="3"/>
      <dgm:spPr/>
      <dgm:t>
        <a:bodyPr/>
        <a:lstStyle/>
        <a:p>
          <a:endParaRPr lang="en-US"/>
        </a:p>
      </dgm:t>
    </dgm:pt>
    <dgm:pt modelId="{FE64C101-565A-41FD-A692-C16C81B562C5}" type="pres">
      <dgm:prSet presAssocID="{FF3576E9-517C-49A5-A738-7525B71D504D}" presName="root2" presStyleCnt="0"/>
      <dgm:spPr/>
    </dgm:pt>
    <dgm:pt modelId="{08EA777D-60B5-47CE-BE21-8749505C6078}" type="pres">
      <dgm:prSet presAssocID="{FF3576E9-517C-49A5-A738-7525B71D504D}" presName="LevelTwoTextNode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80CEEB6-51C8-4441-B400-7D3E8B3297C9}" type="pres">
      <dgm:prSet presAssocID="{FF3576E9-517C-49A5-A738-7525B71D504D}" presName="level3hierChild" presStyleCnt="0"/>
      <dgm:spPr/>
    </dgm:pt>
  </dgm:ptLst>
  <dgm:cxnLst>
    <dgm:cxn modelId="{70216BA1-6437-4E18-B1E5-F6A217682D65}" type="presOf" srcId="{B0C113E7-8129-4C82-88B1-781AEB2A8C86}" destId="{DC6F4F08-8FE8-4849-A297-EB9C1941D648}" srcOrd="0" destOrd="0" presId="urn:microsoft.com/office/officeart/2008/layout/HorizontalMultiLevelHierarchy"/>
    <dgm:cxn modelId="{5E3D6873-2986-4FCB-95D8-57BDFE570136}" type="presOf" srcId="{5A2D7689-9D06-4CC7-AFAF-A44406352068}" destId="{B559ADF9-50A3-4185-B51F-BEC0838F94C2}" srcOrd="0" destOrd="0" presId="urn:microsoft.com/office/officeart/2008/layout/HorizontalMultiLevelHierarchy"/>
    <dgm:cxn modelId="{F8B0AEAB-3801-481A-B3E4-593F77FAC9A4}" type="presOf" srcId="{76E643F5-52D8-416D-B6AA-37C117CCCFFD}" destId="{926264D3-7188-43E8-AAB4-0E9AE38D0A5F}" srcOrd="0" destOrd="0" presId="urn:microsoft.com/office/officeart/2008/layout/HorizontalMultiLevelHierarchy"/>
    <dgm:cxn modelId="{4D117462-8458-4A82-ACC5-47CCB25F5F9C}" type="presOf" srcId="{9CA2185B-BC2B-44C7-B043-F7FAEA086C7D}" destId="{F6A0AC4C-4C17-4D0D-8BB6-A4075B94982F}" srcOrd="0" destOrd="0" presId="urn:microsoft.com/office/officeart/2008/layout/HorizontalMultiLevelHierarchy"/>
    <dgm:cxn modelId="{A21A5CB3-1FCA-4B7B-8EB8-BC33754A60D8}" srcId="{76E643F5-52D8-416D-B6AA-37C117CCCFFD}" destId="{5A2D7689-9D06-4CC7-AFAF-A44406352068}" srcOrd="1" destOrd="0" parTransId="{24AA74AD-EDF4-4EB5-AA6E-70A5BD58EFDA}" sibTransId="{15931490-A204-4915-9C40-D85BC285A121}"/>
    <dgm:cxn modelId="{C1436BD4-B67F-49CE-B48A-7D12FEEBB8EC}" type="presOf" srcId="{96BF0CD1-7B2E-4F16-8CED-9C166CE53696}" destId="{06782F87-7CAC-40F4-9F53-085E2E347583}" srcOrd="0" destOrd="0" presId="urn:microsoft.com/office/officeart/2008/layout/HorizontalMultiLevelHierarchy"/>
    <dgm:cxn modelId="{5F03161F-A000-402E-BEF7-C2B041D899C6}" srcId="{76E643F5-52D8-416D-B6AA-37C117CCCFFD}" destId="{B0C113E7-8129-4C82-88B1-781AEB2A8C86}" srcOrd="0" destOrd="0" parTransId="{6DED6E79-6A96-4A70-97BC-9A79EBF63F7F}" sibTransId="{F7FF6231-563B-42B6-981D-8E17EC717BBB}"/>
    <dgm:cxn modelId="{1191A373-27F2-4595-88EA-71E806E62151}" srcId="{9CA2185B-BC2B-44C7-B043-F7FAEA086C7D}" destId="{76E643F5-52D8-416D-B6AA-37C117CCCFFD}" srcOrd="0" destOrd="0" parTransId="{4FCE197F-C457-4A25-96B1-5EA62E05604A}" sibTransId="{61D92C1E-F553-4B56-A1BA-50FC9CF14ABF}"/>
    <dgm:cxn modelId="{C6FD0E14-68B0-498F-8944-84AABD6AD451}" type="presOf" srcId="{24AA74AD-EDF4-4EB5-AA6E-70A5BD58EFDA}" destId="{44AA4F23-DD15-4404-BA90-F0BC43A02217}" srcOrd="1" destOrd="0" presId="urn:microsoft.com/office/officeart/2008/layout/HorizontalMultiLevelHierarchy"/>
    <dgm:cxn modelId="{ABB53C3C-1AC4-4815-B33E-33ADC241CF00}" srcId="{76E643F5-52D8-416D-B6AA-37C117CCCFFD}" destId="{FF3576E9-517C-49A5-A738-7525B71D504D}" srcOrd="2" destOrd="0" parTransId="{96BF0CD1-7B2E-4F16-8CED-9C166CE53696}" sibTransId="{3A7CB77C-D38C-4191-9F37-44D545383452}"/>
    <dgm:cxn modelId="{19DF14C1-5314-40F7-B386-6B946ED46818}" type="presOf" srcId="{FF3576E9-517C-49A5-A738-7525B71D504D}" destId="{08EA777D-60B5-47CE-BE21-8749505C6078}" srcOrd="0" destOrd="0" presId="urn:microsoft.com/office/officeart/2008/layout/HorizontalMultiLevelHierarchy"/>
    <dgm:cxn modelId="{9E900C8B-45DA-49F6-87A6-436D906B473F}" type="presOf" srcId="{6DED6E79-6A96-4A70-97BC-9A79EBF63F7F}" destId="{40EC2C26-ECFB-4EDB-B31D-458FDBC2BDC0}" srcOrd="1" destOrd="0" presId="urn:microsoft.com/office/officeart/2008/layout/HorizontalMultiLevelHierarchy"/>
    <dgm:cxn modelId="{BA8991E5-9A8B-4BD8-B6B4-FE703C7F10B1}" type="presOf" srcId="{24AA74AD-EDF4-4EB5-AA6E-70A5BD58EFDA}" destId="{E6C79438-36EB-4EEC-AB7A-547555CCC0B9}" srcOrd="0" destOrd="0" presId="urn:microsoft.com/office/officeart/2008/layout/HorizontalMultiLevelHierarchy"/>
    <dgm:cxn modelId="{CB1BC564-CB33-45A1-9D37-2911E7290A41}" type="presOf" srcId="{6DED6E79-6A96-4A70-97BC-9A79EBF63F7F}" destId="{4F4077B1-4661-4A6B-851E-764842EAF0F4}" srcOrd="0" destOrd="0" presId="urn:microsoft.com/office/officeart/2008/layout/HorizontalMultiLevelHierarchy"/>
    <dgm:cxn modelId="{77178688-243C-4F9B-9389-4D5A2621234F}" type="presOf" srcId="{96BF0CD1-7B2E-4F16-8CED-9C166CE53696}" destId="{2376C8FB-26D6-47FC-AF50-5B5ED48610D4}" srcOrd="1" destOrd="0" presId="urn:microsoft.com/office/officeart/2008/layout/HorizontalMultiLevelHierarchy"/>
    <dgm:cxn modelId="{4AF0943D-FBE6-4983-B38D-694756FD1896}" type="presParOf" srcId="{F6A0AC4C-4C17-4D0D-8BB6-A4075B94982F}" destId="{A5E1009B-77F3-4451-A8D8-AD5E7C5ADD0A}" srcOrd="0" destOrd="0" presId="urn:microsoft.com/office/officeart/2008/layout/HorizontalMultiLevelHierarchy"/>
    <dgm:cxn modelId="{832436A6-3E5E-476B-B24C-53D6FFB65440}" type="presParOf" srcId="{A5E1009B-77F3-4451-A8D8-AD5E7C5ADD0A}" destId="{926264D3-7188-43E8-AAB4-0E9AE38D0A5F}" srcOrd="0" destOrd="0" presId="urn:microsoft.com/office/officeart/2008/layout/HorizontalMultiLevelHierarchy"/>
    <dgm:cxn modelId="{CD85976A-86E0-48E7-B1AE-FBF80A3C71D6}" type="presParOf" srcId="{A5E1009B-77F3-4451-A8D8-AD5E7C5ADD0A}" destId="{70F2B015-CD99-433A-A2BD-04770F1F5FFC}" srcOrd="1" destOrd="0" presId="urn:microsoft.com/office/officeart/2008/layout/HorizontalMultiLevelHierarchy"/>
    <dgm:cxn modelId="{634F2B15-3B7B-4BF7-A30A-70406DF5F0AD}" type="presParOf" srcId="{70F2B015-CD99-433A-A2BD-04770F1F5FFC}" destId="{4F4077B1-4661-4A6B-851E-764842EAF0F4}" srcOrd="0" destOrd="0" presId="urn:microsoft.com/office/officeart/2008/layout/HorizontalMultiLevelHierarchy"/>
    <dgm:cxn modelId="{0239BEE1-30DA-4950-AC84-465AF327E361}" type="presParOf" srcId="{4F4077B1-4661-4A6B-851E-764842EAF0F4}" destId="{40EC2C26-ECFB-4EDB-B31D-458FDBC2BDC0}" srcOrd="0" destOrd="0" presId="urn:microsoft.com/office/officeart/2008/layout/HorizontalMultiLevelHierarchy"/>
    <dgm:cxn modelId="{69065A63-8B5E-426F-B3A5-458A67FE5BB8}" type="presParOf" srcId="{70F2B015-CD99-433A-A2BD-04770F1F5FFC}" destId="{3DD9FFA9-63CD-467C-8F58-A2ACAEFBA84B}" srcOrd="1" destOrd="0" presId="urn:microsoft.com/office/officeart/2008/layout/HorizontalMultiLevelHierarchy"/>
    <dgm:cxn modelId="{0D12BD80-5909-40DD-85AA-B16CEADF7143}" type="presParOf" srcId="{3DD9FFA9-63CD-467C-8F58-A2ACAEFBA84B}" destId="{DC6F4F08-8FE8-4849-A297-EB9C1941D648}" srcOrd="0" destOrd="0" presId="urn:microsoft.com/office/officeart/2008/layout/HorizontalMultiLevelHierarchy"/>
    <dgm:cxn modelId="{E49C0CBB-7EEB-4760-B7D5-A5F7576B0568}" type="presParOf" srcId="{3DD9FFA9-63CD-467C-8F58-A2ACAEFBA84B}" destId="{3BC3EB71-DAF0-43CF-9030-4912C69E87B6}" srcOrd="1" destOrd="0" presId="urn:microsoft.com/office/officeart/2008/layout/HorizontalMultiLevelHierarchy"/>
    <dgm:cxn modelId="{0EABEFBD-9336-42EB-AF90-BD854D4DC743}" type="presParOf" srcId="{70F2B015-CD99-433A-A2BD-04770F1F5FFC}" destId="{E6C79438-36EB-4EEC-AB7A-547555CCC0B9}" srcOrd="2" destOrd="0" presId="urn:microsoft.com/office/officeart/2008/layout/HorizontalMultiLevelHierarchy"/>
    <dgm:cxn modelId="{55AC806F-8BD9-4A7A-842B-F7AE83DE1D88}" type="presParOf" srcId="{E6C79438-36EB-4EEC-AB7A-547555CCC0B9}" destId="{44AA4F23-DD15-4404-BA90-F0BC43A02217}" srcOrd="0" destOrd="0" presId="urn:microsoft.com/office/officeart/2008/layout/HorizontalMultiLevelHierarchy"/>
    <dgm:cxn modelId="{54C79368-0CE3-4CA9-8B07-B26B7942E2D7}" type="presParOf" srcId="{70F2B015-CD99-433A-A2BD-04770F1F5FFC}" destId="{E7D3F85B-350C-4883-BE5B-A1033B72E14B}" srcOrd="3" destOrd="0" presId="urn:microsoft.com/office/officeart/2008/layout/HorizontalMultiLevelHierarchy"/>
    <dgm:cxn modelId="{F73EB05C-2B69-485F-AB6C-E2E69B3E7123}" type="presParOf" srcId="{E7D3F85B-350C-4883-BE5B-A1033B72E14B}" destId="{B559ADF9-50A3-4185-B51F-BEC0838F94C2}" srcOrd="0" destOrd="0" presId="urn:microsoft.com/office/officeart/2008/layout/HorizontalMultiLevelHierarchy"/>
    <dgm:cxn modelId="{CE0B47CE-5940-4DEB-B5F8-4D85A1666293}" type="presParOf" srcId="{E7D3F85B-350C-4883-BE5B-A1033B72E14B}" destId="{E283236F-C6A8-43A1-8DF2-8A4C79B3FA4A}" srcOrd="1" destOrd="0" presId="urn:microsoft.com/office/officeart/2008/layout/HorizontalMultiLevelHierarchy"/>
    <dgm:cxn modelId="{A369B36E-6964-4D34-9EB8-0CC3744D41E7}" type="presParOf" srcId="{70F2B015-CD99-433A-A2BD-04770F1F5FFC}" destId="{06782F87-7CAC-40F4-9F53-085E2E347583}" srcOrd="4" destOrd="0" presId="urn:microsoft.com/office/officeart/2008/layout/HorizontalMultiLevelHierarchy"/>
    <dgm:cxn modelId="{A1090CB0-2E4F-49FD-B40C-C4BB50972D33}" type="presParOf" srcId="{06782F87-7CAC-40F4-9F53-085E2E347583}" destId="{2376C8FB-26D6-47FC-AF50-5B5ED48610D4}" srcOrd="0" destOrd="0" presId="urn:microsoft.com/office/officeart/2008/layout/HorizontalMultiLevelHierarchy"/>
    <dgm:cxn modelId="{828D45BE-A83B-47DC-8D9F-C31636A583CF}" type="presParOf" srcId="{70F2B015-CD99-433A-A2BD-04770F1F5FFC}" destId="{FE64C101-565A-41FD-A692-C16C81B562C5}" srcOrd="5" destOrd="0" presId="urn:microsoft.com/office/officeart/2008/layout/HorizontalMultiLevelHierarchy"/>
    <dgm:cxn modelId="{6166AA4C-C63F-4DE1-91F0-9C1B81601FF3}" type="presParOf" srcId="{FE64C101-565A-41FD-A692-C16C81B562C5}" destId="{08EA777D-60B5-47CE-BE21-8749505C6078}" srcOrd="0" destOrd="0" presId="urn:microsoft.com/office/officeart/2008/layout/HorizontalMultiLevelHierarchy"/>
    <dgm:cxn modelId="{81D73B70-0920-4A0B-9951-17C0336A9034}" type="presParOf" srcId="{FE64C101-565A-41FD-A692-C16C81B562C5}" destId="{F80CEEB6-51C8-4441-B400-7D3E8B3297C9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CA2185B-BC2B-44C7-B043-F7FAEA086C7D}" type="doc">
      <dgm:prSet loTypeId="urn:microsoft.com/office/officeart/2008/layout/HorizontalMultiLevelHierarchy" loCatId="hierarchy" qsTypeId="urn:microsoft.com/office/officeart/2005/8/quickstyle/simple3" qsCatId="simple" csTypeId="urn:microsoft.com/office/officeart/2005/8/colors/accent3_5" csCatId="accent3" phldr="1"/>
      <dgm:spPr/>
      <dgm:t>
        <a:bodyPr/>
        <a:lstStyle/>
        <a:p>
          <a:endParaRPr lang="en-US"/>
        </a:p>
      </dgm:t>
    </dgm:pt>
    <dgm:pt modelId="{76E643F5-52D8-416D-B6AA-37C117CCCFFD}">
      <dgm:prSet phldrT="[Text]"/>
      <dgm:spPr/>
      <dgm:t>
        <a:bodyPr/>
        <a:lstStyle/>
        <a:p>
          <a:r>
            <a:rPr lang="en-US" dirty="0" err="1" smtClean="0"/>
            <a:t>Kết</a:t>
          </a:r>
          <a:r>
            <a:rPr lang="en-US" dirty="0" smtClean="0"/>
            <a:t> </a:t>
          </a:r>
          <a:r>
            <a:rPr lang="en-US" dirty="0" err="1" smtClean="0"/>
            <a:t>quả</a:t>
          </a:r>
          <a:endParaRPr lang="en-US" dirty="0"/>
        </a:p>
      </dgm:t>
    </dgm:pt>
    <dgm:pt modelId="{4FCE197F-C457-4A25-96B1-5EA62E05604A}" type="parTrans" cxnId="{1191A373-27F2-4595-88EA-71E806E62151}">
      <dgm:prSet/>
      <dgm:spPr/>
      <dgm:t>
        <a:bodyPr/>
        <a:lstStyle/>
        <a:p>
          <a:endParaRPr lang="en-US"/>
        </a:p>
      </dgm:t>
    </dgm:pt>
    <dgm:pt modelId="{61D92C1E-F553-4B56-A1BA-50FC9CF14ABF}" type="sibTrans" cxnId="{1191A373-27F2-4595-88EA-71E806E62151}">
      <dgm:prSet/>
      <dgm:spPr/>
      <dgm:t>
        <a:bodyPr/>
        <a:lstStyle/>
        <a:p>
          <a:endParaRPr lang="en-US"/>
        </a:p>
      </dgm:t>
    </dgm:pt>
    <dgm:pt modelId="{B0C113E7-8129-4C82-88B1-781AEB2A8C86}">
      <dgm:prSet phldrT="[Text]"/>
      <dgm:spPr/>
      <dgm:t>
        <a:bodyPr/>
        <a:lstStyle/>
        <a:p>
          <a:r>
            <a:rPr lang="en-US" dirty="0" smtClean="0"/>
            <a:t>Thu </a:t>
          </a:r>
          <a:r>
            <a:rPr lang="en-US" dirty="0" err="1" smtClean="0"/>
            <a:t>được</a:t>
          </a:r>
          <a:endParaRPr lang="en-US" dirty="0"/>
        </a:p>
      </dgm:t>
    </dgm:pt>
    <dgm:pt modelId="{6DED6E79-6A96-4A70-97BC-9A79EBF63F7F}" type="parTrans" cxnId="{5F03161F-A000-402E-BEF7-C2B041D899C6}">
      <dgm:prSet/>
      <dgm:spPr/>
      <dgm:t>
        <a:bodyPr/>
        <a:lstStyle/>
        <a:p>
          <a:endParaRPr lang="en-US"/>
        </a:p>
      </dgm:t>
    </dgm:pt>
    <dgm:pt modelId="{F7FF6231-563B-42B6-981D-8E17EC717BBB}" type="sibTrans" cxnId="{5F03161F-A000-402E-BEF7-C2B041D899C6}">
      <dgm:prSet/>
      <dgm:spPr/>
      <dgm:t>
        <a:bodyPr/>
        <a:lstStyle/>
        <a:p>
          <a:endParaRPr lang="en-US"/>
        </a:p>
      </dgm:t>
    </dgm:pt>
    <dgm:pt modelId="{5A2D7689-9D06-4CC7-AFAF-A44406352068}">
      <dgm:prSet phldrT="[Text]"/>
      <dgm:spPr/>
      <dgm:t>
        <a:bodyPr/>
        <a:lstStyle/>
        <a:p>
          <a:r>
            <a:rPr lang="en-US" dirty="0" err="1" smtClean="0">
              <a:solidFill>
                <a:srgbClr val="FF0000"/>
              </a:solidFill>
            </a:rPr>
            <a:t>Thành</a:t>
          </a:r>
          <a:r>
            <a:rPr lang="en-US" dirty="0" smtClean="0">
              <a:solidFill>
                <a:srgbClr val="FF0000"/>
              </a:solidFill>
            </a:rPr>
            <a:t> </a:t>
          </a:r>
          <a:r>
            <a:rPr lang="en-US" dirty="0" err="1" smtClean="0">
              <a:solidFill>
                <a:srgbClr val="FF0000"/>
              </a:solidFill>
            </a:rPr>
            <a:t>công</a:t>
          </a:r>
          <a:endParaRPr lang="en-US" dirty="0">
            <a:solidFill>
              <a:srgbClr val="FF0000"/>
            </a:solidFill>
          </a:endParaRPr>
        </a:p>
      </dgm:t>
    </dgm:pt>
    <dgm:pt modelId="{24AA74AD-EDF4-4EB5-AA6E-70A5BD58EFDA}" type="parTrans" cxnId="{A21A5CB3-1FCA-4B7B-8EB8-BC33754A60D8}">
      <dgm:prSet/>
      <dgm:spPr/>
      <dgm:t>
        <a:bodyPr/>
        <a:lstStyle/>
        <a:p>
          <a:endParaRPr lang="en-US"/>
        </a:p>
      </dgm:t>
    </dgm:pt>
    <dgm:pt modelId="{15931490-A204-4915-9C40-D85BC285A121}" type="sibTrans" cxnId="{A21A5CB3-1FCA-4B7B-8EB8-BC33754A60D8}">
      <dgm:prSet/>
      <dgm:spPr/>
      <dgm:t>
        <a:bodyPr/>
        <a:lstStyle/>
        <a:p>
          <a:endParaRPr lang="en-US"/>
        </a:p>
      </dgm:t>
    </dgm:pt>
    <dgm:pt modelId="{FF3576E9-517C-49A5-A738-7525B71D504D}">
      <dgm:prSet phldrT="[Text]"/>
      <dgm:spPr/>
      <dgm:t>
        <a:bodyPr/>
        <a:lstStyle/>
        <a:p>
          <a:r>
            <a:rPr lang="en-US" dirty="0" err="1" smtClean="0"/>
            <a:t>Những</a:t>
          </a:r>
          <a:r>
            <a:rPr lang="en-US" dirty="0" smtClean="0"/>
            <a:t> </a:t>
          </a:r>
          <a:r>
            <a:rPr lang="en-US" dirty="0" err="1" smtClean="0"/>
            <a:t>thiếu</a:t>
          </a:r>
          <a:r>
            <a:rPr lang="en-US" dirty="0" smtClean="0"/>
            <a:t> </a:t>
          </a:r>
          <a:r>
            <a:rPr lang="en-US" dirty="0" err="1" smtClean="0"/>
            <a:t>sót</a:t>
          </a:r>
          <a:endParaRPr lang="en-US" dirty="0"/>
        </a:p>
      </dgm:t>
    </dgm:pt>
    <dgm:pt modelId="{96BF0CD1-7B2E-4F16-8CED-9C166CE53696}" type="parTrans" cxnId="{ABB53C3C-1AC4-4815-B33E-33ADC241CF00}">
      <dgm:prSet/>
      <dgm:spPr/>
      <dgm:t>
        <a:bodyPr/>
        <a:lstStyle/>
        <a:p>
          <a:endParaRPr lang="en-US"/>
        </a:p>
      </dgm:t>
    </dgm:pt>
    <dgm:pt modelId="{3A7CB77C-D38C-4191-9F37-44D545383452}" type="sibTrans" cxnId="{ABB53C3C-1AC4-4815-B33E-33ADC241CF00}">
      <dgm:prSet/>
      <dgm:spPr/>
      <dgm:t>
        <a:bodyPr/>
        <a:lstStyle/>
        <a:p>
          <a:endParaRPr lang="en-US"/>
        </a:p>
      </dgm:t>
    </dgm:pt>
    <dgm:pt modelId="{F6A0AC4C-4C17-4D0D-8BB6-A4075B94982F}" type="pres">
      <dgm:prSet presAssocID="{9CA2185B-BC2B-44C7-B043-F7FAEA086C7D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5E1009B-77F3-4451-A8D8-AD5E7C5ADD0A}" type="pres">
      <dgm:prSet presAssocID="{76E643F5-52D8-416D-B6AA-37C117CCCFFD}" presName="root1" presStyleCnt="0"/>
      <dgm:spPr/>
    </dgm:pt>
    <dgm:pt modelId="{926264D3-7188-43E8-AAB4-0E9AE38D0A5F}" type="pres">
      <dgm:prSet presAssocID="{76E643F5-52D8-416D-B6AA-37C117CCCFFD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0F2B015-CD99-433A-A2BD-04770F1F5FFC}" type="pres">
      <dgm:prSet presAssocID="{76E643F5-52D8-416D-B6AA-37C117CCCFFD}" presName="level2hierChild" presStyleCnt="0"/>
      <dgm:spPr/>
    </dgm:pt>
    <dgm:pt modelId="{4F4077B1-4661-4A6B-851E-764842EAF0F4}" type="pres">
      <dgm:prSet presAssocID="{6DED6E79-6A96-4A70-97BC-9A79EBF63F7F}" presName="conn2-1" presStyleLbl="parChTrans1D2" presStyleIdx="0" presStyleCnt="3"/>
      <dgm:spPr/>
      <dgm:t>
        <a:bodyPr/>
        <a:lstStyle/>
        <a:p>
          <a:endParaRPr lang="en-US"/>
        </a:p>
      </dgm:t>
    </dgm:pt>
    <dgm:pt modelId="{40EC2C26-ECFB-4EDB-B31D-458FDBC2BDC0}" type="pres">
      <dgm:prSet presAssocID="{6DED6E79-6A96-4A70-97BC-9A79EBF63F7F}" presName="connTx" presStyleLbl="parChTrans1D2" presStyleIdx="0" presStyleCnt="3"/>
      <dgm:spPr/>
      <dgm:t>
        <a:bodyPr/>
        <a:lstStyle/>
        <a:p>
          <a:endParaRPr lang="en-US"/>
        </a:p>
      </dgm:t>
    </dgm:pt>
    <dgm:pt modelId="{3DD9FFA9-63CD-467C-8F58-A2ACAEFBA84B}" type="pres">
      <dgm:prSet presAssocID="{B0C113E7-8129-4C82-88B1-781AEB2A8C86}" presName="root2" presStyleCnt="0"/>
      <dgm:spPr/>
    </dgm:pt>
    <dgm:pt modelId="{DC6F4F08-8FE8-4849-A297-EB9C1941D648}" type="pres">
      <dgm:prSet presAssocID="{B0C113E7-8129-4C82-88B1-781AEB2A8C86}" presName="LevelTwoTextNode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BC3EB71-DAF0-43CF-9030-4912C69E87B6}" type="pres">
      <dgm:prSet presAssocID="{B0C113E7-8129-4C82-88B1-781AEB2A8C86}" presName="level3hierChild" presStyleCnt="0"/>
      <dgm:spPr/>
    </dgm:pt>
    <dgm:pt modelId="{E6C79438-36EB-4EEC-AB7A-547555CCC0B9}" type="pres">
      <dgm:prSet presAssocID="{24AA74AD-EDF4-4EB5-AA6E-70A5BD58EFDA}" presName="conn2-1" presStyleLbl="parChTrans1D2" presStyleIdx="1" presStyleCnt="3"/>
      <dgm:spPr/>
      <dgm:t>
        <a:bodyPr/>
        <a:lstStyle/>
        <a:p>
          <a:endParaRPr lang="en-US"/>
        </a:p>
      </dgm:t>
    </dgm:pt>
    <dgm:pt modelId="{44AA4F23-DD15-4404-BA90-F0BC43A02217}" type="pres">
      <dgm:prSet presAssocID="{24AA74AD-EDF4-4EB5-AA6E-70A5BD58EFDA}" presName="connTx" presStyleLbl="parChTrans1D2" presStyleIdx="1" presStyleCnt="3"/>
      <dgm:spPr/>
      <dgm:t>
        <a:bodyPr/>
        <a:lstStyle/>
        <a:p>
          <a:endParaRPr lang="en-US"/>
        </a:p>
      </dgm:t>
    </dgm:pt>
    <dgm:pt modelId="{E7D3F85B-350C-4883-BE5B-A1033B72E14B}" type="pres">
      <dgm:prSet presAssocID="{5A2D7689-9D06-4CC7-AFAF-A44406352068}" presName="root2" presStyleCnt="0"/>
      <dgm:spPr/>
    </dgm:pt>
    <dgm:pt modelId="{B559ADF9-50A3-4185-B51F-BEC0838F94C2}" type="pres">
      <dgm:prSet presAssocID="{5A2D7689-9D06-4CC7-AFAF-A44406352068}" presName="LevelTwoTextNode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283236F-C6A8-43A1-8DF2-8A4C79B3FA4A}" type="pres">
      <dgm:prSet presAssocID="{5A2D7689-9D06-4CC7-AFAF-A44406352068}" presName="level3hierChild" presStyleCnt="0"/>
      <dgm:spPr/>
    </dgm:pt>
    <dgm:pt modelId="{06782F87-7CAC-40F4-9F53-085E2E347583}" type="pres">
      <dgm:prSet presAssocID="{96BF0CD1-7B2E-4F16-8CED-9C166CE53696}" presName="conn2-1" presStyleLbl="parChTrans1D2" presStyleIdx="2" presStyleCnt="3"/>
      <dgm:spPr/>
      <dgm:t>
        <a:bodyPr/>
        <a:lstStyle/>
        <a:p>
          <a:endParaRPr lang="en-US"/>
        </a:p>
      </dgm:t>
    </dgm:pt>
    <dgm:pt modelId="{2376C8FB-26D6-47FC-AF50-5B5ED48610D4}" type="pres">
      <dgm:prSet presAssocID="{96BF0CD1-7B2E-4F16-8CED-9C166CE53696}" presName="connTx" presStyleLbl="parChTrans1D2" presStyleIdx="2" presStyleCnt="3"/>
      <dgm:spPr/>
      <dgm:t>
        <a:bodyPr/>
        <a:lstStyle/>
        <a:p>
          <a:endParaRPr lang="en-US"/>
        </a:p>
      </dgm:t>
    </dgm:pt>
    <dgm:pt modelId="{FE64C101-565A-41FD-A692-C16C81B562C5}" type="pres">
      <dgm:prSet presAssocID="{FF3576E9-517C-49A5-A738-7525B71D504D}" presName="root2" presStyleCnt="0"/>
      <dgm:spPr/>
    </dgm:pt>
    <dgm:pt modelId="{08EA777D-60B5-47CE-BE21-8749505C6078}" type="pres">
      <dgm:prSet presAssocID="{FF3576E9-517C-49A5-A738-7525B71D504D}" presName="LevelTwoTextNode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80CEEB6-51C8-4441-B400-7D3E8B3297C9}" type="pres">
      <dgm:prSet presAssocID="{FF3576E9-517C-49A5-A738-7525B71D504D}" presName="level3hierChild" presStyleCnt="0"/>
      <dgm:spPr/>
    </dgm:pt>
  </dgm:ptLst>
  <dgm:cxnLst>
    <dgm:cxn modelId="{6375286B-6A68-4BB1-9714-83A31C3120E1}" type="presOf" srcId="{76E643F5-52D8-416D-B6AA-37C117CCCFFD}" destId="{926264D3-7188-43E8-AAB4-0E9AE38D0A5F}" srcOrd="0" destOrd="0" presId="urn:microsoft.com/office/officeart/2008/layout/HorizontalMultiLevelHierarchy"/>
    <dgm:cxn modelId="{BF9791BC-9697-483C-9A4B-840113308276}" type="presOf" srcId="{96BF0CD1-7B2E-4F16-8CED-9C166CE53696}" destId="{06782F87-7CAC-40F4-9F53-085E2E347583}" srcOrd="0" destOrd="0" presId="urn:microsoft.com/office/officeart/2008/layout/HorizontalMultiLevelHierarchy"/>
    <dgm:cxn modelId="{A21A5CB3-1FCA-4B7B-8EB8-BC33754A60D8}" srcId="{76E643F5-52D8-416D-B6AA-37C117CCCFFD}" destId="{5A2D7689-9D06-4CC7-AFAF-A44406352068}" srcOrd="1" destOrd="0" parTransId="{24AA74AD-EDF4-4EB5-AA6E-70A5BD58EFDA}" sibTransId="{15931490-A204-4915-9C40-D85BC285A121}"/>
    <dgm:cxn modelId="{1EE1C0A3-D6B5-414E-8AE1-AE15D079FF95}" type="presOf" srcId="{96BF0CD1-7B2E-4F16-8CED-9C166CE53696}" destId="{2376C8FB-26D6-47FC-AF50-5B5ED48610D4}" srcOrd="1" destOrd="0" presId="urn:microsoft.com/office/officeart/2008/layout/HorizontalMultiLevelHierarchy"/>
    <dgm:cxn modelId="{5F03161F-A000-402E-BEF7-C2B041D899C6}" srcId="{76E643F5-52D8-416D-B6AA-37C117CCCFFD}" destId="{B0C113E7-8129-4C82-88B1-781AEB2A8C86}" srcOrd="0" destOrd="0" parTransId="{6DED6E79-6A96-4A70-97BC-9A79EBF63F7F}" sibTransId="{F7FF6231-563B-42B6-981D-8E17EC717BBB}"/>
    <dgm:cxn modelId="{89331685-2620-4488-A2F2-351D982775BC}" type="presOf" srcId="{FF3576E9-517C-49A5-A738-7525B71D504D}" destId="{08EA777D-60B5-47CE-BE21-8749505C6078}" srcOrd="0" destOrd="0" presId="urn:microsoft.com/office/officeart/2008/layout/HorizontalMultiLevelHierarchy"/>
    <dgm:cxn modelId="{B8277A71-438B-4179-B1C0-AAA615DD8052}" type="presOf" srcId="{24AA74AD-EDF4-4EB5-AA6E-70A5BD58EFDA}" destId="{44AA4F23-DD15-4404-BA90-F0BC43A02217}" srcOrd="1" destOrd="0" presId="urn:microsoft.com/office/officeart/2008/layout/HorizontalMultiLevelHierarchy"/>
    <dgm:cxn modelId="{1191A373-27F2-4595-88EA-71E806E62151}" srcId="{9CA2185B-BC2B-44C7-B043-F7FAEA086C7D}" destId="{76E643F5-52D8-416D-B6AA-37C117CCCFFD}" srcOrd="0" destOrd="0" parTransId="{4FCE197F-C457-4A25-96B1-5EA62E05604A}" sibTransId="{61D92C1E-F553-4B56-A1BA-50FC9CF14ABF}"/>
    <dgm:cxn modelId="{F3A78059-2EB5-4A3E-B6F8-883390C288BC}" type="presOf" srcId="{5A2D7689-9D06-4CC7-AFAF-A44406352068}" destId="{B559ADF9-50A3-4185-B51F-BEC0838F94C2}" srcOrd="0" destOrd="0" presId="urn:microsoft.com/office/officeart/2008/layout/HorizontalMultiLevelHierarchy"/>
    <dgm:cxn modelId="{ABB53C3C-1AC4-4815-B33E-33ADC241CF00}" srcId="{76E643F5-52D8-416D-B6AA-37C117CCCFFD}" destId="{FF3576E9-517C-49A5-A738-7525B71D504D}" srcOrd="2" destOrd="0" parTransId="{96BF0CD1-7B2E-4F16-8CED-9C166CE53696}" sibTransId="{3A7CB77C-D38C-4191-9F37-44D545383452}"/>
    <dgm:cxn modelId="{997BFD3E-A0E3-4A83-81BE-F81EDCF902B4}" type="presOf" srcId="{6DED6E79-6A96-4A70-97BC-9A79EBF63F7F}" destId="{4F4077B1-4661-4A6B-851E-764842EAF0F4}" srcOrd="0" destOrd="0" presId="urn:microsoft.com/office/officeart/2008/layout/HorizontalMultiLevelHierarchy"/>
    <dgm:cxn modelId="{8733117B-C00B-4B82-A724-73BC2F8D76EB}" type="presOf" srcId="{24AA74AD-EDF4-4EB5-AA6E-70A5BD58EFDA}" destId="{E6C79438-36EB-4EEC-AB7A-547555CCC0B9}" srcOrd="0" destOrd="0" presId="urn:microsoft.com/office/officeart/2008/layout/HorizontalMultiLevelHierarchy"/>
    <dgm:cxn modelId="{1F499A26-F4E0-4DF9-89F0-9DD5B57A60FC}" type="presOf" srcId="{B0C113E7-8129-4C82-88B1-781AEB2A8C86}" destId="{DC6F4F08-8FE8-4849-A297-EB9C1941D648}" srcOrd="0" destOrd="0" presId="urn:microsoft.com/office/officeart/2008/layout/HorizontalMultiLevelHierarchy"/>
    <dgm:cxn modelId="{FB3209E1-DA3B-44BB-813D-3402310EF0D5}" type="presOf" srcId="{9CA2185B-BC2B-44C7-B043-F7FAEA086C7D}" destId="{F6A0AC4C-4C17-4D0D-8BB6-A4075B94982F}" srcOrd="0" destOrd="0" presId="urn:microsoft.com/office/officeart/2008/layout/HorizontalMultiLevelHierarchy"/>
    <dgm:cxn modelId="{F15F90C1-8EB2-481B-B9D2-0838F08FE605}" type="presOf" srcId="{6DED6E79-6A96-4A70-97BC-9A79EBF63F7F}" destId="{40EC2C26-ECFB-4EDB-B31D-458FDBC2BDC0}" srcOrd="1" destOrd="0" presId="urn:microsoft.com/office/officeart/2008/layout/HorizontalMultiLevelHierarchy"/>
    <dgm:cxn modelId="{DDB899FF-298F-4DCC-9748-2AF3F29159DC}" type="presParOf" srcId="{F6A0AC4C-4C17-4D0D-8BB6-A4075B94982F}" destId="{A5E1009B-77F3-4451-A8D8-AD5E7C5ADD0A}" srcOrd="0" destOrd="0" presId="urn:microsoft.com/office/officeart/2008/layout/HorizontalMultiLevelHierarchy"/>
    <dgm:cxn modelId="{D966D09A-1396-431E-89BD-82BD89CAFED4}" type="presParOf" srcId="{A5E1009B-77F3-4451-A8D8-AD5E7C5ADD0A}" destId="{926264D3-7188-43E8-AAB4-0E9AE38D0A5F}" srcOrd="0" destOrd="0" presId="urn:microsoft.com/office/officeart/2008/layout/HorizontalMultiLevelHierarchy"/>
    <dgm:cxn modelId="{E2B95AE8-4008-4B19-906A-6E4D29251EB4}" type="presParOf" srcId="{A5E1009B-77F3-4451-A8D8-AD5E7C5ADD0A}" destId="{70F2B015-CD99-433A-A2BD-04770F1F5FFC}" srcOrd="1" destOrd="0" presId="urn:microsoft.com/office/officeart/2008/layout/HorizontalMultiLevelHierarchy"/>
    <dgm:cxn modelId="{59BD8001-853F-445A-8D6A-396B9F60772A}" type="presParOf" srcId="{70F2B015-CD99-433A-A2BD-04770F1F5FFC}" destId="{4F4077B1-4661-4A6B-851E-764842EAF0F4}" srcOrd="0" destOrd="0" presId="urn:microsoft.com/office/officeart/2008/layout/HorizontalMultiLevelHierarchy"/>
    <dgm:cxn modelId="{2FFFCD36-0591-4E68-B57F-4E3D99341882}" type="presParOf" srcId="{4F4077B1-4661-4A6B-851E-764842EAF0F4}" destId="{40EC2C26-ECFB-4EDB-B31D-458FDBC2BDC0}" srcOrd="0" destOrd="0" presId="urn:microsoft.com/office/officeart/2008/layout/HorizontalMultiLevelHierarchy"/>
    <dgm:cxn modelId="{317B0FFD-935D-4B1E-8DBA-75FCC24B3C10}" type="presParOf" srcId="{70F2B015-CD99-433A-A2BD-04770F1F5FFC}" destId="{3DD9FFA9-63CD-467C-8F58-A2ACAEFBA84B}" srcOrd="1" destOrd="0" presId="urn:microsoft.com/office/officeart/2008/layout/HorizontalMultiLevelHierarchy"/>
    <dgm:cxn modelId="{47BE029D-7FAB-45FE-B2BE-619E10152B10}" type="presParOf" srcId="{3DD9FFA9-63CD-467C-8F58-A2ACAEFBA84B}" destId="{DC6F4F08-8FE8-4849-A297-EB9C1941D648}" srcOrd="0" destOrd="0" presId="urn:microsoft.com/office/officeart/2008/layout/HorizontalMultiLevelHierarchy"/>
    <dgm:cxn modelId="{7117CE5E-65A5-45DD-9CEC-2A4CAFE3C2BB}" type="presParOf" srcId="{3DD9FFA9-63CD-467C-8F58-A2ACAEFBA84B}" destId="{3BC3EB71-DAF0-43CF-9030-4912C69E87B6}" srcOrd="1" destOrd="0" presId="urn:microsoft.com/office/officeart/2008/layout/HorizontalMultiLevelHierarchy"/>
    <dgm:cxn modelId="{106EE61F-5784-4361-A69C-D4AECBF7A352}" type="presParOf" srcId="{70F2B015-CD99-433A-A2BD-04770F1F5FFC}" destId="{E6C79438-36EB-4EEC-AB7A-547555CCC0B9}" srcOrd="2" destOrd="0" presId="urn:microsoft.com/office/officeart/2008/layout/HorizontalMultiLevelHierarchy"/>
    <dgm:cxn modelId="{B39D90CD-ECAE-4B74-BB3E-0F814B97E5BA}" type="presParOf" srcId="{E6C79438-36EB-4EEC-AB7A-547555CCC0B9}" destId="{44AA4F23-DD15-4404-BA90-F0BC43A02217}" srcOrd="0" destOrd="0" presId="urn:microsoft.com/office/officeart/2008/layout/HorizontalMultiLevelHierarchy"/>
    <dgm:cxn modelId="{61F1C0E2-E714-4930-8793-582B6D84C30F}" type="presParOf" srcId="{70F2B015-CD99-433A-A2BD-04770F1F5FFC}" destId="{E7D3F85B-350C-4883-BE5B-A1033B72E14B}" srcOrd="3" destOrd="0" presId="urn:microsoft.com/office/officeart/2008/layout/HorizontalMultiLevelHierarchy"/>
    <dgm:cxn modelId="{B22EB14D-EA27-4A05-8F51-3768D85D7E2E}" type="presParOf" srcId="{E7D3F85B-350C-4883-BE5B-A1033B72E14B}" destId="{B559ADF9-50A3-4185-B51F-BEC0838F94C2}" srcOrd="0" destOrd="0" presId="urn:microsoft.com/office/officeart/2008/layout/HorizontalMultiLevelHierarchy"/>
    <dgm:cxn modelId="{5CEC7460-1CB9-4D8A-82EF-443CFDB386ED}" type="presParOf" srcId="{E7D3F85B-350C-4883-BE5B-A1033B72E14B}" destId="{E283236F-C6A8-43A1-8DF2-8A4C79B3FA4A}" srcOrd="1" destOrd="0" presId="urn:microsoft.com/office/officeart/2008/layout/HorizontalMultiLevelHierarchy"/>
    <dgm:cxn modelId="{079F0627-2A62-4610-BBF6-0CD88972D84A}" type="presParOf" srcId="{70F2B015-CD99-433A-A2BD-04770F1F5FFC}" destId="{06782F87-7CAC-40F4-9F53-085E2E347583}" srcOrd="4" destOrd="0" presId="urn:microsoft.com/office/officeart/2008/layout/HorizontalMultiLevelHierarchy"/>
    <dgm:cxn modelId="{B34E02E2-F5C9-498E-8075-290DA1B92E41}" type="presParOf" srcId="{06782F87-7CAC-40F4-9F53-085E2E347583}" destId="{2376C8FB-26D6-47FC-AF50-5B5ED48610D4}" srcOrd="0" destOrd="0" presId="urn:microsoft.com/office/officeart/2008/layout/HorizontalMultiLevelHierarchy"/>
    <dgm:cxn modelId="{F5C91F4A-6A5E-430D-ADE7-5D8619AD6918}" type="presParOf" srcId="{70F2B015-CD99-433A-A2BD-04770F1F5FFC}" destId="{FE64C101-565A-41FD-A692-C16C81B562C5}" srcOrd="5" destOrd="0" presId="urn:microsoft.com/office/officeart/2008/layout/HorizontalMultiLevelHierarchy"/>
    <dgm:cxn modelId="{A32A508C-787C-497E-B459-00E7EE3DE845}" type="presParOf" srcId="{FE64C101-565A-41FD-A692-C16C81B562C5}" destId="{08EA777D-60B5-47CE-BE21-8749505C6078}" srcOrd="0" destOrd="0" presId="urn:microsoft.com/office/officeart/2008/layout/HorizontalMultiLevelHierarchy"/>
    <dgm:cxn modelId="{E29BDAD8-521B-4307-A86C-559B5995BC69}" type="presParOf" srcId="{FE64C101-565A-41FD-A692-C16C81B562C5}" destId="{F80CEEB6-51C8-4441-B400-7D3E8B3297C9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CA2185B-BC2B-44C7-B043-F7FAEA086C7D}" type="doc">
      <dgm:prSet loTypeId="urn:microsoft.com/office/officeart/2008/layout/HorizontalMultiLevelHierarchy" loCatId="hierarchy" qsTypeId="urn:microsoft.com/office/officeart/2005/8/quickstyle/simple3" qsCatId="simple" csTypeId="urn:microsoft.com/office/officeart/2005/8/colors/accent3_5" csCatId="accent3" phldr="1"/>
      <dgm:spPr/>
      <dgm:t>
        <a:bodyPr/>
        <a:lstStyle/>
        <a:p>
          <a:endParaRPr lang="en-US"/>
        </a:p>
      </dgm:t>
    </dgm:pt>
    <dgm:pt modelId="{76E643F5-52D8-416D-B6AA-37C117CCCFFD}">
      <dgm:prSet phldrT="[Text]"/>
      <dgm:spPr/>
      <dgm:t>
        <a:bodyPr/>
        <a:lstStyle/>
        <a:p>
          <a:r>
            <a:rPr lang="en-US" dirty="0" err="1" smtClean="0"/>
            <a:t>Kết</a:t>
          </a:r>
          <a:r>
            <a:rPr lang="en-US" dirty="0" smtClean="0"/>
            <a:t> </a:t>
          </a:r>
          <a:r>
            <a:rPr lang="en-US" dirty="0" err="1" smtClean="0"/>
            <a:t>quả</a:t>
          </a:r>
          <a:endParaRPr lang="en-US" dirty="0"/>
        </a:p>
      </dgm:t>
    </dgm:pt>
    <dgm:pt modelId="{4FCE197F-C457-4A25-96B1-5EA62E05604A}" type="parTrans" cxnId="{1191A373-27F2-4595-88EA-71E806E62151}">
      <dgm:prSet/>
      <dgm:spPr/>
      <dgm:t>
        <a:bodyPr/>
        <a:lstStyle/>
        <a:p>
          <a:endParaRPr lang="en-US"/>
        </a:p>
      </dgm:t>
    </dgm:pt>
    <dgm:pt modelId="{61D92C1E-F553-4B56-A1BA-50FC9CF14ABF}" type="sibTrans" cxnId="{1191A373-27F2-4595-88EA-71E806E62151}">
      <dgm:prSet/>
      <dgm:spPr/>
      <dgm:t>
        <a:bodyPr/>
        <a:lstStyle/>
        <a:p>
          <a:endParaRPr lang="en-US"/>
        </a:p>
      </dgm:t>
    </dgm:pt>
    <dgm:pt modelId="{B0C113E7-8129-4C82-88B1-781AEB2A8C86}">
      <dgm:prSet phldrT="[Text]"/>
      <dgm:spPr/>
      <dgm:t>
        <a:bodyPr/>
        <a:lstStyle/>
        <a:p>
          <a:r>
            <a:rPr lang="en-US" dirty="0" smtClean="0"/>
            <a:t>Thu </a:t>
          </a:r>
          <a:r>
            <a:rPr lang="en-US" dirty="0" err="1" smtClean="0"/>
            <a:t>được</a:t>
          </a:r>
          <a:endParaRPr lang="en-US" dirty="0"/>
        </a:p>
      </dgm:t>
    </dgm:pt>
    <dgm:pt modelId="{6DED6E79-6A96-4A70-97BC-9A79EBF63F7F}" type="parTrans" cxnId="{5F03161F-A000-402E-BEF7-C2B041D899C6}">
      <dgm:prSet/>
      <dgm:spPr/>
      <dgm:t>
        <a:bodyPr/>
        <a:lstStyle/>
        <a:p>
          <a:endParaRPr lang="en-US"/>
        </a:p>
      </dgm:t>
    </dgm:pt>
    <dgm:pt modelId="{F7FF6231-563B-42B6-981D-8E17EC717BBB}" type="sibTrans" cxnId="{5F03161F-A000-402E-BEF7-C2B041D899C6}">
      <dgm:prSet/>
      <dgm:spPr/>
      <dgm:t>
        <a:bodyPr/>
        <a:lstStyle/>
        <a:p>
          <a:endParaRPr lang="en-US"/>
        </a:p>
      </dgm:t>
    </dgm:pt>
    <dgm:pt modelId="{5A2D7689-9D06-4CC7-AFAF-A44406352068}">
      <dgm:prSet phldrT="[Text]"/>
      <dgm:spPr/>
      <dgm:t>
        <a:bodyPr/>
        <a:lstStyle/>
        <a:p>
          <a:r>
            <a:rPr lang="en-US" dirty="0" err="1" smtClean="0"/>
            <a:t>Thành</a:t>
          </a:r>
          <a:r>
            <a:rPr lang="en-US" dirty="0" smtClean="0"/>
            <a:t> </a:t>
          </a:r>
          <a:r>
            <a:rPr lang="en-US" dirty="0" err="1" smtClean="0"/>
            <a:t>công</a:t>
          </a:r>
          <a:endParaRPr lang="en-US" dirty="0"/>
        </a:p>
      </dgm:t>
    </dgm:pt>
    <dgm:pt modelId="{24AA74AD-EDF4-4EB5-AA6E-70A5BD58EFDA}" type="parTrans" cxnId="{A21A5CB3-1FCA-4B7B-8EB8-BC33754A60D8}">
      <dgm:prSet/>
      <dgm:spPr/>
      <dgm:t>
        <a:bodyPr/>
        <a:lstStyle/>
        <a:p>
          <a:endParaRPr lang="en-US"/>
        </a:p>
      </dgm:t>
    </dgm:pt>
    <dgm:pt modelId="{15931490-A204-4915-9C40-D85BC285A121}" type="sibTrans" cxnId="{A21A5CB3-1FCA-4B7B-8EB8-BC33754A60D8}">
      <dgm:prSet/>
      <dgm:spPr/>
      <dgm:t>
        <a:bodyPr/>
        <a:lstStyle/>
        <a:p>
          <a:endParaRPr lang="en-US"/>
        </a:p>
      </dgm:t>
    </dgm:pt>
    <dgm:pt modelId="{FF3576E9-517C-49A5-A738-7525B71D504D}">
      <dgm:prSet phldrT="[Text]"/>
      <dgm:spPr/>
      <dgm:t>
        <a:bodyPr/>
        <a:lstStyle/>
        <a:p>
          <a:r>
            <a:rPr lang="en-US" dirty="0" err="1" smtClean="0">
              <a:solidFill>
                <a:srgbClr val="FF0000"/>
              </a:solidFill>
            </a:rPr>
            <a:t>Những</a:t>
          </a:r>
          <a:r>
            <a:rPr lang="en-US" dirty="0" smtClean="0">
              <a:solidFill>
                <a:srgbClr val="FF0000"/>
              </a:solidFill>
            </a:rPr>
            <a:t> </a:t>
          </a:r>
          <a:r>
            <a:rPr lang="en-US" dirty="0" err="1" smtClean="0">
              <a:solidFill>
                <a:srgbClr val="FF0000"/>
              </a:solidFill>
            </a:rPr>
            <a:t>thiếu</a:t>
          </a:r>
          <a:r>
            <a:rPr lang="en-US" dirty="0" smtClean="0">
              <a:solidFill>
                <a:srgbClr val="FF0000"/>
              </a:solidFill>
            </a:rPr>
            <a:t> </a:t>
          </a:r>
          <a:r>
            <a:rPr lang="en-US" dirty="0" err="1" smtClean="0">
              <a:solidFill>
                <a:srgbClr val="FF0000"/>
              </a:solidFill>
            </a:rPr>
            <a:t>sót</a:t>
          </a:r>
          <a:endParaRPr lang="en-US" dirty="0">
            <a:solidFill>
              <a:srgbClr val="FF0000"/>
            </a:solidFill>
          </a:endParaRPr>
        </a:p>
      </dgm:t>
    </dgm:pt>
    <dgm:pt modelId="{96BF0CD1-7B2E-4F16-8CED-9C166CE53696}" type="parTrans" cxnId="{ABB53C3C-1AC4-4815-B33E-33ADC241CF00}">
      <dgm:prSet/>
      <dgm:spPr/>
      <dgm:t>
        <a:bodyPr/>
        <a:lstStyle/>
        <a:p>
          <a:endParaRPr lang="en-US"/>
        </a:p>
      </dgm:t>
    </dgm:pt>
    <dgm:pt modelId="{3A7CB77C-D38C-4191-9F37-44D545383452}" type="sibTrans" cxnId="{ABB53C3C-1AC4-4815-B33E-33ADC241CF00}">
      <dgm:prSet/>
      <dgm:spPr/>
      <dgm:t>
        <a:bodyPr/>
        <a:lstStyle/>
        <a:p>
          <a:endParaRPr lang="en-US"/>
        </a:p>
      </dgm:t>
    </dgm:pt>
    <dgm:pt modelId="{F6A0AC4C-4C17-4D0D-8BB6-A4075B94982F}" type="pres">
      <dgm:prSet presAssocID="{9CA2185B-BC2B-44C7-B043-F7FAEA086C7D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5E1009B-77F3-4451-A8D8-AD5E7C5ADD0A}" type="pres">
      <dgm:prSet presAssocID="{76E643F5-52D8-416D-B6AA-37C117CCCFFD}" presName="root1" presStyleCnt="0"/>
      <dgm:spPr/>
    </dgm:pt>
    <dgm:pt modelId="{926264D3-7188-43E8-AAB4-0E9AE38D0A5F}" type="pres">
      <dgm:prSet presAssocID="{76E643F5-52D8-416D-B6AA-37C117CCCFFD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0F2B015-CD99-433A-A2BD-04770F1F5FFC}" type="pres">
      <dgm:prSet presAssocID="{76E643F5-52D8-416D-B6AA-37C117CCCFFD}" presName="level2hierChild" presStyleCnt="0"/>
      <dgm:spPr/>
    </dgm:pt>
    <dgm:pt modelId="{4F4077B1-4661-4A6B-851E-764842EAF0F4}" type="pres">
      <dgm:prSet presAssocID="{6DED6E79-6A96-4A70-97BC-9A79EBF63F7F}" presName="conn2-1" presStyleLbl="parChTrans1D2" presStyleIdx="0" presStyleCnt="3"/>
      <dgm:spPr/>
      <dgm:t>
        <a:bodyPr/>
        <a:lstStyle/>
        <a:p>
          <a:endParaRPr lang="en-US"/>
        </a:p>
      </dgm:t>
    </dgm:pt>
    <dgm:pt modelId="{40EC2C26-ECFB-4EDB-B31D-458FDBC2BDC0}" type="pres">
      <dgm:prSet presAssocID="{6DED6E79-6A96-4A70-97BC-9A79EBF63F7F}" presName="connTx" presStyleLbl="parChTrans1D2" presStyleIdx="0" presStyleCnt="3"/>
      <dgm:spPr/>
      <dgm:t>
        <a:bodyPr/>
        <a:lstStyle/>
        <a:p>
          <a:endParaRPr lang="en-US"/>
        </a:p>
      </dgm:t>
    </dgm:pt>
    <dgm:pt modelId="{3DD9FFA9-63CD-467C-8F58-A2ACAEFBA84B}" type="pres">
      <dgm:prSet presAssocID="{B0C113E7-8129-4C82-88B1-781AEB2A8C86}" presName="root2" presStyleCnt="0"/>
      <dgm:spPr/>
    </dgm:pt>
    <dgm:pt modelId="{DC6F4F08-8FE8-4849-A297-EB9C1941D648}" type="pres">
      <dgm:prSet presAssocID="{B0C113E7-8129-4C82-88B1-781AEB2A8C86}" presName="LevelTwoTextNode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BC3EB71-DAF0-43CF-9030-4912C69E87B6}" type="pres">
      <dgm:prSet presAssocID="{B0C113E7-8129-4C82-88B1-781AEB2A8C86}" presName="level3hierChild" presStyleCnt="0"/>
      <dgm:spPr/>
    </dgm:pt>
    <dgm:pt modelId="{E6C79438-36EB-4EEC-AB7A-547555CCC0B9}" type="pres">
      <dgm:prSet presAssocID="{24AA74AD-EDF4-4EB5-AA6E-70A5BD58EFDA}" presName="conn2-1" presStyleLbl="parChTrans1D2" presStyleIdx="1" presStyleCnt="3"/>
      <dgm:spPr/>
      <dgm:t>
        <a:bodyPr/>
        <a:lstStyle/>
        <a:p>
          <a:endParaRPr lang="en-US"/>
        </a:p>
      </dgm:t>
    </dgm:pt>
    <dgm:pt modelId="{44AA4F23-DD15-4404-BA90-F0BC43A02217}" type="pres">
      <dgm:prSet presAssocID="{24AA74AD-EDF4-4EB5-AA6E-70A5BD58EFDA}" presName="connTx" presStyleLbl="parChTrans1D2" presStyleIdx="1" presStyleCnt="3"/>
      <dgm:spPr/>
      <dgm:t>
        <a:bodyPr/>
        <a:lstStyle/>
        <a:p>
          <a:endParaRPr lang="en-US"/>
        </a:p>
      </dgm:t>
    </dgm:pt>
    <dgm:pt modelId="{E7D3F85B-350C-4883-BE5B-A1033B72E14B}" type="pres">
      <dgm:prSet presAssocID="{5A2D7689-9D06-4CC7-AFAF-A44406352068}" presName="root2" presStyleCnt="0"/>
      <dgm:spPr/>
    </dgm:pt>
    <dgm:pt modelId="{B559ADF9-50A3-4185-B51F-BEC0838F94C2}" type="pres">
      <dgm:prSet presAssocID="{5A2D7689-9D06-4CC7-AFAF-A44406352068}" presName="LevelTwoTextNode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283236F-C6A8-43A1-8DF2-8A4C79B3FA4A}" type="pres">
      <dgm:prSet presAssocID="{5A2D7689-9D06-4CC7-AFAF-A44406352068}" presName="level3hierChild" presStyleCnt="0"/>
      <dgm:spPr/>
    </dgm:pt>
    <dgm:pt modelId="{06782F87-7CAC-40F4-9F53-085E2E347583}" type="pres">
      <dgm:prSet presAssocID="{96BF0CD1-7B2E-4F16-8CED-9C166CE53696}" presName="conn2-1" presStyleLbl="parChTrans1D2" presStyleIdx="2" presStyleCnt="3"/>
      <dgm:spPr/>
      <dgm:t>
        <a:bodyPr/>
        <a:lstStyle/>
        <a:p>
          <a:endParaRPr lang="en-US"/>
        </a:p>
      </dgm:t>
    </dgm:pt>
    <dgm:pt modelId="{2376C8FB-26D6-47FC-AF50-5B5ED48610D4}" type="pres">
      <dgm:prSet presAssocID="{96BF0CD1-7B2E-4F16-8CED-9C166CE53696}" presName="connTx" presStyleLbl="parChTrans1D2" presStyleIdx="2" presStyleCnt="3"/>
      <dgm:spPr/>
      <dgm:t>
        <a:bodyPr/>
        <a:lstStyle/>
        <a:p>
          <a:endParaRPr lang="en-US"/>
        </a:p>
      </dgm:t>
    </dgm:pt>
    <dgm:pt modelId="{FE64C101-565A-41FD-A692-C16C81B562C5}" type="pres">
      <dgm:prSet presAssocID="{FF3576E9-517C-49A5-A738-7525B71D504D}" presName="root2" presStyleCnt="0"/>
      <dgm:spPr/>
    </dgm:pt>
    <dgm:pt modelId="{08EA777D-60B5-47CE-BE21-8749505C6078}" type="pres">
      <dgm:prSet presAssocID="{FF3576E9-517C-49A5-A738-7525B71D504D}" presName="LevelTwoTextNode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80CEEB6-51C8-4441-B400-7D3E8B3297C9}" type="pres">
      <dgm:prSet presAssocID="{FF3576E9-517C-49A5-A738-7525B71D504D}" presName="level3hierChild" presStyleCnt="0"/>
      <dgm:spPr/>
    </dgm:pt>
  </dgm:ptLst>
  <dgm:cxnLst>
    <dgm:cxn modelId="{A21A5CB3-1FCA-4B7B-8EB8-BC33754A60D8}" srcId="{76E643F5-52D8-416D-B6AA-37C117CCCFFD}" destId="{5A2D7689-9D06-4CC7-AFAF-A44406352068}" srcOrd="1" destOrd="0" parTransId="{24AA74AD-EDF4-4EB5-AA6E-70A5BD58EFDA}" sibTransId="{15931490-A204-4915-9C40-D85BC285A121}"/>
    <dgm:cxn modelId="{AD1CC1F7-6694-4F58-A5B7-9AE6F813B0F5}" type="presOf" srcId="{24AA74AD-EDF4-4EB5-AA6E-70A5BD58EFDA}" destId="{E6C79438-36EB-4EEC-AB7A-547555CCC0B9}" srcOrd="0" destOrd="0" presId="urn:microsoft.com/office/officeart/2008/layout/HorizontalMultiLevelHierarchy"/>
    <dgm:cxn modelId="{1D9231BB-D930-4DA7-8F23-2E55501AAA8C}" type="presOf" srcId="{5A2D7689-9D06-4CC7-AFAF-A44406352068}" destId="{B559ADF9-50A3-4185-B51F-BEC0838F94C2}" srcOrd="0" destOrd="0" presId="urn:microsoft.com/office/officeart/2008/layout/HorizontalMultiLevelHierarchy"/>
    <dgm:cxn modelId="{5F03161F-A000-402E-BEF7-C2B041D899C6}" srcId="{76E643F5-52D8-416D-B6AA-37C117CCCFFD}" destId="{B0C113E7-8129-4C82-88B1-781AEB2A8C86}" srcOrd="0" destOrd="0" parTransId="{6DED6E79-6A96-4A70-97BC-9A79EBF63F7F}" sibTransId="{F7FF6231-563B-42B6-981D-8E17EC717BBB}"/>
    <dgm:cxn modelId="{9697E273-FA5B-4DC9-9268-4B40DF9D42B8}" type="presOf" srcId="{96BF0CD1-7B2E-4F16-8CED-9C166CE53696}" destId="{2376C8FB-26D6-47FC-AF50-5B5ED48610D4}" srcOrd="1" destOrd="0" presId="urn:microsoft.com/office/officeart/2008/layout/HorizontalMultiLevelHierarchy"/>
    <dgm:cxn modelId="{BEF223FA-0A16-46E0-849D-5BC38F55892A}" type="presOf" srcId="{B0C113E7-8129-4C82-88B1-781AEB2A8C86}" destId="{DC6F4F08-8FE8-4849-A297-EB9C1941D648}" srcOrd="0" destOrd="0" presId="urn:microsoft.com/office/officeart/2008/layout/HorizontalMultiLevelHierarchy"/>
    <dgm:cxn modelId="{1191A373-27F2-4595-88EA-71E806E62151}" srcId="{9CA2185B-BC2B-44C7-B043-F7FAEA086C7D}" destId="{76E643F5-52D8-416D-B6AA-37C117CCCFFD}" srcOrd="0" destOrd="0" parTransId="{4FCE197F-C457-4A25-96B1-5EA62E05604A}" sibTransId="{61D92C1E-F553-4B56-A1BA-50FC9CF14ABF}"/>
    <dgm:cxn modelId="{D81D412D-A3C5-415D-9C43-54DED202BD57}" type="presOf" srcId="{FF3576E9-517C-49A5-A738-7525B71D504D}" destId="{08EA777D-60B5-47CE-BE21-8749505C6078}" srcOrd="0" destOrd="0" presId="urn:microsoft.com/office/officeart/2008/layout/HorizontalMultiLevelHierarchy"/>
    <dgm:cxn modelId="{690DDA01-97F6-4DDD-9DDC-499BA643C7FD}" type="presOf" srcId="{96BF0CD1-7B2E-4F16-8CED-9C166CE53696}" destId="{06782F87-7CAC-40F4-9F53-085E2E347583}" srcOrd="0" destOrd="0" presId="urn:microsoft.com/office/officeart/2008/layout/HorizontalMultiLevelHierarchy"/>
    <dgm:cxn modelId="{ABB53C3C-1AC4-4815-B33E-33ADC241CF00}" srcId="{76E643F5-52D8-416D-B6AA-37C117CCCFFD}" destId="{FF3576E9-517C-49A5-A738-7525B71D504D}" srcOrd="2" destOrd="0" parTransId="{96BF0CD1-7B2E-4F16-8CED-9C166CE53696}" sibTransId="{3A7CB77C-D38C-4191-9F37-44D545383452}"/>
    <dgm:cxn modelId="{10523744-AA48-4B49-9C23-2A73375E901E}" type="presOf" srcId="{24AA74AD-EDF4-4EB5-AA6E-70A5BD58EFDA}" destId="{44AA4F23-DD15-4404-BA90-F0BC43A02217}" srcOrd="1" destOrd="0" presId="urn:microsoft.com/office/officeart/2008/layout/HorizontalMultiLevelHierarchy"/>
    <dgm:cxn modelId="{168DC5D3-DF8D-4AFC-B6A6-B1F9ACF82B6B}" type="presOf" srcId="{76E643F5-52D8-416D-B6AA-37C117CCCFFD}" destId="{926264D3-7188-43E8-AAB4-0E9AE38D0A5F}" srcOrd="0" destOrd="0" presId="urn:microsoft.com/office/officeart/2008/layout/HorizontalMultiLevelHierarchy"/>
    <dgm:cxn modelId="{E1B59146-7B14-41A1-AB5B-C323CA689B7F}" type="presOf" srcId="{9CA2185B-BC2B-44C7-B043-F7FAEA086C7D}" destId="{F6A0AC4C-4C17-4D0D-8BB6-A4075B94982F}" srcOrd="0" destOrd="0" presId="urn:microsoft.com/office/officeart/2008/layout/HorizontalMultiLevelHierarchy"/>
    <dgm:cxn modelId="{3C59C72C-F44C-412B-979D-8EB9F2FA9AF0}" type="presOf" srcId="{6DED6E79-6A96-4A70-97BC-9A79EBF63F7F}" destId="{40EC2C26-ECFB-4EDB-B31D-458FDBC2BDC0}" srcOrd="1" destOrd="0" presId="urn:microsoft.com/office/officeart/2008/layout/HorizontalMultiLevelHierarchy"/>
    <dgm:cxn modelId="{374FDE2F-E4CE-45A8-98D0-8AA86207C59E}" type="presOf" srcId="{6DED6E79-6A96-4A70-97BC-9A79EBF63F7F}" destId="{4F4077B1-4661-4A6B-851E-764842EAF0F4}" srcOrd="0" destOrd="0" presId="urn:microsoft.com/office/officeart/2008/layout/HorizontalMultiLevelHierarchy"/>
    <dgm:cxn modelId="{DAB01F1D-3784-40F1-BB3A-AB727B73DBC8}" type="presParOf" srcId="{F6A0AC4C-4C17-4D0D-8BB6-A4075B94982F}" destId="{A5E1009B-77F3-4451-A8D8-AD5E7C5ADD0A}" srcOrd="0" destOrd="0" presId="urn:microsoft.com/office/officeart/2008/layout/HorizontalMultiLevelHierarchy"/>
    <dgm:cxn modelId="{634BEFE7-20D9-4CEE-9CB0-D65727F7D794}" type="presParOf" srcId="{A5E1009B-77F3-4451-A8D8-AD5E7C5ADD0A}" destId="{926264D3-7188-43E8-AAB4-0E9AE38D0A5F}" srcOrd="0" destOrd="0" presId="urn:microsoft.com/office/officeart/2008/layout/HorizontalMultiLevelHierarchy"/>
    <dgm:cxn modelId="{264A75E2-B8D2-4A5B-9E5D-13DC9CD2B4C6}" type="presParOf" srcId="{A5E1009B-77F3-4451-A8D8-AD5E7C5ADD0A}" destId="{70F2B015-CD99-433A-A2BD-04770F1F5FFC}" srcOrd="1" destOrd="0" presId="urn:microsoft.com/office/officeart/2008/layout/HorizontalMultiLevelHierarchy"/>
    <dgm:cxn modelId="{E761CCEF-1BFC-4A18-884E-C03889F5249C}" type="presParOf" srcId="{70F2B015-CD99-433A-A2BD-04770F1F5FFC}" destId="{4F4077B1-4661-4A6B-851E-764842EAF0F4}" srcOrd="0" destOrd="0" presId="urn:microsoft.com/office/officeart/2008/layout/HorizontalMultiLevelHierarchy"/>
    <dgm:cxn modelId="{13B0AC8D-8C4A-4ABE-B2A8-18E2157481E6}" type="presParOf" srcId="{4F4077B1-4661-4A6B-851E-764842EAF0F4}" destId="{40EC2C26-ECFB-4EDB-B31D-458FDBC2BDC0}" srcOrd="0" destOrd="0" presId="urn:microsoft.com/office/officeart/2008/layout/HorizontalMultiLevelHierarchy"/>
    <dgm:cxn modelId="{2A4C38E6-3CF8-407F-A46C-462C5AD7B3A0}" type="presParOf" srcId="{70F2B015-CD99-433A-A2BD-04770F1F5FFC}" destId="{3DD9FFA9-63CD-467C-8F58-A2ACAEFBA84B}" srcOrd="1" destOrd="0" presId="urn:microsoft.com/office/officeart/2008/layout/HorizontalMultiLevelHierarchy"/>
    <dgm:cxn modelId="{FA30F065-07E2-4F08-9796-F58988D33371}" type="presParOf" srcId="{3DD9FFA9-63CD-467C-8F58-A2ACAEFBA84B}" destId="{DC6F4F08-8FE8-4849-A297-EB9C1941D648}" srcOrd="0" destOrd="0" presId="urn:microsoft.com/office/officeart/2008/layout/HorizontalMultiLevelHierarchy"/>
    <dgm:cxn modelId="{55990E2C-14D3-4154-9048-EDD6B9B214EC}" type="presParOf" srcId="{3DD9FFA9-63CD-467C-8F58-A2ACAEFBA84B}" destId="{3BC3EB71-DAF0-43CF-9030-4912C69E87B6}" srcOrd="1" destOrd="0" presId="urn:microsoft.com/office/officeart/2008/layout/HorizontalMultiLevelHierarchy"/>
    <dgm:cxn modelId="{AD69ED6A-57A3-4FFB-9427-17AA26F620DC}" type="presParOf" srcId="{70F2B015-CD99-433A-A2BD-04770F1F5FFC}" destId="{E6C79438-36EB-4EEC-AB7A-547555CCC0B9}" srcOrd="2" destOrd="0" presId="urn:microsoft.com/office/officeart/2008/layout/HorizontalMultiLevelHierarchy"/>
    <dgm:cxn modelId="{2F8C45AE-9187-4396-BC84-3024D7D4BC61}" type="presParOf" srcId="{E6C79438-36EB-4EEC-AB7A-547555CCC0B9}" destId="{44AA4F23-DD15-4404-BA90-F0BC43A02217}" srcOrd="0" destOrd="0" presId="urn:microsoft.com/office/officeart/2008/layout/HorizontalMultiLevelHierarchy"/>
    <dgm:cxn modelId="{9FCA4CF4-8672-4382-8B74-77E96D295C6F}" type="presParOf" srcId="{70F2B015-CD99-433A-A2BD-04770F1F5FFC}" destId="{E7D3F85B-350C-4883-BE5B-A1033B72E14B}" srcOrd="3" destOrd="0" presId="urn:microsoft.com/office/officeart/2008/layout/HorizontalMultiLevelHierarchy"/>
    <dgm:cxn modelId="{7347994E-387C-46D4-A7F4-549102EF5A08}" type="presParOf" srcId="{E7D3F85B-350C-4883-BE5B-A1033B72E14B}" destId="{B559ADF9-50A3-4185-B51F-BEC0838F94C2}" srcOrd="0" destOrd="0" presId="urn:microsoft.com/office/officeart/2008/layout/HorizontalMultiLevelHierarchy"/>
    <dgm:cxn modelId="{188DF193-879E-4579-B3E5-319AE1C1AF23}" type="presParOf" srcId="{E7D3F85B-350C-4883-BE5B-A1033B72E14B}" destId="{E283236F-C6A8-43A1-8DF2-8A4C79B3FA4A}" srcOrd="1" destOrd="0" presId="urn:microsoft.com/office/officeart/2008/layout/HorizontalMultiLevelHierarchy"/>
    <dgm:cxn modelId="{7053B351-419D-4EA2-BE27-85FF8008BD82}" type="presParOf" srcId="{70F2B015-CD99-433A-A2BD-04770F1F5FFC}" destId="{06782F87-7CAC-40F4-9F53-085E2E347583}" srcOrd="4" destOrd="0" presId="urn:microsoft.com/office/officeart/2008/layout/HorizontalMultiLevelHierarchy"/>
    <dgm:cxn modelId="{77D56762-51CC-4E2C-AE86-334711F0B6DC}" type="presParOf" srcId="{06782F87-7CAC-40F4-9F53-085E2E347583}" destId="{2376C8FB-26D6-47FC-AF50-5B5ED48610D4}" srcOrd="0" destOrd="0" presId="urn:microsoft.com/office/officeart/2008/layout/HorizontalMultiLevelHierarchy"/>
    <dgm:cxn modelId="{799A4F90-A771-4393-9DD8-B87D470D076E}" type="presParOf" srcId="{70F2B015-CD99-433A-A2BD-04770F1F5FFC}" destId="{FE64C101-565A-41FD-A692-C16C81B562C5}" srcOrd="5" destOrd="0" presId="urn:microsoft.com/office/officeart/2008/layout/HorizontalMultiLevelHierarchy"/>
    <dgm:cxn modelId="{FF16FDA1-BBBE-4E7D-A4D7-D19DEE0C4D08}" type="presParOf" srcId="{FE64C101-565A-41FD-A692-C16C81B562C5}" destId="{08EA777D-60B5-47CE-BE21-8749505C6078}" srcOrd="0" destOrd="0" presId="urn:microsoft.com/office/officeart/2008/layout/HorizontalMultiLevelHierarchy"/>
    <dgm:cxn modelId="{0680A5C0-F1C0-46D3-B2CE-54EF9E6898AC}" type="presParOf" srcId="{FE64C101-565A-41FD-A692-C16C81B562C5}" destId="{F80CEEB6-51C8-4441-B400-7D3E8B3297C9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89387F-02A3-41C6-B022-A4D32768266F}">
      <dsp:nvSpPr>
        <dsp:cNvPr id="0" name=""/>
        <dsp:cNvSpPr/>
      </dsp:nvSpPr>
      <dsp:spPr>
        <a:xfrm>
          <a:off x="0" y="0"/>
          <a:ext cx="3579812" cy="3579812"/>
        </a:xfrm>
        <a:prstGeom prst="pie">
          <a:avLst>
            <a:gd name="adj1" fmla="val 5400000"/>
            <a:gd name="adj2" fmla="val 1620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9D44FF-2D05-435A-BD0C-DBE0743B28F0}">
      <dsp:nvSpPr>
        <dsp:cNvPr id="0" name=""/>
        <dsp:cNvSpPr/>
      </dsp:nvSpPr>
      <dsp:spPr>
        <a:xfrm>
          <a:off x="1789906" y="0"/>
          <a:ext cx="5731669" cy="357981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b="0" kern="1200" dirty="0" err="1" smtClean="0">
              <a:latin typeface="Arial" pitchFamily="34" charset="0"/>
              <a:cs typeface="Arial" pitchFamily="34" charset="0"/>
            </a:rPr>
            <a:t>Trình</a:t>
          </a:r>
          <a:r>
            <a:rPr lang="en-US" sz="3900" b="0" kern="1200" dirty="0" smtClean="0">
              <a:latin typeface="Arial" pitchFamily="34" charset="0"/>
              <a:cs typeface="Arial" pitchFamily="34" charset="0"/>
            </a:rPr>
            <a:t> </a:t>
          </a:r>
          <a:r>
            <a:rPr lang="en-US" sz="3900" b="0" kern="1200" dirty="0" err="1" smtClean="0">
              <a:latin typeface="Arial" pitchFamily="34" charset="0"/>
              <a:cs typeface="Arial" pitchFamily="34" charset="0"/>
            </a:rPr>
            <a:t>bày</a:t>
          </a:r>
          <a:r>
            <a:rPr lang="en-US" sz="3900" b="0" kern="1200" dirty="0" smtClean="0">
              <a:latin typeface="Arial" pitchFamily="34" charset="0"/>
              <a:cs typeface="Arial" pitchFamily="34" charset="0"/>
            </a:rPr>
            <a:t> </a:t>
          </a:r>
          <a:r>
            <a:rPr lang="en-US" sz="3900" b="0" kern="1200" dirty="0" err="1" smtClean="0">
              <a:latin typeface="Arial" pitchFamily="34" charset="0"/>
              <a:cs typeface="Arial" pitchFamily="34" charset="0"/>
            </a:rPr>
            <a:t>giải</a:t>
          </a:r>
          <a:r>
            <a:rPr lang="en-US" sz="3900" b="0" kern="1200" dirty="0" smtClean="0">
              <a:latin typeface="Arial" pitchFamily="34" charset="0"/>
              <a:cs typeface="Arial" pitchFamily="34" charset="0"/>
            </a:rPr>
            <a:t> </a:t>
          </a:r>
          <a:r>
            <a:rPr lang="en-US" sz="3900" b="0" kern="1200" dirty="0" err="1" smtClean="0">
              <a:latin typeface="Arial" pitchFamily="34" charset="0"/>
              <a:cs typeface="Arial" pitchFamily="34" charset="0"/>
            </a:rPr>
            <a:t>pháp</a:t>
          </a:r>
          <a:r>
            <a:rPr lang="en-US" sz="3900" b="0" kern="1200" dirty="0" smtClean="0">
              <a:latin typeface="Arial" pitchFamily="34" charset="0"/>
              <a:cs typeface="Arial" pitchFamily="34" charset="0"/>
            </a:rPr>
            <a:t>	</a:t>
          </a:r>
        </a:p>
      </dsp:txBody>
      <dsp:txXfrm>
        <a:off x="1789906" y="0"/>
        <a:ext cx="5731669" cy="1073945"/>
      </dsp:txXfrm>
    </dsp:sp>
    <dsp:sp modelId="{862E031A-D015-453D-9D34-B507EE6CC45E}">
      <dsp:nvSpPr>
        <dsp:cNvPr id="0" name=""/>
        <dsp:cNvSpPr/>
      </dsp:nvSpPr>
      <dsp:spPr>
        <a:xfrm>
          <a:off x="626468" y="1073945"/>
          <a:ext cx="2326875" cy="2326875"/>
        </a:xfrm>
        <a:prstGeom prst="pie">
          <a:avLst>
            <a:gd name="adj1" fmla="val 5400000"/>
            <a:gd name="adj2" fmla="val 1620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5D5AA6-5715-42FE-8BE2-247A2E47B1A0}">
      <dsp:nvSpPr>
        <dsp:cNvPr id="0" name=""/>
        <dsp:cNvSpPr/>
      </dsp:nvSpPr>
      <dsp:spPr>
        <a:xfrm>
          <a:off x="1789906" y="1073945"/>
          <a:ext cx="5731669" cy="23268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dirty="0" err="1" smtClean="0">
              <a:latin typeface="Arial" pitchFamily="34" charset="0"/>
              <a:cs typeface="Arial" pitchFamily="34" charset="0"/>
            </a:rPr>
            <a:t>Kết</a:t>
          </a:r>
          <a:r>
            <a:rPr lang="en-US" sz="3900" kern="1200" dirty="0" smtClean="0">
              <a:latin typeface="Arial" pitchFamily="34" charset="0"/>
              <a:cs typeface="Arial" pitchFamily="34" charset="0"/>
            </a:rPr>
            <a:t> </a:t>
          </a:r>
          <a:r>
            <a:rPr lang="en-US" sz="3900" kern="1200" dirty="0" err="1" smtClean="0">
              <a:latin typeface="Arial" pitchFamily="34" charset="0"/>
              <a:cs typeface="Arial" pitchFamily="34" charset="0"/>
            </a:rPr>
            <a:t>quả</a:t>
          </a:r>
          <a:r>
            <a:rPr lang="en-US" sz="3900" kern="1200" dirty="0" smtClean="0">
              <a:latin typeface="Arial" pitchFamily="34" charset="0"/>
              <a:cs typeface="Arial" pitchFamily="34" charset="0"/>
            </a:rPr>
            <a:t> </a:t>
          </a:r>
          <a:r>
            <a:rPr lang="en-US" sz="3900" kern="1200" dirty="0" err="1" smtClean="0">
              <a:latin typeface="Arial" pitchFamily="34" charset="0"/>
              <a:cs typeface="Arial" pitchFamily="34" charset="0"/>
            </a:rPr>
            <a:t>đạt</a:t>
          </a:r>
          <a:r>
            <a:rPr lang="en-US" sz="3900" kern="1200" dirty="0" smtClean="0">
              <a:latin typeface="Arial" pitchFamily="34" charset="0"/>
              <a:cs typeface="Arial" pitchFamily="34" charset="0"/>
            </a:rPr>
            <a:t> </a:t>
          </a:r>
          <a:r>
            <a:rPr lang="en-US" sz="3900" kern="1200" dirty="0" err="1" smtClean="0">
              <a:latin typeface="Arial" pitchFamily="34" charset="0"/>
              <a:cs typeface="Arial" pitchFamily="34" charset="0"/>
            </a:rPr>
            <a:t>được</a:t>
          </a:r>
          <a:endParaRPr lang="en-US" sz="3900" kern="1200" dirty="0">
            <a:latin typeface="Arial" pitchFamily="34" charset="0"/>
            <a:cs typeface="Arial" pitchFamily="34" charset="0"/>
          </a:endParaRPr>
        </a:p>
      </dsp:txBody>
      <dsp:txXfrm>
        <a:off x="1789906" y="1073945"/>
        <a:ext cx="5731669" cy="1073942"/>
      </dsp:txXfrm>
    </dsp:sp>
    <dsp:sp modelId="{EFF4135A-46FF-4FC4-B976-E0E9B4BB2A19}">
      <dsp:nvSpPr>
        <dsp:cNvPr id="0" name=""/>
        <dsp:cNvSpPr/>
      </dsp:nvSpPr>
      <dsp:spPr>
        <a:xfrm>
          <a:off x="1252934" y="2147888"/>
          <a:ext cx="1073942" cy="1073942"/>
        </a:xfrm>
        <a:prstGeom prst="pie">
          <a:avLst>
            <a:gd name="adj1" fmla="val 5400000"/>
            <a:gd name="adj2" fmla="val 1620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4CF187-DBC6-4F5B-B112-68A1B36DC444}">
      <dsp:nvSpPr>
        <dsp:cNvPr id="0" name=""/>
        <dsp:cNvSpPr/>
      </dsp:nvSpPr>
      <dsp:spPr>
        <a:xfrm>
          <a:off x="1789906" y="2147888"/>
          <a:ext cx="5731669" cy="107394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dirty="0" err="1" smtClean="0">
              <a:latin typeface="Arial" pitchFamily="34" charset="0"/>
              <a:cs typeface="Arial" pitchFamily="34" charset="0"/>
            </a:rPr>
            <a:t>Kết</a:t>
          </a:r>
          <a:r>
            <a:rPr lang="en-US" sz="3900" kern="1200" dirty="0" smtClean="0">
              <a:latin typeface="Arial" pitchFamily="34" charset="0"/>
              <a:cs typeface="Arial" pitchFamily="34" charset="0"/>
            </a:rPr>
            <a:t> </a:t>
          </a:r>
          <a:r>
            <a:rPr lang="en-US" sz="3900" kern="1200" dirty="0" err="1" smtClean="0">
              <a:latin typeface="Arial" pitchFamily="34" charset="0"/>
              <a:cs typeface="Arial" pitchFamily="34" charset="0"/>
            </a:rPr>
            <a:t>luận</a:t>
          </a:r>
          <a:r>
            <a:rPr lang="en-US" sz="3900" kern="1200" dirty="0" smtClean="0">
              <a:latin typeface="Arial" pitchFamily="34" charset="0"/>
              <a:cs typeface="Arial" pitchFamily="34" charset="0"/>
            </a:rPr>
            <a:t> </a:t>
          </a:r>
          <a:r>
            <a:rPr lang="en-US" sz="3900" kern="1200" dirty="0" err="1" smtClean="0">
              <a:latin typeface="Arial" pitchFamily="34" charset="0"/>
              <a:cs typeface="Arial" pitchFamily="34" charset="0"/>
            </a:rPr>
            <a:t>và</a:t>
          </a:r>
          <a:r>
            <a:rPr lang="en-US" sz="3900" kern="1200" dirty="0" smtClean="0">
              <a:latin typeface="Arial" pitchFamily="34" charset="0"/>
              <a:cs typeface="Arial" pitchFamily="34" charset="0"/>
            </a:rPr>
            <a:t> </a:t>
          </a:r>
          <a:r>
            <a:rPr lang="en-US" sz="3900" kern="1200" dirty="0" err="1" smtClean="0">
              <a:latin typeface="Arial" pitchFamily="34" charset="0"/>
              <a:cs typeface="Arial" pitchFamily="34" charset="0"/>
            </a:rPr>
            <a:t>kiến</a:t>
          </a:r>
          <a:r>
            <a:rPr lang="en-US" sz="3900" kern="1200" dirty="0" smtClean="0">
              <a:latin typeface="Arial" pitchFamily="34" charset="0"/>
              <a:cs typeface="Arial" pitchFamily="34" charset="0"/>
            </a:rPr>
            <a:t> </a:t>
          </a:r>
          <a:r>
            <a:rPr lang="en-US" sz="3900" kern="1200" dirty="0" err="1" smtClean="0">
              <a:latin typeface="Arial" pitchFamily="34" charset="0"/>
              <a:cs typeface="Arial" pitchFamily="34" charset="0"/>
            </a:rPr>
            <a:t>nghị</a:t>
          </a:r>
          <a:endParaRPr lang="en-US" sz="3900" kern="1200" dirty="0">
            <a:latin typeface="Arial" pitchFamily="34" charset="0"/>
            <a:cs typeface="Arial" pitchFamily="34" charset="0"/>
          </a:endParaRPr>
        </a:p>
      </dsp:txBody>
      <dsp:txXfrm>
        <a:off x="1789906" y="2147888"/>
        <a:ext cx="5731669" cy="107394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782F87-7CAC-40F4-9F53-085E2E347583}">
      <dsp:nvSpPr>
        <dsp:cNvPr id="0" name=""/>
        <dsp:cNvSpPr/>
      </dsp:nvSpPr>
      <dsp:spPr>
        <a:xfrm>
          <a:off x="2421804" y="2400300"/>
          <a:ext cx="598346" cy="11401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99173" y="0"/>
              </a:lnTo>
              <a:lnTo>
                <a:pt x="299173" y="1140142"/>
              </a:lnTo>
              <a:lnTo>
                <a:pt x="598346" y="1140142"/>
              </a:lnTo>
            </a:path>
          </a:pathLst>
        </a:custGeom>
        <a:noFill/>
        <a:ln w="25400" cap="flat" cmpd="sng" algn="ctr">
          <a:solidFill>
            <a:schemeClr val="accent3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688787" y="2938180"/>
        <a:ext cx="64380" cy="64380"/>
      </dsp:txXfrm>
    </dsp:sp>
    <dsp:sp modelId="{E6C79438-36EB-4EEC-AB7A-547555CCC0B9}">
      <dsp:nvSpPr>
        <dsp:cNvPr id="0" name=""/>
        <dsp:cNvSpPr/>
      </dsp:nvSpPr>
      <dsp:spPr>
        <a:xfrm>
          <a:off x="2421804" y="2354580"/>
          <a:ext cx="59834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98346" y="45720"/>
              </a:lnTo>
            </a:path>
          </a:pathLst>
        </a:custGeom>
        <a:noFill/>
        <a:ln w="25400" cap="flat" cmpd="sng" algn="ctr">
          <a:solidFill>
            <a:schemeClr val="accent3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706018" y="2385341"/>
        <a:ext cx="29917" cy="29917"/>
      </dsp:txXfrm>
    </dsp:sp>
    <dsp:sp modelId="{4F4077B1-4661-4A6B-851E-764842EAF0F4}">
      <dsp:nvSpPr>
        <dsp:cNvPr id="0" name=""/>
        <dsp:cNvSpPr/>
      </dsp:nvSpPr>
      <dsp:spPr>
        <a:xfrm>
          <a:off x="2421804" y="1260157"/>
          <a:ext cx="598346" cy="1140142"/>
        </a:xfrm>
        <a:custGeom>
          <a:avLst/>
          <a:gdLst/>
          <a:ahLst/>
          <a:cxnLst/>
          <a:rect l="0" t="0" r="0" b="0"/>
          <a:pathLst>
            <a:path>
              <a:moveTo>
                <a:pt x="0" y="1140142"/>
              </a:moveTo>
              <a:lnTo>
                <a:pt x="299173" y="1140142"/>
              </a:lnTo>
              <a:lnTo>
                <a:pt x="299173" y="0"/>
              </a:lnTo>
              <a:lnTo>
                <a:pt x="598346" y="0"/>
              </a:lnTo>
            </a:path>
          </a:pathLst>
        </a:custGeom>
        <a:noFill/>
        <a:ln w="25400" cap="flat" cmpd="sng" algn="ctr">
          <a:solidFill>
            <a:schemeClr val="accent3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688787" y="1798038"/>
        <a:ext cx="64380" cy="64380"/>
      </dsp:txXfrm>
    </dsp:sp>
    <dsp:sp modelId="{926264D3-7188-43E8-AAB4-0E9AE38D0A5F}">
      <dsp:nvSpPr>
        <dsp:cNvPr id="0" name=""/>
        <dsp:cNvSpPr/>
      </dsp:nvSpPr>
      <dsp:spPr>
        <a:xfrm rot="16200000">
          <a:off x="-434552" y="1944243"/>
          <a:ext cx="4800600" cy="912114"/>
        </a:xfrm>
        <a:prstGeom prst="rect">
          <a:avLst/>
        </a:prstGeom>
        <a:gradFill rotWithShape="0">
          <a:gsLst>
            <a:gs pos="0">
              <a:schemeClr val="accent3">
                <a:alpha val="8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alpha val="8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alpha val="8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0005" tIns="40005" rIns="40005" bIns="40005" numCol="1" spcCol="1270" anchor="ctr" anchorCtr="0">
          <a:noAutofit/>
        </a:bodyPr>
        <a:lstStyle/>
        <a:p>
          <a:pPr lvl="0" algn="ctr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300" kern="1200" dirty="0" err="1" smtClean="0"/>
            <a:t>Kết</a:t>
          </a:r>
          <a:r>
            <a:rPr lang="en-US" sz="6300" kern="1200" dirty="0" smtClean="0"/>
            <a:t> </a:t>
          </a:r>
          <a:r>
            <a:rPr lang="en-US" sz="6300" kern="1200" dirty="0" err="1" smtClean="0"/>
            <a:t>quả</a:t>
          </a:r>
          <a:endParaRPr lang="en-US" sz="6300" kern="1200" dirty="0"/>
        </a:p>
      </dsp:txBody>
      <dsp:txXfrm>
        <a:off x="-434552" y="1944243"/>
        <a:ext cx="4800600" cy="912114"/>
      </dsp:txXfrm>
    </dsp:sp>
    <dsp:sp modelId="{DC6F4F08-8FE8-4849-A297-EB9C1941D648}">
      <dsp:nvSpPr>
        <dsp:cNvPr id="0" name=""/>
        <dsp:cNvSpPr/>
      </dsp:nvSpPr>
      <dsp:spPr>
        <a:xfrm>
          <a:off x="3020150" y="804100"/>
          <a:ext cx="2991733" cy="912114"/>
        </a:xfrm>
        <a:prstGeom prst="rect">
          <a:avLst/>
        </a:prstGeom>
        <a:gradFill rotWithShape="0">
          <a:gsLst>
            <a:gs pos="0">
              <a:schemeClr val="accent3">
                <a:alpha val="7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alpha val="7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alpha val="7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>
              <a:solidFill>
                <a:srgbClr val="FF0000"/>
              </a:solidFill>
            </a:rPr>
            <a:t>Thu </a:t>
          </a:r>
          <a:r>
            <a:rPr lang="en-US" sz="3300" kern="1200" dirty="0" err="1" smtClean="0">
              <a:solidFill>
                <a:srgbClr val="FF0000"/>
              </a:solidFill>
            </a:rPr>
            <a:t>được</a:t>
          </a:r>
          <a:endParaRPr lang="en-US" sz="3300" kern="1200" dirty="0">
            <a:solidFill>
              <a:srgbClr val="FF0000"/>
            </a:solidFill>
          </a:endParaRPr>
        </a:p>
      </dsp:txBody>
      <dsp:txXfrm>
        <a:off x="3020150" y="804100"/>
        <a:ext cx="2991733" cy="912114"/>
      </dsp:txXfrm>
    </dsp:sp>
    <dsp:sp modelId="{B559ADF9-50A3-4185-B51F-BEC0838F94C2}">
      <dsp:nvSpPr>
        <dsp:cNvPr id="0" name=""/>
        <dsp:cNvSpPr/>
      </dsp:nvSpPr>
      <dsp:spPr>
        <a:xfrm>
          <a:off x="3020150" y="1944243"/>
          <a:ext cx="2991733" cy="912114"/>
        </a:xfrm>
        <a:prstGeom prst="rect">
          <a:avLst/>
        </a:prstGeom>
        <a:gradFill rotWithShape="0">
          <a:gsLst>
            <a:gs pos="0">
              <a:schemeClr val="accent3">
                <a:alpha val="7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alpha val="7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alpha val="7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err="1" smtClean="0"/>
            <a:t>Thành</a:t>
          </a:r>
          <a:r>
            <a:rPr lang="en-US" sz="3300" kern="1200" dirty="0" smtClean="0"/>
            <a:t> </a:t>
          </a:r>
          <a:r>
            <a:rPr lang="en-US" sz="3300" kern="1200" dirty="0" err="1" smtClean="0"/>
            <a:t>công</a:t>
          </a:r>
          <a:endParaRPr lang="en-US" sz="3300" kern="1200" dirty="0"/>
        </a:p>
      </dsp:txBody>
      <dsp:txXfrm>
        <a:off x="3020150" y="1944243"/>
        <a:ext cx="2991733" cy="912114"/>
      </dsp:txXfrm>
    </dsp:sp>
    <dsp:sp modelId="{08EA777D-60B5-47CE-BE21-8749505C6078}">
      <dsp:nvSpPr>
        <dsp:cNvPr id="0" name=""/>
        <dsp:cNvSpPr/>
      </dsp:nvSpPr>
      <dsp:spPr>
        <a:xfrm>
          <a:off x="3020150" y="3084385"/>
          <a:ext cx="2991733" cy="912114"/>
        </a:xfrm>
        <a:prstGeom prst="rect">
          <a:avLst/>
        </a:prstGeom>
        <a:gradFill rotWithShape="0">
          <a:gsLst>
            <a:gs pos="0">
              <a:schemeClr val="accent3">
                <a:alpha val="7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alpha val="7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alpha val="7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err="1" smtClean="0"/>
            <a:t>Những</a:t>
          </a:r>
          <a:r>
            <a:rPr lang="en-US" sz="3300" kern="1200" dirty="0" smtClean="0"/>
            <a:t> </a:t>
          </a:r>
          <a:r>
            <a:rPr lang="en-US" sz="3300" kern="1200" dirty="0" err="1" smtClean="0"/>
            <a:t>thiếu</a:t>
          </a:r>
          <a:r>
            <a:rPr lang="en-US" sz="3300" kern="1200" dirty="0" smtClean="0"/>
            <a:t> </a:t>
          </a:r>
          <a:r>
            <a:rPr lang="en-US" sz="3300" kern="1200" dirty="0" err="1" smtClean="0"/>
            <a:t>sót</a:t>
          </a:r>
          <a:endParaRPr lang="en-US" sz="3300" kern="1200" dirty="0"/>
        </a:p>
      </dsp:txBody>
      <dsp:txXfrm>
        <a:off x="3020150" y="3084385"/>
        <a:ext cx="2991733" cy="91211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782F87-7CAC-40F4-9F53-085E2E347583}">
      <dsp:nvSpPr>
        <dsp:cNvPr id="0" name=""/>
        <dsp:cNvSpPr/>
      </dsp:nvSpPr>
      <dsp:spPr>
        <a:xfrm>
          <a:off x="2421804" y="2400300"/>
          <a:ext cx="598346" cy="11401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99173" y="0"/>
              </a:lnTo>
              <a:lnTo>
                <a:pt x="299173" y="1140142"/>
              </a:lnTo>
              <a:lnTo>
                <a:pt x="598346" y="1140142"/>
              </a:lnTo>
            </a:path>
          </a:pathLst>
        </a:custGeom>
        <a:noFill/>
        <a:ln w="25400" cap="flat" cmpd="sng" algn="ctr">
          <a:solidFill>
            <a:schemeClr val="accent3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688787" y="2938180"/>
        <a:ext cx="64380" cy="64380"/>
      </dsp:txXfrm>
    </dsp:sp>
    <dsp:sp modelId="{E6C79438-36EB-4EEC-AB7A-547555CCC0B9}">
      <dsp:nvSpPr>
        <dsp:cNvPr id="0" name=""/>
        <dsp:cNvSpPr/>
      </dsp:nvSpPr>
      <dsp:spPr>
        <a:xfrm>
          <a:off x="2421804" y="2354580"/>
          <a:ext cx="59834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98346" y="45720"/>
              </a:lnTo>
            </a:path>
          </a:pathLst>
        </a:custGeom>
        <a:noFill/>
        <a:ln w="25400" cap="flat" cmpd="sng" algn="ctr">
          <a:solidFill>
            <a:schemeClr val="accent3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706018" y="2385341"/>
        <a:ext cx="29917" cy="29917"/>
      </dsp:txXfrm>
    </dsp:sp>
    <dsp:sp modelId="{4F4077B1-4661-4A6B-851E-764842EAF0F4}">
      <dsp:nvSpPr>
        <dsp:cNvPr id="0" name=""/>
        <dsp:cNvSpPr/>
      </dsp:nvSpPr>
      <dsp:spPr>
        <a:xfrm>
          <a:off x="2421804" y="1260157"/>
          <a:ext cx="598346" cy="1140142"/>
        </a:xfrm>
        <a:custGeom>
          <a:avLst/>
          <a:gdLst/>
          <a:ahLst/>
          <a:cxnLst/>
          <a:rect l="0" t="0" r="0" b="0"/>
          <a:pathLst>
            <a:path>
              <a:moveTo>
                <a:pt x="0" y="1140142"/>
              </a:moveTo>
              <a:lnTo>
                <a:pt x="299173" y="1140142"/>
              </a:lnTo>
              <a:lnTo>
                <a:pt x="299173" y="0"/>
              </a:lnTo>
              <a:lnTo>
                <a:pt x="598346" y="0"/>
              </a:lnTo>
            </a:path>
          </a:pathLst>
        </a:custGeom>
        <a:noFill/>
        <a:ln w="25400" cap="flat" cmpd="sng" algn="ctr">
          <a:solidFill>
            <a:schemeClr val="accent3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688787" y="1798038"/>
        <a:ext cx="64380" cy="64380"/>
      </dsp:txXfrm>
    </dsp:sp>
    <dsp:sp modelId="{926264D3-7188-43E8-AAB4-0E9AE38D0A5F}">
      <dsp:nvSpPr>
        <dsp:cNvPr id="0" name=""/>
        <dsp:cNvSpPr/>
      </dsp:nvSpPr>
      <dsp:spPr>
        <a:xfrm rot="16200000">
          <a:off x="-434552" y="1944243"/>
          <a:ext cx="4800600" cy="912114"/>
        </a:xfrm>
        <a:prstGeom prst="rect">
          <a:avLst/>
        </a:prstGeom>
        <a:gradFill rotWithShape="0">
          <a:gsLst>
            <a:gs pos="0">
              <a:schemeClr val="accent3">
                <a:alpha val="8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alpha val="8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alpha val="8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0005" tIns="40005" rIns="40005" bIns="40005" numCol="1" spcCol="1270" anchor="ctr" anchorCtr="0">
          <a:noAutofit/>
        </a:bodyPr>
        <a:lstStyle/>
        <a:p>
          <a:pPr lvl="0" algn="ctr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300" kern="1200" dirty="0" err="1" smtClean="0"/>
            <a:t>Kết</a:t>
          </a:r>
          <a:r>
            <a:rPr lang="en-US" sz="6300" kern="1200" dirty="0" smtClean="0"/>
            <a:t> </a:t>
          </a:r>
          <a:r>
            <a:rPr lang="en-US" sz="6300" kern="1200" dirty="0" err="1" smtClean="0"/>
            <a:t>quả</a:t>
          </a:r>
          <a:endParaRPr lang="en-US" sz="6300" kern="1200" dirty="0"/>
        </a:p>
      </dsp:txBody>
      <dsp:txXfrm>
        <a:off x="-434552" y="1944243"/>
        <a:ext cx="4800600" cy="912114"/>
      </dsp:txXfrm>
    </dsp:sp>
    <dsp:sp modelId="{DC6F4F08-8FE8-4849-A297-EB9C1941D648}">
      <dsp:nvSpPr>
        <dsp:cNvPr id="0" name=""/>
        <dsp:cNvSpPr/>
      </dsp:nvSpPr>
      <dsp:spPr>
        <a:xfrm>
          <a:off x="3020150" y="804100"/>
          <a:ext cx="2991733" cy="912114"/>
        </a:xfrm>
        <a:prstGeom prst="rect">
          <a:avLst/>
        </a:prstGeom>
        <a:gradFill rotWithShape="0">
          <a:gsLst>
            <a:gs pos="0">
              <a:schemeClr val="accent3">
                <a:alpha val="7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alpha val="7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alpha val="7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Thu </a:t>
          </a:r>
          <a:r>
            <a:rPr lang="en-US" sz="3300" kern="1200" dirty="0" err="1" smtClean="0"/>
            <a:t>được</a:t>
          </a:r>
          <a:endParaRPr lang="en-US" sz="3300" kern="1200" dirty="0"/>
        </a:p>
      </dsp:txBody>
      <dsp:txXfrm>
        <a:off x="3020150" y="804100"/>
        <a:ext cx="2991733" cy="912114"/>
      </dsp:txXfrm>
    </dsp:sp>
    <dsp:sp modelId="{B559ADF9-50A3-4185-B51F-BEC0838F94C2}">
      <dsp:nvSpPr>
        <dsp:cNvPr id="0" name=""/>
        <dsp:cNvSpPr/>
      </dsp:nvSpPr>
      <dsp:spPr>
        <a:xfrm>
          <a:off x="3020150" y="1944243"/>
          <a:ext cx="2991733" cy="912114"/>
        </a:xfrm>
        <a:prstGeom prst="rect">
          <a:avLst/>
        </a:prstGeom>
        <a:gradFill rotWithShape="0">
          <a:gsLst>
            <a:gs pos="0">
              <a:schemeClr val="accent3">
                <a:alpha val="7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alpha val="7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alpha val="7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err="1" smtClean="0">
              <a:solidFill>
                <a:srgbClr val="FF0000"/>
              </a:solidFill>
            </a:rPr>
            <a:t>Thành</a:t>
          </a:r>
          <a:r>
            <a:rPr lang="en-US" sz="3300" kern="1200" dirty="0" smtClean="0">
              <a:solidFill>
                <a:srgbClr val="FF0000"/>
              </a:solidFill>
            </a:rPr>
            <a:t> </a:t>
          </a:r>
          <a:r>
            <a:rPr lang="en-US" sz="3300" kern="1200" dirty="0" err="1" smtClean="0">
              <a:solidFill>
                <a:srgbClr val="FF0000"/>
              </a:solidFill>
            </a:rPr>
            <a:t>công</a:t>
          </a:r>
          <a:endParaRPr lang="en-US" sz="3300" kern="1200" dirty="0">
            <a:solidFill>
              <a:srgbClr val="FF0000"/>
            </a:solidFill>
          </a:endParaRPr>
        </a:p>
      </dsp:txBody>
      <dsp:txXfrm>
        <a:off x="3020150" y="1944243"/>
        <a:ext cx="2991733" cy="912114"/>
      </dsp:txXfrm>
    </dsp:sp>
    <dsp:sp modelId="{08EA777D-60B5-47CE-BE21-8749505C6078}">
      <dsp:nvSpPr>
        <dsp:cNvPr id="0" name=""/>
        <dsp:cNvSpPr/>
      </dsp:nvSpPr>
      <dsp:spPr>
        <a:xfrm>
          <a:off x="3020150" y="3084385"/>
          <a:ext cx="2991733" cy="912114"/>
        </a:xfrm>
        <a:prstGeom prst="rect">
          <a:avLst/>
        </a:prstGeom>
        <a:gradFill rotWithShape="0">
          <a:gsLst>
            <a:gs pos="0">
              <a:schemeClr val="accent3">
                <a:alpha val="7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alpha val="7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alpha val="7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err="1" smtClean="0"/>
            <a:t>Những</a:t>
          </a:r>
          <a:r>
            <a:rPr lang="en-US" sz="3300" kern="1200" dirty="0" smtClean="0"/>
            <a:t> </a:t>
          </a:r>
          <a:r>
            <a:rPr lang="en-US" sz="3300" kern="1200" dirty="0" err="1" smtClean="0"/>
            <a:t>thiếu</a:t>
          </a:r>
          <a:r>
            <a:rPr lang="en-US" sz="3300" kern="1200" dirty="0" smtClean="0"/>
            <a:t> </a:t>
          </a:r>
          <a:r>
            <a:rPr lang="en-US" sz="3300" kern="1200" dirty="0" err="1" smtClean="0"/>
            <a:t>sót</a:t>
          </a:r>
          <a:endParaRPr lang="en-US" sz="3300" kern="1200" dirty="0"/>
        </a:p>
      </dsp:txBody>
      <dsp:txXfrm>
        <a:off x="3020150" y="3084385"/>
        <a:ext cx="2991733" cy="91211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782F87-7CAC-40F4-9F53-085E2E347583}">
      <dsp:nvSpPr>
        <dsp:cNvPr id="0" name=""/>
        <dsp:cNvSpPr/>
      </dsp:nvSpPr>
      <dsp:spPr>
        <a:xfrm>
          <a:off x="2421804" y="2400300"/>
          <a:ext cx="598346" cy="11401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99173" y="0"/>
              </a:lnTo>
              <a:lnTo>
                <a:pt x="299173" y="1140142"/>
              </a:lnTo>
              <a:lnTo>
                <a:pt x="598346" y="1140142"/>
              </a:lnTo>
            </a:path>
          </a:pathLst>
        </a:custGeom>
        <a:noFill/>
        <a:ln w="25400" cap="flat" cmpd="sng" algn="ctr">
          <a:solidFill>
            <a:schemeClr val="accent3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688787" y="2938180"/>
        <a:ext cx="64380" cy="64380"/>
      </dsp:txXfrm>
    </dsp:sp>
    <dsp:sp modelId="{E6C79438-36EB-4EEC-AB7A-547555CCC0B9}">
      <dsp:nvSpPr>
        <dsp:cNvPr id="0" name=""/>
        <dsp:cNvSpPr/>
      </dsp:nvSpPr>
      <dsp:spPr>
        <a:xfrm>
          <a:off x="2421804" y="2354580"/>
          <a:ext cx="59834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98346" y="45720"/>
              </a:lnTo>
            </a:path>
          </a:pathLst>
        </a:custGeom>
        <a:noFill/>
        <a:ln w="25400" cap="flat" cmpd="sng" algn="ctr">
          <a:solidFill>
            <a:schemeClr val="accent3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706018" y="2385341"/>
        <a:ext cx="29917" cy="29917"/>
      </dsp:txXfrm>
    </dsp:sp>
    <dsp:sp modelId="{4F4077B1-4661-4A6B-851E-764842EAF0F4}">
      <dsp:nvSpPr>
        <dsp:cNvPr id="0" name=""/>
        <dsp:cNvSpPr/>
      </dsp:nvSpPr>
      <dsp:spPr>
        <a:xfrm>
          <a:off x="2421804" y="1260157"/>
          <a:ext cx="598346" cy="1140142"/>
        </a:xfrm>
        <a:custGeom>
          <a:avLst/>
          <a:gdLst/>
          <a:ahLst/>
          <a:cxnLst/>
          <a:rect l="0" t="0" r="0" b="0"/>
          <a:pathLst>
            <a:path>
              <a:moveTo>
                <a:pt x="0" y="1140142"/>
              </a:moveTo>
              <a:lnTo>
                <a:pt x="299173" y="1140142"/>
              </a:lnTo>
              <a:lnTo>
                <a:pt x="299173" y="0"/>
              </a:lnTo>
              <a:lnTo>
                <a:pt x="598346" y="0"/>
              </a:lnTo>
            </a:path>
          </a:pathLst>
        </a:custGeom>
        <a:noFill/>
        <a:ln w="25400" cap="flat" cmpd="sng" algn="ctr">
          <a:solidFill>
            <a:schemeClr val="accent3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688787" y="1798038"/>
        <a:ext cx="64380" cy="64380"/>
      </dsp:txXfrm>
    </dsp:sp>
    <dsp:sp modelId="{926264D3-7188-43E8-AAB4-0E9AE38D0A5F}">
      <dsp:nvSpPr>
        <dsp:cNvPr id="0" name=""/>
        <dsp:cNvSpPr/>
      </dsp:nvSpPr>
      <dsp:spPr>
        <a:xfrm rot="16200000">
          <a:off x="-434552" y="1944243"/>
          <a:ext cx="4800600" cy="912114"/>
        </a:xfrm>
        <a:prstGeom prst="rect">
          <a:avLst/>
        </a:prstGeom>
        <a:gradFill rotWithShape="0">
          <a:gsLst>
            <a:gs pos="0">
              <a:schemeClr val="accent3">
                <a:alpha val="8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alpha val="8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alpha val="8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0005" tIns="40005" rIns="40005" bIns="40005" numCol="1" spcCol="1270" anchor="ctr" anchorCtr="0">
          <a:noAutofit/>
        </a:bodyPr>
        <a:lstStyle/>
        <a:p>
          <a:pPr lvl="0" algn="ctr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300" kern="1200" dirty="0" err="1" smtClean="0"/>
            <a:t>Kết</a:t>
          </a:r>
          <a:r>
            <a:rPr lang="en-US" sz="6300" kern="1200" dirty="0" smtClean="0"/>
            <a:t> </a:t>
          </a:r>
          <a:r>
            <a:rPr lang="en-US" sz="6300" kern="1200" dirty="0" err="1" smtClean="0"/>
            <a:t>quả</a:t>
          </a:r>
          <a:endParaRPr lang="en-US" sz="6300" kern="1200" dirty="0"/>
        </a:p>
      </dsp:txBody>
      <dsp:txXfrm>
        <a:off x="-434552" y="1944243"/>
        <a:ext cx="4800600" cy="912114"/>
      </dsp:txXfrm>
    </dsp:sp>
    <dsp:sp modelId="{DC6F4F08-8FE8-4849-A297-EB9C1941D648}">
      <dsp:nvSpPr>
        <dsp:cNvPr id="0" name=""/>
        <dsp:cNvSpPr/>
      </dsp:nvSpPr>
      <dsp:spPr>
        <a:xfrm>
          <a:off x="3020150" y="804100"/>
          <a:ext cx="2991733" cy="912114"/>
        </a:xfrm>
        <a:prstGeom prst="rect">
          <a:avLst/>
        </a:prstGeom>
        <a:gradFill rotWithShape="0">
          <a:gsLst>
            <a:gs pos="0">
              <a:schemeClr val="accent3">
                <a:alpha val="7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alpha val="7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alpha val="7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Thu </a:t>
          </a:r>
          <a:r>
            <a:rPr lang="en-US" sz="3300" kern="1200" dirty="0" err="1" smtClean="0"/>
            <a:t>được</a:t>
          </a:r>
          <a:endParaRPr lang="en-US" sz="3300" kern="1200" dirty="0"/>
        </a:p>
      </dsp:txBody>
      <dsp:txXfrm>
        <a:off x="3020150" y="804100"/>
        <a:ext cx="2991733" cy="912114"/>
      </dsp:txXfrm>
    </dsp:sp>
    <dsp:sp modelId="{B559ADF9-50A3-4185-B51F-BEC0838F94C2}">
      <dsp:nvSpPr>
        <dsp:cNvPr id="0" name=""/>
        <dsp:cNvSpPr/>
      </dsp:nvSpPr>
      <dsp:spPr>
        <a:xfrm>
          <a:off x="3020150" y="1944243"/>
          <a:ext cx="2991733" cy="912114"/>
        </a:xfrm>
        <a:prstGeom prst="rect">
          <a:avLst/>
        </a:prstGeom>
        <a:gradFill rotWithShape="0">
          <a:gsLst>
            <a:gs pos="0">
              <a:schemeClr val="accent3">
                <a:alpha val="7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alpha val="7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alpha val="7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err="1" smtClean="0"/>
            <a:t>Thành</a:t>
          </a:r>
          <a:r>
            <a:rPr lang="en-US" sz="3300" kern="1200" dirty="0" smtClean="0"/>
            <a:t> </a:t>
          </a:r>
          <a:r>
            <a:rPr lang="en-US" sz="3300" kern="1200" dirty="0" err="1" smtClean="0"/>
            <a:t>công</a:t>
          </a:r>
          <a:endParaRPr lang="en-US" sz="3300" kern="1200" dirty="0"/>
        </a:p>
      </dsp:txBody>
      <dsp:txXfrm>
        <a:off x="3020150" y="1944243"/>
        <a:ext cx="2991733" cy="912114"/>
      </dsp:txXfrm>
    </dsp:sp>
    <dsp:sp modelId="{08EA777D-60B5-47CE-BE21-8749505C6078}">
      <dsp:nvSpPr>
        <dsp:cNvPr id="0" name=""/>
        <dsp:cNvSpPr/>
      </dsp:nvSpPr>
      <dsp:spPr>
        <a:xfrm>
          <a:off x="3020150" y="3084385"/>
          <a:ext cx="2991733" cy="912114"/>
        </a:xfrm>
        <a:prstGeom prst="rect">
          <a:avLst/>
        </a:prstGeom>
        <a:gradFill rotWithShape="0">
          <a:gsLst>
            <a:gs pos="0">
              <a:schemeClr val="accent3">
                <a:alpha val="7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alpha val="7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alpha val="7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err="1" smtClean="0">
              <a:solidFill>
                <a:srgbClr val="FF0000"/>
              </a:solidFill>
            </a:rPr>
            <a:t>Những</a:t>
          </a:r>
          <a:r>
            <a:rPr lang="en-US" sz="3300" kern="1200" dirty="0" smtClean="0">
              <a:solidFill>
                <a:srgbClr val="FF0000"/>
              </a:solidFill>
            </a:rPr>
            <a:t> </a:t>
          </a:r>
          <a:r>
            <a:rPr lang="en-US" sz="3300" kern="1200" dirty="0" err="1" smtClean="0">
              <a:solidFill>
                <a:srgbClr val="FF0000"/>
              </a:solidFill>
            </a:rPr>
            <a:t>thiếu</a:t>
          </a:r>
          <a:r>
            <a:rPr lang="en-US" sz="3300" kern="1200" dirty="0" smtClean="0">
              <a:solidFill>
                <a:srgbClr val="FF0000"/>
              </a:solidFill>
            </a:rPr>
            <a:t> </a:t>
          </a:r>
          <a:r>
            <a:rPr lang="en-US" sz="3300" kern="1200" dirty="0" err="1" smtClean="0">
              <a:solidFill>
                <a:srgbClr val="FF0000"/>
              </a:solidFill>
            </a:rPr>
            <a:t>sót</a:t>
          </a:r>
          <a:endParaRPr lang="en-US" sz="3300" kern="1200" dirty="0">
            <a:solidFill>
              <a:srgbClr val="FF0000"/>
            </a:solidFill>
          </a:endParaRPr>
        </a:p>
      </dsp:txBody>
      <dsp:txXfrm>
        <a:off x="3020150" y="3084385"/>
        <a:ext cx="2991733" cy="9121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-2381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065BE-0657-4A47-90AD-C21C55E16B19}" type="datetime4">
              <a:rPr lang="en-US" smtClean="0"/>
              <a:pPr/>
              <a:t>November 30,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horz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C3AA4-67BE-44F7-809A-3582401494AF}" type="datetime4">
              <a:rPr lang="en-US" smtClean="0"/>
              <a:pPr/>
              <a:t>November 30,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7300" y="151660"/>
            <a:ext cx="2213499" cy="4801340"/>
          </a:xfrm>
        </p:spPr>
        <p:txBody>
          <a:bodyPr vert="horz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71800" y="228600"/>
            <a:ext cx="6019800" cy="4678362"/>
          </a:xfrm>
        </p:spPr>
        <p:txBody>
          <a:bodyPr vert="horz"/>
          <a:lstStyle>
            <a:lvl1pPr>
              <a:defRPr i="1"/>
            </a:lvl1pPr>
            <a:lvl2pPr>
              <a:defRPr i="0"/>
            </a:lvl2pPr>
            <a:lvl3pPr>
              <a:defRPr i="0"/>
            </a:lvl3pPr>
            <a:lvl4pPr>
              <a:defRPr b="0" i="0"/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72EEB-1769-4776-AD69-E7C1260563EB}" type="datetime4">
              <a:rPr lang="en-US" smtClean="0"/>
              <a:pPr/>
              <a:t>November 30,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BB8AF-C16A-4836-A92D-61834B5F0BA5}" type="datetime4">
              <a:rPr lang="en-US" smtClean="0"/>
              <a:pPr/>
              <a:t>November 30,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D2193-4505-4A75-99BB-880C6989A757}" type="datetime4">
              <a:rPr lang="en-US" smtClean="0"/>
              <a:pPr/>
              <a:t>November 30,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A18F4-33C3-445B-924C-31108C51719C}" type="datetime4">
              <a:rPr lang="en-US" smtClean="0"/>
              <a:pPr/>
              <a:t>November 30,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7543A-E259-478F-9E0D-57BA40E442B7}" type="datetime4">
              <a:rPr lang="en-US" smtClean="0"/>
              <a:pPr/>
              <a:t>November 30, 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B012D-77A1-44B0-BB26-329BA1EE55C9}" type="datetime4">
              <a:rPr lang="en-US" smtClean="0"/>
              <a:pPr/>
              <a:t>November 30, 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7499E-3031-413E-B01E-B94970708CAA}" type="datetime4">
              <a:rPr lang="en-US" smtClean="0"/>
              <a:pPr/>
              <a:t>November 30, 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  <a:noFill/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EAB0C-2220-4D0E-A0DD-DB7FA0F742F4}" type="datetime4">
              <a:rPr lang="en-US" smtClean="0"/>
              <a:pPr/>
              <a:t>November 30,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16D63-31BF-4B94-B6C5-E20B2C63F515}" type="datetime4">
              <a:rPr lang="en-US" smtClean="0"/>
              <a:pPr/>
              <a:t>November 30,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 userDrawn="1"/>
        </p:nvSpPr>
        <p:spPr>
          <a:xfrm>
            <a:off x="-2382" y="6095999"/>
            <a:ext cx="3574257" cy="762001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 userDrawn="1"/>
        </p:nvSpPr>
        <p:spPr>
          <a:xfrm>
            <a:off x="-2380" y="6096000"/>
            <a:ext cx="9146380" cy="762001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none"/>
        </p:style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none"/>
        </p:style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62B1B13E-D5AF-485E-81A1-82A140076526}" type="datetime4">
              <a:rPr lang="en-US" smtClean="0"/>
              <a:pPr/>
              <a:t>November 30,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ü"/>
        <a:defRPr sz="1600" kern="1200">
          <a:solidFill>
            <a:srgbClr val="00B050"/>
          </a:solidFill>
          <a:latin typeface="Times New Roman" pitchFamily="18" charset="0"/>
          <a:ea typeface="+mn-ea"/>
          <a:cs typeface="Times New Roman" pitchFamily="18" charset="0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Ø"/>
        <a:defRPr sz="1600" kern="1200">
          <a:solidFill>
            <a:srgbClr val="00B0F0"/>
          </a:solidFill>
          <a:latin typeface="Times New Roman" pitchFamily="18" charset="0"/>
          <a:ea typeface="+mn-ea"/>
          <a:cs typeface="Times New Roman" pitchFamily="18" charset="0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v"/>
        <a:defRPr sz="1600" kern="1200">
          <a:solidFill>
            <a:srgbClr val="0070C0"/>
          </a:solidFill>
          <a:latin typeface="Times New Roman" pitchFamily="18" charset="0"/>
          <a:ea typeface="+mn-ea"/>
          <a:cs typeface="Times New Roman" pitchFamily="18" charset="0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"/>
        <a:defRPr sz="1600" kern="1200">
          <a:solidFill>
            <a:srgbClr val="7030A0"/>
          </a:solidFill>
          <a:latin typeface="Times New Roman" pitchFamily="18" charset="0"/>
          <a:ea typeface="+mn-ea"/>
          <a:cs typeface="Times New Roman" pitchFamily="18" charset="0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BÁO CÁO ĐỒ ÁN NHẬP MÔN CÔNG NGHỆ THÔNG TIN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Nhóm</a:t>
            </a:r>
            <a:r>
              <a:rPr lang="en-US" dirty="0" smtClean="0"/>
              <a:t> 4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324600" y="3581400"/>
            <a:ext cx="278929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Lê</a:t>
            </a:r>
            <a:r>
              <a:rPr lang="en-US" dirty="0" smtClean="0"/>
              <a:t> </a:t>
            </a:r>
            <a:r>
              <a:rPr lang="en-US" dirty="0" err="1" smtClean="0"/>
              <a:t>Duy</a:t>
            </a:r>
            <a:r>
              <a:rPr lang="en-US" dirty="0" smtClean="0"/>
              <a:t> </a:t>
            </a:r>
            <a:r>
              <a:rPr lang="en-US" dirty="0" err="1" smtClean="0"/>
              <a:t>Anh</a:t>
            </a:r>
            <a:r>
              <a:rPr lang="en-US" dirty="0" smtClean="0"/>
              <a:t> </a:t>
            </a:r>
            <a:r>
              <a:rPr lang="en-US" dirty="0" err="1" smtClean="0"/>
              <a:t>Tú</a:t>
            </a:r>
            <a:endParaRPr lang="en-US" dirty="0" smtClean="0"/>
          </a:p>
          <a:p>
            <a:r>
              <a:rPr lang="en-US" dirty="0" err="1" smtClean="0"/>
              <a:t>Lưu</a:t>
            </a:r>
            <a:r>
              <a:rPr lang="en-US" dirty="0" smtClean="0"/>
              <a:t> </a:t>
            </a:r>
            <a:r>
              <a:rPr lang="en-US" dirty="0" err="1" smtClean="0"/>
              <a:t>Hoàng</a:t>
            </a:r>
            <a:r>
              <a:rPr lang="en-US" dirty="0" smtClean="0"/>
              <a:t> Minh</a:t>
            </a:r>
          </a:p>
          <a:p>
            <a:r>
              <a:rPr lang="en-US" dirty="0" err="1" smtClean="0"/>
              <a:t>Lê</a:t>
            </a:r>
            <a:r>
              <a:rPr lang="en-US" dirty="0" smtClean="0"/>
              <a:t> </a:t>
            </a:r>
            <a:r>
              <a:rPr lang="en-US" dirty="0" err="1" smtClean="0"/>
              <a:t>Tuấn</a:t>
            </a:r>
            <a:r>
              <a:rPr lang="en-US" dirty="0" smtClean="0"/>
              <a:t> </a:t>
            </a:r>
            <a:r>
              <a:rPr lang="en-US" dirty="0" err="1" smtClean="0"/>
              <a:t>Anh</a:t>
            </a:r>
            <a:endParaRPr lang="en-US" dirty="0" smtClean="0"/>
          </a:p>
          <a:p>
            <a:r>
              <a:rPr lang="en-US" dirty="0" err="1" smtClean="0"/>
              <a:t>Huỳnh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Đạt</a:t>
            </a:r>
            <a:endParaRPr lang="en-US" dirty="0" smtClean="0"/>
          </a:p>
          <a:p>
            <a:r>
              <a:rPr lang="en-US" dirty="0" err="1" smtClean="0"/>
              <a:t>Nguyễn</a:t>
            </a:r>
            <a:r>
              <a:rPr lang="en-US" dirty="0" smtClean="0"/>
              <a:t> </a:t>
            </a:r>
            <a:r>
              <a:rPr lang="en-US" dirty="0" err="1" smtClean="0"/>
              <a:t>Đình</a:t>
            </a:r>
            <a:r>
              <a:rPr lang="en-US" dirty="0" smtClean="0"/>
              <a:t> </a:t>
            </a:r>
            <a:r>
              <a:rPr lang="en-US" dirty="0" err="1" smtClean="0"/>
              <a:t>Tín</a:t>
            </a:r>
            <a:endParaRPr lang="en-US" dirty="0" smtClean="0"/>
          </a:p>
          <a:p>
            <a:r>
              <a:rPr lang="en-US" dirty="0" err="1" smtClean="0"/>
              <a:t>Trần</a:t>
            </a:r>
            <a:r>
              <a:rPr lang="en-US" dirty="0" smtClean="0"/>
              <a:t> </a:t>
            </a:r>
            <a:r>
              <a:rPr lang="en-US" dirty="0" err="1" smtClean="0"/>
              <a:t>Tấn</a:t>
            </a:r>
            <a:r>
              <a:rPr lang="en-US" dirty="0" smtClean="0"/>
              <a:t> </a:t>
            </a:r>
            <a:r>
              <a:rPr lang="en-US" dirty="0" err="1" smtClean="0"/>
              <a:t>Lộc</a:t>
            </a:r>
            <a:endParaRPr lang="en-US" dirty="0" smtClean="0"/>
          </a:p>
          <a:p>
            <a:r>
              <a:rPr lang="en-US" dirty="0" err="1" smtClean="0"/>
              <a:t>Phạm</a:t>
            </a:r>
            <a:r>
              <a:rPr lang="en-US" dirty="0" smtClean="0"/>
              <a:t> </a:t>
            </a:r>
            <a:r>
              <a:rPr lang="en-US" dirty="0" err="1" smtClean="0"/>
              <a:t>Thế</a:t>
            </a:r>
            <a:r>
              <a:rPr lang="en-US" dirty="0" smtClean="0"/>
              <a:t> </a:t>
            </a:r>
            <a:r>
              <a:rPr lang="en-US" dirty="0" err="1" smtClean="0"/>
              <a:t>Trường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 rot="19073462">
            <a:off x="5274194" y="1608903"/>
            <a:ext cx="2327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GV: </a:t>
            </a:r>
            <a:r>
              <a:rPr lang="en-US" dirty="0" err="1" smtClean="0"/>
              <a:t>Tiêu</a:t>
            </a:r>
            <a:r>
              <a:rPr lang="en-US" dirty="0" smtClean="0"/>
              <a:t> Kim </a:t>
            </a:r>
            <a:r>
              <a:rPr lang="en-US" dirty="0" err="1" smtClean="0"/>
              <a:t>Cương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7936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92948042"/>
              </p:ext>
            </p:extLst>
          </p:nvPr>
        </p:nvGraphicFramePr>
        <p:xfrm>
          <a:off x="822325" y="381000"/>
          <a:ext cx="7521575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3227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Thu </a:t>
            </a:r>
            <a:r>
              <a:rPr lang="en-US" dirty="0" err="1" smtClean="0"/>
              <a:t>được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7981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7160769"/>
              </p:ext>
            </p:extLst>
          </p:nvPr>
        </p:nvGraphicFramePr>
        <p:xfrm>
          <a:off x="822325" y="381000"/>
          <a:ext cx="7521575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3615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hoạch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1803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5892157"/>
              </p:ext>
            </p:extLst>
          </p:nvPr>
        </p:nvGraphicFramePr>
        <p:xfrm>
          <a:off x="822325" y="381000"/>
          <a:ext cx="7521575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3615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thiếu</a:t>
            </a:r>
            <a:r>
              <a:rPr lang="en-US" dirty="0" smtClean="0"/>
              <a:t> </a:t>
            </a:r>
            <a:r>
              <a:rPr lang="en-US" dirty="0" err="1" smtClean="0"/>
              <a:t>sót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5719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2" presetClass="emph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animRot by="120000">
                                      <p:cBhvr>
                                        <p:cTn id="19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0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1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2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3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90600"/>
            <a:ext cx="7520940" cy="1082040"/>
          </a:xfrm>
          <a:noFill/>
          <a:ln>
            <a:noFill/>
          </a:ln>
        </p:spPr>
        <p:txBody>
          <a:bodyPr/>
          <a:lstStyle/>
          <a:p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Chân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thành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cám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ơn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bạn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thầy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cô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đã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lắng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nghe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429000" y="2743200"/>
            <a:ext cx="373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cáo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</a:t>
            </a:r>
            <a:r>
              <a:rPr lang="en-US" dirty="0" err="1" smtClean="0"/>
              <a:t>đây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thúc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664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latin typeface="Arial" pitchFamily="34" charset="0"/>
                <a:cs typeface="Arial" pitchFamily="34" charset="0"/>
              </a:rPr>
              <a:t>Giới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thiệu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đồ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án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400" b="0" dirty="0" err="1" smtClean="0"/>
              <a:t>Đồ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án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nói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về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một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cậu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học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sinh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học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tại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trường</a:t>
            </a:r>
            <a:r>
              <a:rPr lang="en-US" sz="2400" b="0" dirty="0" smtClean="0"/>
              <a:t> CDCNTD </a:t>
            </a:r>
            <a:r>
              <a:rPr lang="en-US" sz="2400" b="0" dirty="0" err="1" smtClean="0"/>
              <a:t>có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ước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mơ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trở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thành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lập</a:t>
            </a:r>
            <a:r>
              <a:rPr lang="en-US" sz="2400" b="0" dirty="0"/>
              <a:t> </a:t>
            </a:r>
            <a:r>
              <a:rPr lang="en-US" sz="2400" b="0" dirty="0" err="1" smtClean="0"/>
              <a:t>trình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viên</a:t>
            </a:r>
            <a:r>
              <a:rPr lang="en-US" sz="2400" b="0" dirty="0" smtClean="0"/>
              <a:t> di </a:t>
            </a:r>
            <a:r>
              <a:rPr lang="en-US" sz="2400" b="0" dirty="0" err="1" smtClean="0"/>
              <a:t>động</a:t>
            </a:r>
            <a:endParaRPr lang="en-US" sz="2400" b="0" dirty="0"/>
          </a:p>
          <a:p>
            <a:pPr algn="ctr"/>
            <a:endParaRPr lang="en-US" sz="2400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708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latin typeface="Arial" pitchFamily="34" charset="0"/>
                <a:cs typeface="Arial" pitchFamily="34" charset="0"/>
              </a:rPr>
              <a:t>Mục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lục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26609843"/>
              </p:ext>
            </p:extLst>
          </p:nvPr>
        </p:nvGraphicFramePr>
        <p:xfrm>
          <a:off x="822325" y="1100138"/>
          <a:ext cx="7521575" cy="35798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0703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Graphic spid="5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latin typeface="Arial" pitchFamily="34" charset="0"/>
                <a:cs typeface="Arial" pitchFamily="34" charset="0"/>
              </a:rPr>
              <a:t>Trình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bày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giải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pháp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838200" y="1295400"/>
            <a:ext cx="26725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Clr>
                <a:schemeClr val="accent3">
                  <a:lumMod val="50000"/>
                </a:schemeClr>
              </a:buClr>
              <a:buFont typeface="+mj-lt"/>
              <a:buAutoNum type="arabicPeriod"/>
            </a:pPr>
            <a:r>
              <a:rPr lang="en-US" dirty="0" err="1" smtClean="0"/>
              <a:t>Kịch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endParaRPr lang="en-US" dirty="0" smtClean="0"/>
          </a:p>
          <a:p>
            <a:pPr marL="342900" indent="-342900">
              <a:buClr>
                <a:schemeClr val="accent3">
                  <a:lumMod val="50000"/>
                </a:schemeClr>
              </a:buClr>
              <a:buFont typeface="+mj-lt"/>
              <a:buAutoNum type="arabicPeriod"/>
            </a:pP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endParaRPr lang="en-US" dirty="0" smtClean="0"/>
          </a:p>
          <a:p>
            <a:pPr marL="342900" indent="-342900">
              <a:buClr>
                <a:schemeClr val="accent3">
                  <a:lumMod val="50000"/>
                </a:schemeClr>
              </a:buClr>
              <a:buFont typeface="+mj-lt"/>
              <a:buAutoNum type="arabicPeriod"/>
            </a:pPr>
            <a:r>
              <a:rPr lang="en-US" dirty="0" err="1" smtClean="0"/>
              <a:t>Quá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3402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latin typeface="Arial" pitchFamily="34" charset="0"/>
                <a:cs typeface="Arial" pitchFamily="34" charset="0"/>
              </a:rPr>
              <a:t>Kịch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bản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5</a:t>
            </a:fld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476991"/>
              </p:ext>
            </p:extLst>
          </p:nvPr>
        </p:nvGraphicFramePr>
        <p:xfrm>
          <a:off x="1524000" y="1397000"/>
          <a:ext cx="6096000" cy="32359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Cảnh</a:t>
                      </a:r>
                      <a:r>
                        <a:rPr lang="en-US" dirty="0" smtClean="0"/>
                        <a:t> quay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Diễn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viên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Đạo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cụ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Phụ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trách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55770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latin typeface="Arial" pitchFamily="34" charset="0"/>
                <a:cs typeface="Arial" pitchFamily="34" charset="0"/>
              </a:rPr>
              <a:t>Phân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công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6</a:t>
            </a:fld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0043703"/>
              </p:ext>
            </p:extLst>
          </p:nvPr>
        </p:nvGraphicFramePr>
        <p:xfrm>
          <a:off x="1524000" y="1397000"/>
          <a:ext cx="6096000" cy="35102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Họ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tên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Công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việc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Thời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gian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bắt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đầu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Thời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gian</a:t>
                      </a:r>
                      <a:r>
                        <a:rPr lang="en-US" dirty="0" smtClean="0"/>
                        <a:t> </a:t>
                      </a:r>
                      <a:r>
                        <a:rPr lang="en-US" baseline="0" dirty="0" err="1" smtClean="0"/>
                        <a:t>kết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thúc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Kết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quả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70725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latin typeface="Arial" pitchFamily="34" charset="0"/>
                <a:cs typeface="Arial" pitchFamily="34" charset="0"/>
              </a:rPr>
              <a:t>Quá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trình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làm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viêc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4463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Gửi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9797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79987" y="762000"/>
            <a:ext cx="7314759" cy="923330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hevronInverted">
              <a:avLst/>
            </a:prstTxWarp>
            <a:spAutoFit/>
            <a:scene3d>
              <a:camera prst="perspectiveHeroicExtremeLeftFacing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US" sz="54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Questions &amp; Answers</a:t>
            </a:r>
            <a:endParaRPr lang="en-US" sz="5400" b="1" cap="none" spc="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059791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1.20749E-6 L -3.33333E-6 0.3388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9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102</TotalTime>
  <Words>204</Words>
  <Application>Microsoft Office PowerPoint</Application>
  <PresentationFormat>On-screen Show (4:3)</PresentationFormat>
  <Paragraphs>67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Angles</vt:lpstr>
      <vt:lpstr>BÁO CÁO ĐỒ ÁN NHẬP MÔN CÔNG NGHỆ THÔNG TIN</vt:lpstr>
      <vt:lpstr>Giới thiệu đồ án</vt:lpstr>
      <vt:lpstr>Mục lục</vt:lpstr>
      <vt:lpstr>Trình bày giải pháp</vt:lpstr>
      <vt:lpstr>Kịch bản</vt:lpstr>
      <vt:lpstr>Phân công</vt:lpstr>
      <vt:lpstr>Quá trình làm viêc</vt:lpstr>
      <vt:lpstr>Gửi bản demo</vt:lpstr>
      <vt:lpstr>PowerPoint Presentation</vt:lpstr>
      <vt:lpstr>PowerPoint Presentation</vt:lpstr>
      <vt:lpstr>Thu được</vt:lpstr>
      <vt:lpstr>PowerPoint Presentation</vt:lpstr>
      <vt:lpstr>Thành công trong kế hoạch</vt:lpstr>
      <vt:lpstr>PowerPoint Presentation</vt:lpstr>
      <vt:lpstr>Những thiếu sót</vt:lpstr>
      <vt:lpstr>Chân thành cám ơn các bạn và thầy cô đã lắng nghe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IT</dc:creator>
  <cp:lastModifiedBy>IT</cp:lastModifiedBy>
  <cp:revision>8</cp:revision>
  <dcterms:created xsi:type="dcterms:W3CDTF">2017-11-30T01:18:30Z</dcterms:created>
  <dcterms:modified xsi:type="dcterms:W3CDTF">2017-11-30T03:49:45Z</dcterms:modified>
</cp:coreProperties>
</file>