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7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52461A-B092-45E4-B450-F363DB2284C2}" type="doc">
      <dgm:prSet loTypeId="urn:microsoft.com/office/officeart/2005/8/layout/targe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47EC13-A20A-4473-969C-6797FA724518}">
      <dgm:prSet phldrT="[Text]"/>
      <dgm:spPr/>
      <dgm:t>
        <a:bodyPr/>
        <a:lstStyle/>
        <a:p>
          <a:r>
            <a:rPr lang="en-US" b="0" dirty="0" err="1" smtClean="0">
              <a:latin typeface="Arial" pitchFamily="34" charset="0"/>
              <a:cs typeface="Arial" pitchFamily="34" charset="0"/>
            </a:rPr>
            <a:t>Trình</a:t>
          </a:r>
          <a:r>
            <a:rPr lang="en-US" b="0" dirty="0" smtClean="0">
              <a:latin typeface="Arial" pitchFamily="34" charset="0"/>
              <a:cs typeface="Arial" pitchFamily="34" charset="0"/>
            </a:rPr>
            <a:t> </a:t>
          </a:r>
          <a:r>
            <a:rPr lang="en-US" b="0" dirty="0" err="1" smtClean="0">
              <a:latin typeface="Arial" pitchFamily="34" charset="0"/>
              <a:cs typeface="Arial" pitchFamily="34" charset="0"/>
            </a:rPr>
            <a:t>bày</a:t>
          </a:r>
          <a:r>
            <a:rPr lang="en-US" b="0" dirty="0" smtClean="0">
              <a:latin typeface="Arial" pitchFamily="34" charset="0"/>
              <a:cs typeface="Arial" pitchFamily="34" charset="0"/>
            </a:rPr>
            <a:t> </a:t>
          </a:r>
          <a:r>
            <a:rPr lang="en-US" b="0" dirty="0" err="1" smtClean="0">
              <a:latin typeface="Arial" pitchFamily="34" charset="0"/>
              <a:cs typeface="Arial" pitchFamily="34" charset="0"/>
            </a:rPr>
            <a:t>giải</a:t>
          </a:r>
          <a:r>
            <a:rPr lang="en-US" b="0" dirty="0" smtClean="0">
              <a:latin typeface="Arial" pitchFamily="34" charset="0"/>
              <a:cs typeface="Arial" pitchFamily="34" charset="0"/>
            </a:rPr>
            <a:t> </a:t>
          </a:r>
          <a:r>
            <a:rPr lang="en-US" b="0" dirty="0" err="1" smtClean="0">
              <a:latin typeface="Arial" pitchFamily="34" charset="0"/>
              <a:cs typeface="Arial" pitchFamily="34" charset="0"/>
            </a:rPr>
            <a:t>pháp</a:t>
          </a:r>
          <a:r>
            <a:rPr lang="en-US" b="0" dirty="0" smtClean="0">
              <a:latin typeface="Arial" pitchFamily="34" charset="0"/>
              <a:cs typeface="Arial" pitchFamily="34" charset="0"/>
            </a:rPr>
            <a:t>	</a:t>
          </a:r>
        </a:p>
      </dgm:t>
    </dgm:pt>
    <dgm:pt modelId="{FE44E236-A77F-45CC-979F-09BD9029740A}" type="parTrans" cxnId="{1C28C93D-3E88-475B-9676-3A7E79A788D1}">
      <dgm:prSet/>
      <dgm:spPr/>
      <dgm:t>
        <a:bodyPr/>
        <a:lstStyle/>
        <a:p>
          <a:endParaRPr lang="en-US"/>
        </a:p>
      </dgm:t>
    </dgm:pt>
    <dgm:pt modelId="{54CC52E5-E49D-4FF0-8C50-DABEC96D02EF}" type="sibTrans" cxnId="{1C28C93D-3E88-475B-9676-3A7E79A788D1}">
      <dgm:prSet/>
      <dgm:spPr/>
      <dgm:t>
        <a:bodyPr/>
        <a:lstStyle/>
        <a:p>
          <a:endParaRPr lang="en-US"/>
        </a:p>
      </dgm:t>
    </dgm:pt>
    <dgm:pt modelId="{B214817F-2CFC-4E5E-9600-F80AC291F7B0}">
      <dgm:prSet phldrT="[Text]"/>
      <dgm:spPr/>
      <dgm:t>
        <a:bodyPr/>
        <a:lstStyle/>
        <a:p>
          <a:r>
            <a:rPr lang="en-US" dirty="0" err="1" smtClean="0">
              <a:latin typeface="Arial" pitchFamily="34" charset="0"/>
              <a:cs typeface="Arial" pitchFamily="34" charset="0"/>
            </a:rPr>
            <a:t>Kết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quả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đạt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được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1B5F6331-8C4D-40A6-BC55-BF90B43A4F04}" type="parTrans" cxnId="{C4B9C289-7FE2-48EC-A24C-9AB2B550569D}">
      <dgm:prSet/>
      <dgm:spPr/>
      <dgm:t>
        <a:bodyPr/>
        <a:lstStyle/>
        <a:p>
          <a:endParaRPr lang="en-US"/>
        </a:p>
      </dgm:t>
    </dgm:pt>
    <dgm:pt modelId="{FB52B558-7988-4057-9203-A81393FB9F3A}" type="sibTrans" cxnId="{C4B9C289-7FE2-48EC-A24C-9AB2B550569D}">
      <dgm:prSet/>
      <dgm:spPr/>
      <dgm:t>
        <a:bodyPr/>
        <a:lstStyle/>
        <a:p>
          <a:endParaRPr lang="en-US"/>
        </a:p>
      </dgm:t>
    </dgm:pt>
    <dgm:pt modelId="{D4BCDEBE-08C6-46F4-93EC-670BDBF415AA}">
      <dgm:prSet phldrT="[Text]"/>
      <dgm:spPr/>
      <dgm:t>
        <a:bodyPr/>
        <a:lstStyle/>
        <a:p>
          <a:r>
            <a:rPr lang="en-US" dirty="0" err="1" smtClean="0">
              <a:latin typeface="Arial" pitchFamily="34" charset="0"/>
              <a:cs typeface="Arial" pitchFamily="34" charset="0"/>
            </a:rPr>
            <a:t>Kết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luận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và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kiến</a:t>
          </a:r>
          <a:r>
            <a:rPr lang="en-US" dirty="0" smtClean="0"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nghị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EDF6742B-7F9B-43ED-8C05-DD765CC12611}" type="parTrans" cxnId="{155440D6-6860-4787-80A3-708C1A03F896}">
      <dgm:prSet/>
      <dgm:spPr/>
      <dgm:t>
        <a:bodyPr/>
        <a:lstStyle/>
        <a:p>
          <a:endParaRPr lang="en-US"/>
        </a:p>
      </dgm:t>
    </dgm:pt>
    <dgm:pt modelId="{BAF92A6C-DBB3-4E2A-B75F-5AC43D534753}" type="sibTrans" cxnId="{155440D6-6860-4787-80A3-708C1A03F896}">
      <dgm:prSet/>
      <dgm:spPr/>
      <dgm:t>
        <a:bodyPr/>
        <a:lstStyle/>
        <a:p>
          <a:endParaRPr lang="en-US"/>
        </a:p>
      </dgm:t>
    </dgm:pt>
    <dgm:pt modelId="{2CDF73C6-4F90-48D1-99AA-664B42E46C30}" type="pres">
      <dgm:prSet presAssocID="{F352461A-B092-45E4-B450-F363DB2284C2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189387F-02A3-41C6-B022-A4D32768266F}" type="pres">
      <dgm:prSet presAssocID="{8747EC13-A20A-4473-969C-6797FA724518}" presName="circle1" presStyleLbl="node1" presStyleIdx="0" presStyleCnt="3"/>
      <dgm:spPr/>
    </dgm:pt>
    <dgm:pt modelId="{B834F1B6-B0C4-4999-8D60-13FE551E1613}" type="pres">
      <dgm:prSet presAssocID="{8747EC13-A20A-4473-969C-6797FA724518}" presName="space" presStyleCnt="0"/>
      <dgm:spPr/>
    </dgm:pt>
    <dgm:pt modelId="{119D44FF-2D05-435A-BD0C-DBE0743B28F0}" type="pres">
      <dgm:prSet presAssocID="{8747EC13-A20A-4473-969C-6797FA724518}" presName="rect1" presStyleLbl="alignAcc1" presStyleIdx="0" presStyleCnt="3"/>
      <dgm:spPr/>
      <dgm:t>
        <a:bodyPr/>
        <a:lstStyle/>
        <a:p>
          <a:endParaRPr lang="en-US"/>
        </a:p>
      </dgm:t>
    </dgm:pt>
    <dgm:pt modelId="{0490BF07-4F47-4C29-9A40-42732CA836EE}" type="pres">
      <dgm:prSet presAssocID="{B214817F-2CFC-4E5E-9600-F80AC291F7B0}" presName="vertSpace2" presStyleLbl="node1" presStyleIdx="0" presStyleCnt="3"/>
      <dgm:spPr/>
    </dgm:pt>
    <dgm:pt modelId="{862E031A-D015-453D-9D34-B507EE6CC45E}" type="pres">
      <dgm:prSet presAssocID="{B214817F-2CFC-4E5E-9600-F80AC291F7B0}" presName="circle2" presStyleLbl="node1" presStyleIdx="1" presStyleCnt="3"/>
      <dgm:spPr/>
    </dgm:pt>
    <dgm:pt modelId="{275D5AA6-5715-42FE-8BE2-247A2E47B1A0}" type="pres">
      <dgm:prSet presAssocID="{B214817F-2CFC-4E5E-9600-F80AC291F7B0}" presName="rect2" presStyleLbl="alignAcc1" presStyleIdx="1" presStyleCnt="3"/>
      <dgm:spPr/>
      <dgm:t>
        <a:bodyPr/>
        <a:lstStyle/>
        <a:p>
          <a:endParaRPr lang="en-US"/>
        </a:p>
      </dgm:t>
    </dgm:pt>
    <dgm:pt modelId="{AE614C45-20B4-41A0-AD15-0A18C9B2EC12}" type="pres">
      <dgm:prSet presAssocID="{D4BCDEBE-08C6-46F4-93EC-670BDBF415AA}" presName="vertSpace3" presStyleLbl="node1" presStyleIdx="1" presStyleCnt="3"/>
      <dgm:spPr/>
    </dgm:pt>
    <dgm:pt modelId="{EFF4135A-46FF-4FC4-B976-E0E9B4BB2A19}" type="pres">
      <dgm:prSet presAssocID="{D4BCDEBE-08C6-46F4-93EC-670BDBF415AA}" presName="circle3" presStyleLbl="node1" presStyleIdx="2" presStyleCnt="3"/>
      <dgm:spPr/>
    </dgm:pt>
    <dgm:pt modelId="{CA4CF187-DBC6-4F5B-B112-68A1B36DC444}" type="pres">
      <dgm:prSet presAssocID="{D4BCDEBE-08C6-46F4-93EC-670BDBF415AA}" presName="rect3" presStyleLbl="alignAcc1" presStyleIdx="2" presStyleCnt="3"/>
      <dgm:spPr/>
      <dgm:t>
        <a:bodyPr/>
        <a:lstStyle/>
        <a:p>
          <a:endParaRPr lang="en-US"/>
        </a:p>
      </dgm:t>
    </dgm:pt>
    <dgm:pt modelId="{6152AF75-8798-42B6-9319-95BE45FC2DFD}" type="pres">
      <dgm:prSet presAssocID="{8747EC13-A20A-4473-969C-6797FA724518}" presName="rect1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22B4B2-9CCE-4658-B9A4-E26F5D41FE45}" type="pres">
      <dgm:prSet presAssocID="{B214817F-2CFC-4E5E-9600-F80AC291F7B0}" presName="rect2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E25C27-BE5E-49AA-AFF7-7E29204CA996}" type="pres">
      <dgm:prSet presAssocID="{D4BCDEBE-08C6-46F4-93EC-670BDBF415AA}" presName="rect3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96C295-264B-454A-A61F-9496EC17876E}" type="presOf" srcId="{F352461A-B092-45E4-B450-F363DB2284C2}" destId="{2CDF73C6-4F90-48D1-99AA-664B42E46C30}" srcOrd="0" destOrd="0" presId="urn:microsoft.com/office/officeart/2005/8/layout/target3"/>
    <dgm:cxn modelId="{521D7F99-CCE8-4E22-8DA2-A07159944792}" type="presOf" srcId="{8747EC13-A20A-4473-969C-6797FA724518}" destId="{119D44FF-2D05-435A-BD0C-DBE0743B28F0}" srcOrd="0" destOrd="0" presId="urn:microsoft.com/office/officeart/2005/8/layout/target3"/>
    <dgm:cxn modelId="{CA0DB801-6AD0-4B6E-9CFD-4F78E96CE833}" type="presOf" srcId="{B214817F-2CFC-4E5E-9600-F80AC291F7B0}" destId="{275D5AA6-5715-42FE-8BE2-247A2E47B1A0}" srcOrd="0" destOrd="0" presId="urn:microsoft.com/office/officeart/2005/8/layout/target3"/>
    <dgm:cxn modelId="{8C914886-1C36-488A-8808-675EA33714A9}" type="presOf" srcId="{D4BCDEBE-08C6-46F4-93EC-670BDBF415AA}" destId="{CA4CF187-DBC6-4F5B-B112-68A1B36DC444}" srcOrd="0" destOrd="0" presId="urn:microsoft.com/office/officeart/2005/8/layout/target3"/>
    <dgm:cxn modelId="{F36B47CF-9EA2-4663-BB6E-8E6A922ABEF8}" type="presOf" srcId="{D4BCDEBE-08C6-46F4-93EC-670BDBF415AA}" destId="{74E25C27-BE5E-49AA-AFF7-7E29204CA996}" srcOrd="1" destOrd="0" presId="urn:microsoft.com/office/officeart/2005/8/layout/target3"/>
    <dgm:cxn modelId="{336BA9FE-31AC-4006-8446-E3AE502EDEBC}" type="presOf" srcId="{8747EC13-A20A-4473-969C-6797FA724518}" destId="{6152AF75-8798-42B6-9319-95BE45FC2DFD}" srcOrd="1" destOrd="0" presId="urn:microsoft.com/office/officeart/2005/8/layout/target3"/>
    <dgm:cxn modelId="{EEEFF327-E792-4D41-8AE9-51A06FAD45B0}" type="presOf" srcId="{B214817F-2CFC-4E5E-9600-F80AC291F7B0}" destId="{8722B4B2-9CCE-4658-B9A4-E26F5D41FE45}" srcOrd="1" destOrd="0" presId="urn:microsoft.com/office/officeart/2005/8/layout/target3"/>
    <dgm:cxn modelId="{1C28C93D-3E88-475B-9676-3A7E79A788D1}" srcId="{F352461A-B092-45E4-B450-F363DB2284C2}" destId="{8747EC13-A20A-4473-969C-6797FA724518}" srcOrd="0" destOrd="0" parTransId="{FE44E236-A77F-45CC-979F-09BD9029740A}" sibTransId="{54CC52E5-E49D-4FF0-8C50-DABEC96D02EF}"/>
    <dgm:cxn modelId="{155440D6-6860-4787-80A3-708C1A03F896}" srcId="{F352461A-B092-45E4-B450-F363DB2284C2}" destId="{D4BCDEBE-08C6-46F4-93EC-670BDBF415AA}" srcOrd="2" destOrd="0" parTransId="{EDF6742B-7F9B-43ED-8C05-DD765CC12611}" sibTransId="{BAF92A6C-DBB3-4E2A-B75F-5AC43D534753}"/>
    <dgm:cxn modelId="{C4B9C289-7FE2-48EC-A24C-9AB2B550569D}" srcId="{F352461A-B092-45E4-B450-F363DB2284C2}" destId="{B214817F-2CFC-4E5E-9600-F80AC291F7B0}" srcOrd="1" destOrd="0" parTransId="{1B5F6331-8C4D-40A6-BC55-BF90B43A4F04}" sibTransId="{FB52B558-7988-4057-9203-A81393FB9F3A}"/>
    <dgm:cxn modelId="{632DDF55-886C-4482-A751-E055E7A26044}" type="presParOf" srcId="{2CDF73C6-4F90-48D1-99AA-664B42E46C30}" destId="{1189387F-02A3-41C6-B022-A4D32768266F}" srcOrd="0" destOrd="0" presId="urn:microsoft.com/office/officeart/2005/8/layout/target3"/>
    <dgm:cxn modelId="{F8C5DD55-F442-48F2-AA98-C647DAEF9066}" type="presParOf" srcId="{2CDF73C6-4F90-48D1-99AA-664B42E46C30}" destId="{B834F1B6-B0C4-4999-8D60-13FE551E1613}" srcOrd="1" destOrd="0" presId="urn:microsoft.com/office/officeart/2005/8/layout/target3"/>
    <dgm:cxn modelId="{EA09E2A7-C2A4-46F2-BE9C-8565F6D8587D}" type="presParOf" srcId="{2CDF73C6-4F90-48D1-99AA-664B42E46C30}" destId="{119D44FF-2D05-435A-BD0C-DBE0743B28F0}" srcOrd="2" destOrd="0" presId="urn:microsoft.com/office/officeart/2005/8/layout/target3"/>
    <dgm:cxn modelId="{DE0C457C-B256-4CD4-9383-7660EDF578EE}" type="presParOf" srcId="{2CDF73C6-4F90-48D1-99AA-664B42E46C30}" destId="{0490BF07-4F47-4C29-9A40-42732CA836EE}" srcOrd="3" destOrd="0" presId="urn:microsoft.com/office/officeart/2005/8/layout/target3"/>
    <dgm:cxn modelId="{8CE850D7-CCB4-4CA3-9A96-05B49B31C00F}" type="presParOf" srcId="{2CDF73C6-4F90-48D1-99AA-664B42E46C30}" destId="{862E031A-D015-453D-9D34-B507EE6CC45E}" srcOrd="4" destOrd="0" presId="urn:microsoft.com/office/officeart/2005/8/layout/target3"/>
    <dgm:cxn modelId="{B40E917A-4757-445A-941F-E3520527A34B}" type="presParOf" srcId="{2CDF73C6-4F90-48D1-99AA-664B42E46C30}" destId="{275D5AA6-5715-42FE-8BE2-247A2E47B1A0}" srcOrd="5" destOrd="0" presId="urn:microsoft.com/office/officeart/2005/8/layout/target3"/>
    <dgm:cxn modelId="{A8756563-DF9A-4B51-B5E8-12D2E5AEC4BB}" type="presParOf" srcId="{2CDF73C6-4F90-48D1-99AA-664B42E46C30}" destId="{AE614C45-20B4-41A0-AD15-0A18C9B2EC12}" srcOrd="6" destOrd="0" presId="urn:microsoft.com/office/officeart/2005/8/layout/target3"/>
    <dgm:cxn modelId="{7989D9EE-B38E-4812-A1DD-CBB802422BE1}" type="presParOf" srcId="{2CDF73C6-4F90-48D1-99AA-664B42E46C30}" destId="{EFF4135A-46FF-4FC4-B976-E0E9B4BB2A19}" srcOrd="7" destOrd="0" presId="urn:microsoft.com/office/officeart/2005/8/layout/target3"/>
    <dgm:cxn modelId="{92D2FDC6-1203-4660-A698-A821FDDC3DA6}" type="presParOf" srcId="{2CDF73C6-4F90-48D1-99AA-664B42E46C30}" destId="{CA4CF187-DBC6-4F5B-B112-68A1B36DC444}" srcOrd="8" destOrd="0" presId="urn:microsoft.com/office/officeart/2005/8/layout/target3"/>
    <dgm:cxn modelId="{6B0230C9-06B7-4781-BDE3-AF8F4FA413FF}" type="presParOf" srcId="{2CDF73C6-4F90-48D1-99AA-664B42E46C30}" destId="{6152AF75-8798-42B6-9319-95BE45FC2DFD}" srcOrd="9" destOrd="0" presId="urn:microsoft.com/office/officeart/2005/8/layout/target3"/>
    <dgm:cxn modelId="{C1840497-7E31-4D95-B05C-A030967C6DBB}" type="presParOf" srcId="{2CDF73C6-4F90-48D1-99AA-664B42E46C30}" destId="{8722B4B2-9CCE-4658-B9A4-E26F5D41FE45}" srcOrd="10" destOrd="0" presId="urn:microsoft.com/office/officeart/2005/8/layout/target3"/>
    <dgm:cxn modelId="{C73A64F3-940F-4932-A3D4-AE7B8E55C011}" type="presParOf" srcId="{2CDF73C6-4F90-48D1-99AA-664B42E46C30}" destId="{74E25C27-BE5E-49AA-AFF7-7E29204CA996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89387F-02A3-41C6-B022-A4D32768266F}">
      <dsp:nvSpPr>
        <dsp:cNvPr id="0" name=""/>
        <dsp:cNvSpPr/>
      </dsp:nvSpPr>
      <dsp:spPr>
        <a:xfrm>
          <a:off x="0" y="0"/>
          <a:ext cx="3579812" cy="3579812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9D44FF-2D05-435A-BD0C-DBE0743B28F0}">
      <dsp:nvSpPr>
        <dsp:cNvPr id="0" name=""/>
        <dsp:cNvSpPr/>
      </dsp:nvSpPr>
      <dsp:spPr>
        <a:xfrm>
          <a:off x="1789906" y="0"/>
          <a:ext cx="5731669" cy="35798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b="0" kern="1200" dirty="0" err="1" smtClean="0">
              <a:latin typeface="Arial" pitchFamily="34" charset="0"/>
              <a:cs typeface="Arial" pitchFamily="34" charset="0"/>
            </a:rPr>
            <a:t>Trình</a:t>
          </a:r>
          <a:r>
            <a:rPr lang="en-US" sz="3900" b="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b="0" kern="1200" dirty="0" err="1" smtClean="0">
              <a:latin typeface="Arial" pitchFamily="34" charset="0"/>
              <a:cs typeface="Arial" pitchFamily="34" charset="0"/>
            </a:rPr>
            <a:t>bày</a:t>
          </a:r>
          <a:r>
            <a:rPr lang="en-US" sz="3900" b="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b="0" kern="1200" dirty="0" err="1" smtClean="0">
              <a:latin typeface="Arial" pitchFamily="34" charset="0"/>
              <a:cs typeface="Arial" pitchFamily="34" charset="0"/>
            </a:rPr>
            <a:t>giải</a:t>
          </a:r>
          <a:r>
            <a:rPr lang="en-US" sz="3900" b="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b="0" kern="1200" dirty="0" err="1" smtClean="0">
              <a:latin typeface="Arial" pitchFamily="34" charset="0"/>
              <a:cs typeface="Arial" pitchFamily="34" charset="0"/>
            </a:rPr>
            <a:t>pháp</a:t>
          </a:r>
          <a:r>
            <a:rPr lang="en-US" sz="3900" b="0" kern="1200" dirty="0" smtClean="0">
              <a:latin typeface="Arial" pitchFamily="34" charset="0"/>
              <a:cs typeface="Arial" pitchFamily="34" charset="0"/>
            </a:rPr>
            <a:t>	</a:t>
          </a:r>
        </a:p>
      </dsp:txBody>
      <dsp:txXfrm>
        <a:off x="1789906" y="0"/>
        <a:ext cx="5731669" cy="1073945"/>
      </dsp:txXfrm>
    </dsp:sp>
    <dsp:sp modelId="{862E031A-D015-453D-9D34-B507EE6CC45E}">
      <dsp:nvSpPr>
        <dsp:cNvPr id="0" name=""/>
        <dsp:cNvSpPr/>
      </dsp:nvSpPr>
      <dsp:spPr>
        <a:xfrm>
          <a:off x="626468" y="1073945"/>
          <a:ext cx="2326875" cy="232687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5D5AA6-5715-42FE-8BE2-247A2E47B1A0}">
      <dsp:nvSpPr>
        <dsp:cNvPr id="0" name=""/>
        <dsp:cNvSpPr/>
      </dsp:nvSpPr>
      <dsp:spPr>
        <a:xfrm>
          <a:off x="1789906" y="1073945"/>
          <a:ext cx="5731669" cy="2326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Kết</a:t>
          </a:r>
          <a:r>
            <a:rPr lang="en-US" sz="39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quả</a:t>
          </a:r>
          <a:r>
            <a:rPr lang="en-US" sz="39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đạt</a:t>
          </a:r>
          <a:r>
            <a:rPr lang="en-US" sz="39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được</a:t>
          </a:r>
          <a:endParaRPr lang="en-US" sz="3900" kern="1200" dirty="0">
            <a:latin typeface="Arial" pitchFamily="34" charset="0"/>
            <a:cs typeface="Arial" pitchFamily="34" charset="0"/>
          </a:endParaRPr>
        </a:p>
      </dsp:txBody>
      <dsp:txXfrm>
        <a:off x="1789906" y="1073945"/>
        <a:ext cx="5731669" cy="1073942"/>
      </dsp:txXfrm>
    </dsp:sp>
    <dsp:sp modelId="{EFF4135A-46FF-4FC4-B976-E0E9B4BB2A19}">
      <dsp:nvSpPr>
        <dsp:cNvPr id="0" name=""/>
        <dsp:cNvSpPr/>
      </dsp:nvSpPr>
      <dsp:spPr>
        <a:xfrm>
          <a:off x="1252934" y="2147888"/>
          <a:ext cx="1073942" cy="1073942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4CF187-DBC6-4F5B-B112-68A1B36DC444}">
      <dsp:nvSpPr>
        <dsp:cNvPr id="0" name=""/>
        <dsp:cNvSpPr/>
      </dsp:nvSpPr>
      <dsp:spPr>
        <a:xfrm>
          <a:off x="1789906" y="2147888"/>
          <a:ext cx="5731669" cy="107394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Kết</a:t>
          </a:r>
          <a:r>
            <a:rPr lang="en-US" sz="39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luận</a:t>
          </a:r>
          <a:r>
            <a:rPr lang="en-US" sz="39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và</a:t>
          </a:r>
          <a:r>
            <a:rPr lang="en-US" sz="39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kiến</a:t>
          </a:r>
          <a:r>
            <a:rPr lang="en-US" sz="39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n-US" sz="3900" kern="1200" dirty="0" err="1" smtClean="0">
              <a:latin typeface="Arial" pitchFamily="34" charset="0"/>
              <a:cs typeface="Arial" pitchFamily="34" charset="0"/>
            </a:rPr>
            <a:t>nghị</a:t>
          </a:r>
          <a:endParaRPr lang="en-US" sz="3900" kern="1200" dirty="0">
            <a:latin typeface="Arial" pitchFamily="34" charset="0"/>
            <a:cs typeface="Arial" pitchFamily="34" charset="0"/>
          </a:endParaRPr>
        </a:p>
      </dsp:txBody>
      <dsp:txXfrm>
        <a:off x="1789906" y="2147888"/>
        <a:ext cx="5731669" cy="10739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-2381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7300" y="151660"/>
            <a:ext cx="2213499" cy="4801340"/>
          </a:xfrm>
        </p:spPr>
        <p:txBody>
          <a:bodyPr vert="horz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1800" y="228600"/>
            <a:ext cx="6019800" cy="4678362"/>
          </a:xfrm>
        </p:spPr>
        <p:txBody>
          <a:bodyPr vert="horz"/>
          <a:lstStyle>
            <a:lvl1pPr>
              <a:defRPr i="1"/>
            </a:lvl1pPr>
            <a:lvl2pPr>
              <a:defRPr i="0"/>
            </a:lvl2pPr>
            <a:lvl3pPr>
              <a:defRPr i="0"/>
            </a:lvl3pPr>
            <a:lvl4pPr>
              <a:defRPr b="0" i="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  <a:noFill/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November 30,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-2382" y="6095999"/>
            <a:ext cx="3574257" cy="76200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-2380" y="6096000"/>
            <a:ext cx="9146380" cy="762001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November 30,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ü"/>
        <a:defRPr sz="1600" kern="1200">
          <a:solidFill>
            <a:srgbClr val="00B050"/>
          </a:solidFill>
          <a:latin typeface="Times New Roman" pitchFamily="18" charset="0"/>
          <a:ea typeface="+mn-ea"/>
          <a:cs typeface="Times New Roman" pitchFamily="18" charset="0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Ø"/>
        <a:defRPr sz="1600" kern="1200">
          <a:solidFill>
            <a:srgbClr val="00B0F0"/>
          </a:solidFill>
          <a:latin typeface="Times New Roman" pitchFamily="18" charset="0"/>
          <a:ea typeface="+mn-ea"/>
          <a:cs typeface="Times New Roman" pitchFamily="18" charset="0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v"/>
        <a:defRPr sz="1600" kern="1200">
          <a:solidFill>
            <a:srgbClr val="0070C0"/>
          </a:solidFill>
          <a:latin typeface="Times New Roman" pitchFamily="18" charset="0"/>
          <a:ea typeface="+mn-ea"/>
          <a:cs typeface="Times New Roman" pitchFamily="18" charset="0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"/>
        <a:defRPr sz="1600" kern="1200">
          <a:solidFill>
            <a:srgbClr val="7030A0"/>
          </a:solidFill>
          <a:latin typeface="Times New Roman" pitchFamily="18" charset="0"/>
          <a:ea typeface="+mn-ea"/>
          <a:cs typeface="Times New Roman" pitchFamily="18" charset="0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BÁO CÁO ĐỒ ÁN NHẬP MÔN CÔNG NGHỆ THÔNG TIN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Nhóm</a:t>
            </a:r>
            <a:r>
              <a:rPr lang="en-US" dirty="0" smtClean="0"/>
              <a:t> 4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38800" y="3540711"/>
            <a:ext cx="33706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r>
              <a:rPr lang="en-US" dirty="0" smtClean="0"/>
              <a:t> </a:t>
            </a:r>
            <a:r>
              <a:rPr lang="en-US" dirty="0" err="1" smtClean="0"/>
              <a:t>Tú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Tú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Đội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Trưởng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Hoàng</a:t>
            </a:r>
            <a:r>
              <a:rPr lang="en-US" dirty="0" smtClean="0"/>
              <a:t> Minh</a:t>
            </a:r>
          </a:p>
          <a:p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Tuấn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endParaRPr lang="en-US" dirty="0" smtClean="0"/>
          </a:p>
          <a:p>
            <a:r>
              <a:rPr lang="en-US" dirty="0" err="1" smtClean="0"/>
              <a:t>Huỳnh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endParaRPr lang="en-US" dirty="0" smtClean="0"/>
          </a:p>
          <a:p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Đình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endParaRPr lang="en-US" dirty="0" smtClean="0"/>
          </a:p>
          <a:p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Tấn</a:t>
            </a:r>
            <a:r>
              <a:rPr lang="en-US" dirty="0" smtClean="0"/>
              <a:t> </a:t>
            </a:r>
            <a:r>
              <a:rPr lang="en-US" dirty="0" err="1" smtClean="0"/>
              <a:t>Lộc</a:t>
            </a:r>
            <a:endParaRPr lang="en-US" dirty="0" smtClean="0"/>
          </a:p>
          <a:p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9073462">
            <a:off x="5274194" y="1608903"/>
            <a:ext cx="2327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GV: </a:t>
            </a:r>
            <a:r>
              <a:rPr lang="en-US" dirty="0" err="1" smtClean="0"/>
              <a:t>Tiêu</a:t>
            </a:r>
            <a:r>
              <a:rPr lang="en-US" dirty="0" smtClean="0"/>
              <a:t> Kim </a:t>
            </a:r>
            <a:r>
              <a:rPr lang="en-US" dirty="0" err="1" smtClean="0"/>
              <a:t>Cương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Giới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thiệu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đồ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án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0" dirty="0" err="1" smtClean="0"/>
              <a:t>Đồ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án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nói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về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một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cậu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học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sinh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học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tại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trường</a:t>
            </a:r>
            <a:r>
              <a:rPr lang="en-US" sz="2400" b="0" dirty="0" smtClean="0"/>
              <a:t> CDCNTD </a:t>
            </a:r>
            <a:r>
              <a:rPr lang="en-US" sz="2400" b="0" dirty="0" err="1" smtClean="0"/>
              <a:t>có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ước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mơ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trở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thành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lập</a:t>
            </a:r>
            <a:r>
              <a:rPr lang="en-US" sz="2400" b="0" dirty="0"/>
              <a:t> </a:t>
            </a:r>
            <a:r>
              <a:rPr lang="en-US" sz="2400" b="0" dirty="0" err="1" smtClean="0"/>
              <a:t>trình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viên</a:t>
            </a:r>
            <a:r>
              <a:rPr lang="en-US" sz="2400" b="0" dirty="0" smtClean="0"/>
              <a:t> di </a:t>
            </a:r>
            <a:r>
              <a:rPr lang="en-US" sz="2400" b="0" dirty="0" err="1" smtClean="0"/>
              <a:t>động</a:t>
            </a:r>
            <a:endParaRPr lang="en-US" sz="24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Mục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lục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5784212"/>
              </p:ext>
            </p:extLst>
          </p:nvPr>
        </p:nvGraphicFramePr>
        <p:xfrm>
          <a:off x="822325" y="1100138"/>
          <a:ext cx="7521575" cy="357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7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Trình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bày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giải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pháp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1295400"/>
            <a:ext cx="27302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dirty="0" err="1" smtClean="0"/>
              <a:t>Kịch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pPr marL="400050" indent="-400050">
              <a:buFont typeface="+mj-lt"/>
              <a:buAutoNum type="romanUcPeriod"/>
            </a:pP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 smtClean="0"/>
          </a:p>
          <a:p>
            <a:pPr marL="400050" indent="-400050">
              <a:buFont typeface="+mj-lt"/>
              <a:buAutoNum type="romanUcPeriod"/>
            </a:pP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34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Kịch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bản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76991"/>
              </p:ext>
            </p:extLst>
          </p:nvPr>
        </p:nvGraphicFramePr>
        <p:xfrm>
          <a:off x="1524000" y="1397000"/>
          <a:ext cx="6096000" cy="32359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Cảnh</a:t>
                      </a:r>
                      <a:r>
                        <a:rPr lang="en-US" dirty="0" smtClean="0"/>
                        <a:t> quay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Diễn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viên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Đạo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Phụ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trách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57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công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043703"/>
              </p:ext>
            </p:extLst>
          </p:nvPr>
        </p:nvGraphicFramePr>
        <p:xfrm>
          <a:off x="1524000" y="1397000"/>
          <a:ext cx="6096000" cy="3510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Họ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tên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việc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Thời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gian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bắt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đầu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Thời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gian</a:t>
                      </a:r>
                      <a:r>
                        <a:rPr lang="en-US" dirty="0" smtClean="0"/>
                        <a:t> </a:t>
                      </a:r>
                      <a:r>
                        <a:rPr lang="en-US" baseline="0" dirty="0" err="1" smtClean="0"/>
                        <a:t>kết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thúc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Kết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quả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707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Quá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trình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làm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viêc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4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78</TotalTime>
  <Words>135</Words>
  <Application>Microsoft Office PowerPoint</Application>
  <PresentationFormat>On-screen Show (4:3)</PresentationFormat>
  <Paragraphs>39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Angles</vt:lpstr>
      <vt:lpstr>BÁO CÁO ĐỒ ÁN NHẬP MÔN CÔNG NGHỆ THÔNG TIN</vt:lpstr>
      <vt:lpstr>Giới thiệu đồ án</vt:lpstr>
      <vt:lpstr>Mục lục</vt:lpstr>
      <vt:lpstr>Trình bày giải pháp</vt:lpstr>
      <vt:lpstr>Kịch bản</vt:lpstr>
      <vt:lpstr>Phân công</vt:lpstr>
      <vt:lpstr>Quá trình làm viêc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</dc:creator>
  <cp:lastModifiedBy>IT</cp:lastModifiedBy>
  <cp:revision>8</cp:revision>
  <dcterms:created xsi:type="dcterms:W3CDTF">2017-11-30T01:18:30Z</dcterms:created>
  <dcterms:modified xsi:type="dcterms:W3CDTF">2017-11-30T03:25:41Z</dcterms:modified>
</cp:coreProperties>
</file>