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0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8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8C899-3B31-4DB2-96E8-14DECB456221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BEA3-0ABC-4969-A0ED-78C4B8C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IT</cp:lastModifiedBy>
  <cp:revision>1</cp:revision>
  <dcterms:created xsi:type="dcterms:W3CDTF">2017-11-30T03:17:55Z</dcterms:created>
  <dcterms:modified xsi:type="dcterms:W3CDTF">2017-11-30T03:18:30Z</dcterms:modified>
</cp:coreProperties>
</file>