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66" r:id="rId14"/>
    <p:sldId id="269" r:id="rId15"/>
    <p:sldId id="267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được</a:t>
          </a:r>
          <a:endParaRPr lang="en-US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00460-BB34-4317-90EB-0FB65D18A87A}" type="presOf" srcId="{B214817F-2CFC-4E5E-9600-F80AC291F7B0}" destId="{275D5AA6-5715-42FE-8BE2-247A2E47B1A0}" srcOrd="0" destOrd="0" presId="urn:microsoft.com/office/officeart/2005/8/layout/target3"/>
    <dgm:cxn modelId="{3711C82B-EED8-4C8F-A2EF-B263DA130B29}" type="presOf" srcId="{8747EC13-A20A-4473-969C-6797FA724518}" destId="{119D44FF-2D05-435A-BD0C-DBE0743B28F0}" srcOrd="0" destOrd="0" presId="urn:microsoft.com/office/officeart/2005/8/layout/target3"/>
    <dgm:cxn modelId="{573D87FE-1341-4A18-B77B-7474FCF176DA}" type="presOf" srcId="{F352461A-B092-45E4-B450-F363DB2284C2}" destId="{2CDF73C6-4F90-48D1-99AA-664B42E46C30}" srcOrd="0" destOrd="0" presId="urn:microsoft.com/office/officeart/2005/8/layout/target3"/>
    <dgm:cxn modelId="{6780F651-FC88-47BF-9A43-166D92716B80}" type="presOf" srcId="{8747EC13-A20A-4473-969C-6797FA724518}" destId="{6152AF75-8798-42B6-9319-95BE45FC2DFD}" srcOrd="1" destOrd="0" presId="urn:microsoft.com/office/officeart/2005/8/layout/target3"/>
    <dgm:cxn modelId="{A7FC9C5D-7286-43E1-BFF7-BFAA804913A4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A0242F61-9671-4238-904C-FB28CBB447EA}" type="presOf" srcId="{D4BCDEBE-08C6-46F4-93EC-670BDBF415AA}" destId="{74E25C27-BE5E-49AA-AFF7-7E29204CA996}" srcOrd="1" destOrd="0" presId="urn:microsoft.com/office/officeart/2005/8/layout/target3"/>
    <dgm:cxn modelId="{8F6305BF-5755-4992-B960-DBD1ED6AFC4B}" type="presOf" srcId="{D4BCDEBE-08C6-46F4-93EC-670BDBF415AA}" destId="{CA4CF187-DBC6-4F5B-B112-68A1B36DC444}" srcOrd="0" destOrd="0" presId="urn:microsoft.com/office/officeart/2005/8/layout/target3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28ACBD94-A219-4ABE-8C4E-48ADB4E1769A}" type="presParOf" srcId="{2CDF73C6-4F90-48D1-99AA-664B42E46C30}" destId="{1189387F-02A3-41C6-B022-A4D32768266F}" srcOrd="0" destOrd="0" presId="urn:microsoft.com/office/officeart/2005/8/layout/target3"/>
    <dgm:cxn modelId="{91A38343-5CDF-459F-8EC8-B2A0A420DB8B}" type="presParOf" srcId="{2CDF73C6-4F90-48D1-99AA-664B42E46C30}" destId="{B834F1B6-B0C4-4999-8D60-13FE551E1613}" srcOrd="1" destOrd="0" presId="urn:microsoft.com/office/officeart/2005/8/layout/target3"/>
    <dgm:cxn modelId="{CD120862-1FD6-41EA-99D6-35E47758BF86}" type="presParOf" srcId="{2CDF73C6-4F90-48D1-99AA-664B42E46C30}" destId="{119D44FF-2D05-435A-BD0C-DBE0743B28F0}" srcOrd="2" destOrd="0" presId="urn:microsoft.com/office/officeart/2005/8/layout/target3"/>
    <dgm:cxn modelId="{C7FB342F-F28D-4F30-9B71-6BB35FE5B787}" type="presParOf" srcId="{2CDF73C6-4F90-48D1-99AA-664B42E46C30}" destId="{0490BF07-4F47-4C29-9A40-42732CA836EE}" srcOrd="3" destOrd="0" presId="urn:microsoft.com/office/officeart/2005/8/layout/target3"/>
    <dgm:cxn modelId="{31B31E64-3C44-4797-BEFD-0CB1EBC1F40A}" type="presParOf" srcId="{2CDF73C6-4F90-48D1-99AA-664B42E46C30}" destId="{862E031A-D015-453D-9D34-B507EE6CC45E}" srcOrd="4" destOrd="0" presId="urn:microsoft.com/office/officeart/2005/8/layout/target3"/>
    <dgm:cxn modelId="{7F04E9E0-55BB-4CF7-835C-5A8FF53A3224}" type="presParOf" srcId="{2CDF73C6-4F90-48D1-99AA-664B42E46C30}" destId="{275D5AA6-5715-42FE-8BE2-247A2E47B1A0}" srcOrd="5" destOrd="0" presId="urn:microsoft.com/office/officeart/2005/8/layout/target3"/>
    <dgm:cxn modelId="{BBFC582E-0BED-45BA-85BE-A31510BA9D02}" type="presParOf" srcId="{2CDF73C6-4F90-48D1-99AA-664B42E46C30}" destId="{AE614C45-20B4-41A0-AD15-0A18C9B2EC12}" srcOrd="6" destOrd="0" presId="urn:microsoft.com/office/officeart/2005/8/layout/target3"/>
    <dgm:cxn modelId="{17D9FA34-FC87-4C8F-9CCA-C84DB5492547}" type="presParOf" srcId="{2CDF73C6-4F90-48D1-99AA-664B42E46C30}" destId="{EFF4135A-46FF-4FC4-B976-E0E9B4BB2A19}" srcOrd="7" destOrd="0" presId="urn:microsoft.com/office/officeart/2005/8/layout/target3"/>
    <dgm:cxn modelId="{2209B685-4BB4-4B86-83EE-4D7D6BEE8AD1}" type="presParOf" srcId="{2CDF73C6-4F90-48D1-99AA-664B42E46C30}" destId="{CA4CF187-DBC6-4F5B-B112-68A1B36DC444}" srcOrd="8" destOrd="0" presId="urn:microsoft.com/office/officeart/2005/8/layout/target3"/>
    <dgm:cxn modelId="{F42E193D-BE2E-4F89-8F63-27D2AE411F3B}" type="presParOf" srcId="{2CDF73C6-4F90-48D1-99AA-664B42E46C30}" destId="{6152AF75-8798-42B6-9319-95BE45FC2DFD}" srcOrd="9" destOrd="0" presId="urn:microsoft.com/office/officeart/2005/8/layout/target3"/>
    <dgm:cxn modelId="{B35CE241-A148-4D27-8022-107FA56339B9}" type="presParOf" srcId="{2CDF73C6-4F90-48D1-99AA-664B42E46C30}" destId="{8722B4B2-9CCE-4658-B9A4-E26F5D41FE45}" srcOrd="10" destOrd="0" presId="urn:microsoft.com/office/officeart/2005/8/layout/target3"/>
    <dgm:cxn modelId="{6AD96AF3-5E66-4340-AD5F-BAA716C5975B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nghị</a:t>
          </a:r>
          <a:endParaRPr lang="en-US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57E524-F5A6-4905-B3CD-C8EE9BCF25CD}" type="presOf" srcId="{D4BCDEBE-08C6-46F4-93EC-670BDBF415AA}" destId="{CA4CF187-DBC6-4F5B-B112-68A1B36DC444}" srcOrd="0" destOrd="0" presId="urn:microsoft.com/office/officeart/2005/8/layout/target3"/>
    <dgm:cxn modelId="{0B98B593-13AB-46EF-A828-6F95CAF33277}" type="presOf" srcId="{D4BCDEBE-08C6-46F4-93EC-670BDBF415AA}" destId="{74E25C27-BE5E-49AA-AFF7-7E29204CA996}" srcOrd="1" destOrd="0" presId="urn:microsoft.com/office/officeart/2005/8/layout/target3"/>
    <dgm:cxn modelId="{E61E55BB-7A1F-44D1-92E2-C06718F85458}" type="presOf" srcId="{B214817F-2CFC-4E5E-9600-F80AC291F7B0}" destId="{275D5AA6-5715-42FE-8BE2-247A2E47B1A0}" srcOrd="0" destOrd="0" presId="urn:microsoft.com/office/officeart/2005/8/layout/target3"/>
    <dgm:cxn modelId="{51AB2A42-DE60-4362-957F-7645524C0847}" type="presOf" srcId="{B214817F-2CFC-4E5E-9600-F80AC291F7B0}" destId="{8722B4B2-9CCE-4658-B9A4-E26F5D41FE45}" srcOrd="1" destOrd="0" presId="urn:microsoft.com/office/officeart/2005/8/layout/target3"/>
    <dgm:cxn modelId="{1E0261BC-41D1-4CEB-B6CA-663A3CA97C0D}" type="presOf" srcId="{8747EC13-A20A-4473-969C-6797FA724518}" destId="{6152AF75-8798-42B6-9319-95BE45FC2DFD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4EFB6CD2-10DA-4BF0-B727-48BA32BAE131}" type="presOf" srcId="{8747EC13-A20A-4473-969C-6797FA724518}" destId="{119D44FF-2D05-435A-BD0C-DBE0743B28F0}" srcOrd="0" destOrd="0" presId="urn:microsoft.com/office/officeart/2005/8/layout/target3"/>
    <dgm:cxn modelId="{A39FE90B-3D38-48C6-BD7C-774AFF989C47}" type="presOf" srcId="{F352461A-B092-45E4-B450-F363DB2284C2}" destId="{2CDF73C6-4F90-48D1-99AA-664B42E46C30}" srcOrd="0" destOrd="0" presId="urn:microsoft.com/office/officeart/2005/8/layout/target3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A837697C-5350-4111-9095-85C716C5C287}" type="presParOf" srcId="{2CDF73C6-4F90-48D1-99AA-664B42E46C30}" destId="{1189387F-02A3-41C6-B022-A4D32768266F}" srcOrd="0" destOrd="0" presId="urn:microsoft.com/office/officeart/2005/8/layout/target3"/>
    <dgm:cxn modelId="{1C7A10B8-38A6-4AD3-B31A-19FEDBB131B3}" type="presParOf" srcId="{2CDF73C6-4F90-48D1-99AA-664B42E46C30}" destId="{B834F1B6-B0C4-4999-8D60-13FE551E1613}" srcOrd="1" destOrd="0" presId="urn:microsoft.com/office/officeart/2005/8/layout/target3"/>
    <dgm:cxn modelId="{3FFD02DC-CB43-4EB1-A7D9-26248D845933}" type="presParOf" srcId="{2CDF73C6-4F90-48D1-99AA-664B42E46C30}" destId="{119D44FF-2D05-435A-BD0C-DBE0743B28F0}" srcOrd="2" destOrd="0" presId="urn:microsoft.com/office/officeart/2005/8/layout/target3"/>
    <dgm:cxn modelId="{E9E203E4-4893-453D-9B0E-EEFEABB33883}" type="presParOf" srcId="{2CDF73C6-4F90-48D1-99AA-664B42E46C30}" destId="{0490BF07-4F47-4C29-9A40-42732CA836EE}" srcOrd="3" destOrd="0" presId="urn:microsoft.com/office/officeart/2005/8/layout/target3"/>
    <dgm:cxn modelId="{9265FECE-2541-4D94-87CB-1A50DC4BC48F}" type="presParOf" srcId="{2CDF73C6-4F90-48D1-99AA-664B42E46C30}" destId="{862E031A-D015-453D-9D34-B507EE6CC45E}" srcOrd="4" destOrd="0" presId="urn:microsoft.com/office/officeart/2005/8/layout/target3"/>
    <dgm:cxn modelId="{74F0FF33-852A-4967-A9FF-3C1D5D5E99CB}" type="presParOf" srcId="{2CDF73C6-4F90-48D1-99AA-664B42E46C30}" destId="{275D5AA6-5715-42FE-8BE2-247A2E47B1A0}" srcOrd="5" destOrd="0" presId="urn:microsoft.com/office/officeart/2005/8/layout/target3"/>
    <dgm:cxn modelId="{04EC8991-B84A-4A04-84BE-F10152076D51}" type="presParOf" srcId="{2CDF73C6-4F90-48D1-99AA-664B42E46C30}" destId="{AE614C45-20B4-41A0-AD15-0A18C9B2EC12}" srcOrd="6" destOrd="0" presId="urn:microsoft.com/office/officeart/2005/8/layout/target3"/>
    <dgm:cxn modelId="{A89F76FC-00B5-49CA-97FB-B5279E19F852}" type="presParOf" srcId="{2CDF73C6-4F90-48D1-99AA-664B42E46C30}" destId="{EFF4135A-46FF-4FC4-B976-E0E9B4BB2A19}" srcOrd="7" destOrd="0" presId="urn:microsoft.com/office/officeart/2005/8/layout/target3"/>
    <dgm:cxn modelId="{6B666495-193B-4787-A3AF-5EAAC017F4B0}" type="presParOf" srcId="{2CDF73C6-4F90-48D1-99AA-664B42E46C30}" destId="{CA4CF187-DBC6-4F5B-B112-68A1B36DC444}" srcOrd="8" destOrd="0" presId="urn:microsoft.com/office/officeart/2005/8/layout/target3"/>
    <dgm:cxn modelId="{1A10F016-0656-4E0A-9E35-4823477C6234}" type="presParOf" srcId="{2CDF73C6-4F90-48D1-99AA-664B42E46C30}" destId="{6152AF75-8798-42B6-9319-95BE45FC2DFD}" srcOrd="9" destOrd="0" presId="urn:microsoft.com/office/officeart/2005/8/layout/target3"/>
    <dgm:cxn modelId="{7C28FA22-E2EB-4729-B82F-061AFE17F279}" type="presParOf" srcId="{2CDF73C6-4F90-48D1-99AA-664B42E46C30}" destId="{8722B4B2-9CCE-4658-B9A4-E26F5D41FE45}" srcOrd="10" destOrd="0" presId="urn:microsoft.com/office/officeart/2005/8/layout/target3"/>
    <dgm:cxn modelId="{F09D30A0-3A76-4011-81BE-B775F3DDE8FE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Thu </a:t>
          </a:r>
          <a:r>
            <a:rPr lang="en-US" dirty="0" err="1" smtClean="0">
              <a:solidFill>
                <a:srgbClr val="FF0000"/>
              </a:solidFill>
            </a:rPr>
            <a:t>được</a:t>
          </a:r>
          <a:endParaRPr lang="en-US" dirty="0">
            <a:solidFill>
              <a:srgbClr val="FF0000"/>
            </a:solidFill>
          </a:endParaRPr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70216BA1-6437-4E18-B1E5-F6A217682D65}" type="presOf" srcId="{B0C113E7-8129-4C82-88B1-781AEB2A8C86}" destId="{DC6F4F08-8FE8-4849-A297-EB9C1941D648}" srcOrd="0" destOrd="0" presId="urn:microsoft.com/office/officeart/2008/layout/HorizontalMultiLevelHierarchy"/>
    <dgm:cxn modelId="{5E3D6873-2986-4FCB-95D8-57BDFE570136}" type="presOf" srcId="{5A2D7689-9D06-4CC7-AFAF-A44406352068}" destId="{B559ADF9-50A3-4185-B51F-BEC0838F94C2}" srcOrd="0" destOrd="0" presId="urn:microsoft.com/office/officeart/2008/layout/HorizontalMultiLevelHierarchy"/>
    <dgm:cxn modelId="{F8B0AEAB-3801-481A-B3E4-593F77FAC9A4}" type="presOf" srcId="{76E643F5-52D8-416D-B6AA-37C117CCCFFD}" destId="{926264D3-7188-43E8-AAB4-0E9AE38D0A5F}" srcOrd="0" destOrd="0" presId="urn:microsoft.com/office/officeart/2008/layout/HorizontalMultiLevelHierarchy"/>
    <dgm:cxn modelId="{4D117462-8458-4A82-ACC5-47CCB25F5F9C}" type="presOf" srcId="{9CA2185B-BC2B-44C7-B043-F7FAEA086C7D}" destId="{F6A0AC4C-4C17-4D0D-8BB6-A4075B94982F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C1436BD4-B67F-49CE-B48A-7D12FEEBB8EC}" type="presOf" srcId="{96BF0CD1-7B2E-4F16-8CED-9C166CE53696}" destId="{06782F87-7CAC-40F4-9F53-085E2E347583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C6FD0E14-68B0-498F-8944-84AABD6AD451}" type="presOf" srcId="{24AA74AD-EDF4-4EB5-AA6E-70A5BD58EFDA}" destId="{44AA4F23-DD15-4404-BA90-F0BC43A02217}" srcOrd="1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9DF14C1-5314-40F7-B386-6B946ED46818}" type="presOf" srcId="{FF3576E9-517C-49A5-A738-7525B71D504D}" destId="{08EA777D-60B5-47CE-BE21-8749505C6078}" srcOrd="0" destOrd="0" presId="urn:microsoft.com/office/officeart/2008/layout/HorizontalMultiLevelHierarchy"/>
    <dgm:cxn modelId="{9E900C8B-45DA-49F6-87A6-436D906B473F}" type="presOf" srcId="{6DED6E79-6A96-4A70-97BC-9A79EBF63F7F}" destId="{40EC2C26-ECFB-4EDB-B31D-458FDBC2BDC0}" srcOrd="1" destOrd="0" presId="urn:microsoft.com/office/officeart/2008/layout/HorizontalMultiLevelHierarchy"/>
    <dgm:cxn modelId="{BA8991E5-9A8B-4BD8-B6B4-FE703C7F10B1}" type="presOf" srcId="{24AA74AD-EDF4-4EB5-AA6E-70A5BD58EFDA}" destId="{E6C79438-36EB-4EEC-AB7A-547555CCC0B9}" srcOrd="0" destOrd="0" presId="urn:microsoft.com/office/officeart/2008/layout/HorizontalMultiLevelHierarchy"/>
    <dgm:cxn modelId="{CB1BC564-CB33-45A1-9D37-2911E7290A41}" type="presOf" srcId="{6DED6E79-6A96-4A70-97BC-9A79EBF63F7F}" destId="{4F4077B1-4661-4A6B-851E-764842EAF0F4}" srcOrd="0" destOrd="0" presId="urn:microsoft.com/office/officeart/2008/layout/HorizontalMultiLevelHierarchy"/>
    <dgm:cxn modelId="{77178688-243C-4F9B-9389-4D5A2621234F}" type="presOf" srcId="{96BF0CD1-7B2E-4F16-8CED-9C166CE53696}" destId="{2376C8FB-26D6-47FC-AF50-5B5ED48610D4}" srcOrd="1" destOrd="0" presId="urn:microsoft.com/office/officeart/2008/layout/HorizontalMultiLevelHierarchy"/>
    <dgm:cxn modelId="{4AF0943D-FBE6-4983-B38D-694756FD1896}" type="presParOf" srcId="{F6A0AC4C-4C17-4D0D-8BB6-A4075B94982F}" destId="{A5E1009B-77F3-4451-A8D8-AD5E7C5ADD0A}" srcOrd="0" destOrd="0" presId="urn:microsoft.com/office/officeart/2008/layout/HorizontalMultiLevelHierarchy"/>
    <dgm:cxn modelId="{832436A6-3E5E-476B-B24C-53D6FFB65440}" type="presParOf" srcId="{A5E1009B-77F3-4451-A8D8-AD5E7C5ADD0A}" destId="{926264D3-7188-43E8-AAB4-0E9AE38D0A5F}" srcOrd="0" destOrd="0" presId="urn:microsoft.com/office/officeart/2008/layout/HorizontalMultiLevelHierarchy"/>
    <dgm:cxn modelId="{CD85976A-86E0-48E7-B1AE-FBF80A3C71D6}" type="presParOf" srcId="{A5E1009B-77F3-4451-A8D8-AD5E7C5ADD0A}" destId="{70F2B015-CD99-433A-A2BD-04770F1F5FFC}" srcOrd="1" destOrd="0" presId="urn:microsoft.com/office/officeart/2008/layout/HorizontalMultiLevelHierarchy"/>
    <dgm:cxn modelId="{634F2B15-3B7B-4BF7-A30A-70406DF5F0AD}" type="presParOf" srcId="{70F2B015-CD99-433A-A2BD-04770F1F5FFC}" destId="{4F4077B1-4661-4A6B-851E-764842EAF0F4}" srcOrd="0" destOrd="0" presId="urn:microsoft.com/office/officeart/2008/layout/HorizontalMultiLevelHierarchy"/>
    <dgm:cxn modelId="{0239BEE1-30DA-4950-AC84-465AF327E361}" type="presParOf" srcId="{4F4077B1-4661-4A6B-851E-764842EAF0F4}" destId="{40EC2C26-ECFB-4EDB-B31D-458FDBC2BDC0}" srcOrd="0" destOrd="0" presId="urn:microsoft.com/office/officeart/2008/layout/HorizontalMultiLevelHierarchy"/>
    <dgm:cxn modelId="{69065A63-8B5E-426F-B3A5-458A67FE5BB8}" type="presParOf" srcId="{70F2B015-CD99-433A-A2BD-04770F1F5FFC}" destId="{3DD9FFA9-63CD-467C-8F58-A2ACAEFBA84B}" srcOrd="1" destOrd="0" presId="urn:microsoft.com/office/officeart/2008/layout/HorizontalMultiLevelHierarchy"/>
    <dgm:cxn modelId="{0D12BD80-5909-40DD-85AA-B16CEADF7143}" type="presParOf" srcId="{3DD9FFA9-63CD-467C-8F58-A2ACAEFBA84B}" destId="{DC6F4F08-8FE8-4849-A297-EB9C1941D648}" srcOrd="0" destOrd="0" presId="urn:microsoft.com/office/officeart/2008/layout/HorizontalMultiLevelHierarchy"/>
    <dgm:cxn modelId="{E49C0CBB-7EEB-4760-B7D5-A5F7576B0568}" type="presParOf" srcId="{3DD9FFA9-63CD-467C-8F58-A2ACAEFBA84B}" destId="{3BC3EB71-DAF0-43CF-9030-4912C69E87B6}" srcOrd="1" destOrd="0" presId="urn:microsoft.com/office/officeart/2008/layout/HorizontalMultiLevelHierarchy"/>
    <dgm:cxn modelId="{0EABEFBD-9336-42EB-AF90-BD854D4DC743}" type="presParOf" srcId="{70F2B015-CD99-433A-A2BD-04770F1F5FFC}" destId="{E6C79438-36EB-4EEC-AB7A-547555CCC0B9}" srcOrd="2" destOrd="0" presId="urn:microsoft.com/office/officeart/2008/layout/HorizontalMultiLevelHierarchy"/>
    <dgm:cxn modelId="{55AC806F-8BD9-4A7A-842B-F7AE83DE1D88}" type="presParOf" srcId="{E6C79438-36EB-4EEC-AB7A-547555CCC0B9}" destId="{44AA4F23-DD15-4404-BA90-F0BC43A02217}" srcOrd="0" destOrd="0" presId="urn:microsoft.com/office/officeart/2008/layout/HorizontalMultiLevelHierarchy"/>
    <dgm:cxn modelId="{54C79368-0CE3-4CA9-8B07-B26B7942E2D7}" type="presParOf" srcId="{70F2B015-CD99-433A-A2BD-04770F1F5FFC}" destId="{E7D3F85B-350C-4883-BE5B-A1033B72E14B}" srcOrd="3" destOrd="0" presId="urn:microsoft.com/office/officeart/2008/layout/HorizontalMultiLevelHierarchy"/>
    <dgm:cxn modelId="{F73EB05C-2B69-485F-AB6C-E2E69B3E7123}" type="presParOf" srcId="{E7D3F85B-350C-4883-BE5B-A1033B72E14B}" destId="{B559ADF9-50A3-4185-B51F-BEC0838F94C2}" srcOrd="0" destOrd="0" presId="urn:microsoft.com/office/officeart/2008/layout/HorizontalMultiLevelHierarchy"/>
    <dgm:cxn modelId="{CE0B47CE-5940-4DEB-B5F8-4D85A1666293}" type="presParOf" srcId="{E7D3F85B-350C-4883-BE5B-A1033B72E14B}" destId="{E283236F-C6A8-43A1-8DF2-8A4C79B3FA4A}" srcOrd="1" destOrd="0" presId="urn:microsoft.com/office/officeart/2008/layout/HorizontalMultiLevelHierarchy"/>
    <dgm:cxn modelId="{A369B36E-6964-4D34-9EB8-0CC3744D41E7}" type="presParOf" srcId="{70F2B015-CD99-433A-A2BD-04770F1F5FFC}" destId="{06782F87-7CAC-40F4-9F53-085E2E347583}" srcOrd="4" destOrd="0" presId="urn:microsoft.com/office/officeart/2008/layout/HorizontalMultiLevelHierarchy"/>
    <dgm:cxn modelId="{A1090CB0-2E4F-49FD-B40C-C4BB50972D33}" type="presParOf" srcId="{06782F87-7CAC-40F4-9F53-085E2E347583}" destId="{2376C8FB-26D6-47FC-AF50-5B5ED48610D4}" srcOrd="0" destOrd="0" presId="urn:microsoft.com/office/officeart/2008/layout/HorizontalMultiLevelHierarchy"/>
    <dgm:cxn modelId="{828D45BE-A83B-47DC-8D9F-C31636A583CF}" type="presParOf" srcId="{70F2B015-CD99-433A-A2BD-04770F1F5FFC}" destId="{FE64C101-565A-41FD-A692-C16C81B562C5}" srcOrd="5" destOrd="0" presId="urn:microsoft.com/office/officeart/2008/layout/HorizontalMultiLevelHierarchy"/>
    <dgm:cxn modelId="{6166AA4C-C63F-4DE1-91F0-9C1B81601FF3}" type="presParOf" srcId="{FE64C101-565A-41FD-A692-C16C81B562C5}" destId="{08EA777D-60B5-47CE-BE21-8749505C6078}" srcOrd="0" destOrd="0" presId="urn:microsoft.com/office/officeart/2008/layout/HorizontalMultiLevelHierarchy"/>
    <dgm:cxn modelId="{81D73B70-0920-4A0B-9951-17C0336A9034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Thành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công</a:t>
          </a:r>
          <a:endParaRPr lang="en-US" dirty="0">
            <a:solidFill>
              <a:srgbClr val="FF0000"/>
            </a:solidFill>
          </a:endParaRPr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6375286B-6A68-4BB1-9714-83A31C3120E1}" type="presOf" srcId="{76E643F5-52D8-416D-B6AA-37C117CCCFFD}" destId="{926264D3-7188-43E8-AAB4-0E9AE38D0A5F}" srcOrd="0" destOrd="0" presId="urn:microsoft.com/office/officeart/2008/layout/HorizontalMultiLevelHierarchy"/>
    <dgm:cxn modelId="{BF9791BC-9697-483C-9A4B-840113308276}" type="presOf" srcId="{96BF0CD1-7B2E-4F16-8CED-9C166CE53696}" destId="{06782F87-7CAC-40F4-9F53-085E2E347583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1EE1C0A3-D6B5-414E-8AE1-AE15D079FF95}" type="presOf" srcId="{96BF0CD1-7B2E-4F16-8CED-9C166CE53696}" destId="{2376C8FB-26D6-47FC-AF50-5B5ED48610D4}" srcOrd="1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89331685-2620-4488-A2F2-351D982775BC}" type="presOf" srcId="{FF3576E9-517C-49A5-A738-7525B71D504D}" destId="{08EA777D-60B5-47CE-BE21-8749505C6078}" srcOrd="0" destOrd="0" presId="urn:microsoft.com/office/officeart/2008/layout/HorizontalMultiLevelHierarchy"/>
    <dgm:cxn modelId="{B8277A71-438B-4179-B1C0-AAA615DD8052}" type="presOf" srcId="{24AA74AD-EDF4-4EB5-AA6E-70A5BD58EFDA}" destId="{44AA4F23-DD15-4404-BA90-F0BC43A02217}" srcOrd="1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F3A78059-2EB5-4A3E-B6F8-883390C288BC}" type="presOf" srcId="{5A2D7689-9D06-4CC7-AFAF-A44406352068}" destId="{B559ADF9-50A3-4185-B51F-BEC0838F94C2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997BFD3E-A0E3-4A83-81BE-F81EDCF902B4}" type="presOf" srcId="{6DED6E79-6A96-4A70-97BC-9A79EBF63F7F}" destId="{4F4077B1-4661-4A6B-851E-764842EAF0F4}" srcOrd="0" destOrd="0" presId="urn:microsoft.com/office/officeart/2008/layout/HorizontalMultiLevelHierarchy"/>
    <dgm:cxn modelId="{8733117B-C00B-4B82-A724-73BC2F8D76EB}" type="presOf" srcId="{24AA74AD-EDF4-4EB5-AA6E-70A5BD58EFDA}" destId="{E6C79438-36EB-4EEC-AB7A-547555CCC0B9}" srcOrd="0" destOrd="0" presId="urn:microsoft.com/office/officeart/2008/layout/HorizontalMultiLevelHierarchy"/>
    <dgm:cxn modelId="{1F499A26-F4E0-4DF9-89F0-9DD5B57A60FC}" type="presOf" srcId="{B0C113E7-8129-4C82-88B1-781AEB2A8C86}" destId="{DC6F4F08-8FE8-4849-A297-EB9C1941D648}" srcOrd="0" destOrd="0" presId="urn:microsoft.com/office/officeart/2008/layout/HorizontalMultiLevelHierarchy"/>
    <dgm:cxn modelId="{FB3209E1-DA3B-44BB-813D-3402310EF0D5}" type="presOf" srcId="{9CA2185B-BC2B-44C7-B043-F7FAEA086C7D}" destId="{F6A0AC4C-4C17-4D0D-8BB6-A4075B94982F}" srcOrd="0" destOrd="0" presId="urn:microsoft.com/office/officeart/2008/layout/HorizontalMultiLevelHierarchy"/>
    <dgm:cxn modelId="{F15F90C1-8EB2-481B-B9D2-0838F08FE605}" type="presOf" srcId="{6DED6E79-6A96-4A70-97BC-9A79EBF63F7F}" destId="{40EC2C26-ECFB-4EDB-B31D-458FDBC2BDC0}" srcOrd="1" destOrd="0" presId="urn:microsoft.com/office/officeart/2008/layout/HorizontalMultiLevelHierarchy"/>
    <dgm:cxn modelId="{DDB899FF-298F-4DCC-9748-2AF3F29159DC}" type="presParOf" srcId="{F6A0AC4C-4C17-4D0D-8BB6-A4075B94982F}" destId="{A5E1009B-77F3-4451-A8D8-AD5E7C5ADD0A}" srcOrd="0" destOrd="0" presId="urn:microsoft.com/office/officeart/2008/layout/HorizontalMultiLevelHierarchy"/>
    <dgm:cxn modelId="{D966D09A-1396-431E-89BD-82BD89CAFED4}" type="presParOf" srcId="{A5E1009B-77F3-4451-A8D8-AD5E7C5ADD0A}" destId="{926264D3-7188-43E8-AAB4-0E9AE38D0A5F}" srcOrd="0" destOrd="0" presId="urn:microsoft.com/office/officeart/2008/layout/HorizontalMultiLevelHierarchy"/>
    <dgm:cxn modelId="{E2B95AE8-4008-4B19-906A-6E4D29251EB4}" type="presParOf" srcId="{A5E1009B-77F3-4451-A8D8-AD5E7C5ADD0A}" destId="{70F2B015-CD99-433A-A2BD-04770F1F5FFC}" srcOrd="1" destOrd="0" presId="urn:microsoft.com/office/officeart/2008/layout/HorizontalMultiLevelHierarchy"/>
    <dgm:cxn modelId="{59BD8001-853F-445A-8D6A-396B9F60772A}" type="presParOf" srcId="{70F2B015-CD99-433A-A2BD-04770F1F5FFC}" destId="{4F4077B1-4661-4A6B-851E-764842EAF0F4}" srcOrd="0" destOrd="0" presId="urn:microsoft.com/office/officeart/2008/layout/HorizontalMultiLevelHierarchy"/>
    <dgm:cxn modelId="{2FFFCD36-0591-4E68-B57F-4E3D99341882}" type="presParOf" srcId="{4F4077B1-4661-4A6B-851E-764842EAF0F4}" destId="{40EC2C26-ECFB-4EDB-B31D-458FDBC2BDC0}" srcOrd="0" destOrd="0" presId="urn:microsoft.com/office/officeart/2008/layout/HorizontalMultiLevelHierarchy"/>
    <dgm:cxn modelId="{317B0FFD-935D-4B1E-8DBA-75FCC24B3C10}" type="presParOf" srcId="{70F2B015-CD99-433A-A2BD-04770F1F5FFC}" destId="{3DD9FFA9-63CD-467C-8F58-A2ACAEFBA84B}" srcOrd="1" destOrd="0" presId="urn:microsoft.com/office/officeart/2008/layout/HorizontalMultiLevelHierarchy"/>
    <dgm:cxn modelId="{47BE029D-7FAB-45FE-B2BE-619E10152B10}" type="presParOf" srcId="{3DD9FFA9-63CD-467C-8F58-A2ACAEFBA84B}" destId="{DC6F4F08-8FE8-4849-A297-EB9C1941D648}" srcOrd="0" destOrd="0" presId="urn:microsoft.com/office/officeart/2008/layout/HorizontalMultiLevelHierarchy"/>
    <dgm:cxn modelId="{7117CE5E-65A5-45DD-9CEC-2A4CAFE3C2BB}" type="presParOf" srcId="{3DD9FFA9-63CD-467C-8F58-A2ACAEFBA84B}" destId="{3BC3EB71-DAF0-43CF-9030-4912C69E87B6}" srcOrd="1" destOrd="0" presId="urn:microsoft.com/office/officeart/2008/layout/HorizontalMultiLevelHierarchy"/>
    <dgm:cxn modelId="{106EE61F-5784-4361-A69C-D4AECBF7A352}" type="presParOf" srcId="{70F2B015-CD99-433A-A2BD-04770F1F5FFC}" destId="{E6C79438-36EB-4EEC-AB7A-547555CCC0B9}" srcOrd="2" destOrd="0" presId="urn:microsoft.com/office/officeart/2008/layout/HorizontalMultiLevelHierarchy"/>
    <dgm:cxn modelId="{B39D90CD-ECAE-4B74-BB3E-0F814B97E5BA}" type="presParOf" srcId="{E6C79438-36EB-4EEC-AB7A-547555CCC0B9}" destId="{44AA4F23-DD15-4404-BA90-F0BC43A02217}" srcOrd="0" destOrd="0" presId="urn:microsoft.com/office/officeart/2008/layout/HorizontalMultiLevelHierarchy"/>
    <dgm:cxn modelId="{61F1C0E2-E714-4930-8793-582B6D84C30F}" type="presParOf" srcId="{70F2B015-CD99-433A-A2BD-04770F1F5FFC}" destId="{E7D3F85B-350C-4883-BE5B-A1033B72E14B}" srcOrd="3" destOrd="0" presId="urn:microsoft.com/office/officeart/2008/layout/HorizontalMultiLevelHierarchy"/>
    <dgm:cxn modelId="{B22EB14D-EA27-4A05-8F51-3768D85D7E2E}" type="presParOf" srcId="{E7D3F85B-350C-4883-BE5B-A1033B72E14B}" destId="{B559ADF9-50A3-4185-B51F-BEC0838F94C2}" srcOrd="0" destOrd="0" presId="urn:microsoft.com/office/officeart/2008/layout/HorizontalMultiLevelHierarchy"/>
    <dgm:cxn modelId="{5CEC7460-1CB9-4D8A-82EF-443CFDB386ED}" type="presParOf" srcId="{E7D3F85B-350C-4883-BE5B-A1033B72E14B}" destId="{E283236F-C6A8-43A1-8DF2-8A4C79B3FA4A}" srcOrd="1" destOrd="0" presId="urn:microsoft.com/office/officeart/2008/layout/HorizontalMultiLevelHierarchy"/>
    <dgm:cxn modelId="{079F0627-2A62-4610-BBF6-0CD88972D84A}" type="presParOf" srcId="{70F2B015-CD99-433A-A2BD-04770F1F5FFC}" destId="{06782F87-7CAC-40F4-9F53-085E2E347583}" srcOrd="4" destOrd="0" presId="urn:microsoft.com/office/officeart/2008/layout/HorizontalMultiLevelHierarchy"/>
    <dgm:cxn modelId="{B34E02E2-F5C9-498E-8075-290DA1B92E41}" type="presParOf" srcId="{06782F87-7CAC-40F4-9F53-085E2E347583}" destId="{2376C8FB-26D6-47FC-AF50-5B5ED48610D4}" srcOrd="0" destOrd="0" presId="urn:microsoft.com/office/officeart/2008/layout/HorizontalMultiLevelHierarchy"/>
    <dgm:cxn modelId="{F5C91F4A-6A5E-430D-ADE7-5D8619AD6918}" type="presParOf" srcId="{70F2B015-CD99-433A-A2BD-04770F1F5FFC}" destId="{FE64C101-565A-41FD-A692-C16C81B562C5}" srcOrd="5" destOrd="0" presId="urn:microsoft.com/office/officeart/2008/layout/HorizontalMultiLevelHierarchy"/>
    <dgm:cxn modelId="{A32A508C-787C-497E-B459-00E7EE3DE845}" type="presParOf" srcId="{FE64C101-565A-41FD-A692-C16C81B562C5}" destId="{08EA777D-60B5-47CE-BE21-8749505C6078}" srcOrd="0" destOrd="0" presId="urn:microsoft.com/office/officeart/2008/layout/HorizontalMultiLevelHierarchy"/>
    <dgm:cxn modelId="{E29BDAD8-521B-4307-A86C-559B5995BC69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Những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thiếu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sót</a:t>
          </a:r>
          <a:endParaRPr lang="en-US" dirty="0">
            <a:solidFill>
              <a:srgbClr val="FF0000"/>
            </a:solidFill>
          </a:endParaRPr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AD1CC1F7-6694-4F58-A5B7-9AE6F813B0F5}" type="presOf" srcId="{24AA74AD-EDF4-4EB5-AA6E-70A5BD58EFDA}" destId="{E6C79438-36EB-4EEC-AB7A-547555CCC0B9}" srcOrd="0" destOrd="0" presId="urn:microsoft.com/office/officeart/2008/layout/HorizontalMultiLevelHierarchy"/>
    <dgm:cxn modelId="{1D9231BB-D930-4DA7-8F23-2E55501AAA8C}" type="presOf" srcId="{5A2D7689-9D06-4CC7-AFAF-A44406352068}" destId="{B559ADF9-50A3-4185-B51F-BEC0838F94C2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9697E273-FA5B-4DC9-9268-4B40DF9D42B8}" type="presOf" srcId="{96BF0CD1-7B2E-4F16-8CED-9C166CE53696}" destId="{2376C8FB-26D6-47FC-AF50-5B5ED48610D4}" srcOrd="1" destOrd="0" presId="urn:microsoft.com/office/officeart/2008/layout/HorizontalMultiLevelHierarchy"/>
    <dgm:cxn modelId="{BEF223FA-0A16-46E0-849D-5BC38F55892A}" type="presOf" srcId="{B0C113E7-8129-4C82-88B1-781AEB2A8C86}" destId="{DC6F4F08-8FE8-4849-A297-EB9C1941D648}" srcOrd="0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D81D412D-A3C5-415D-9C43-54DED202BD57}" type="presOf" srcId="{FF3576E9-517C-49A5-A738-7525B71D504D}" destId="{08EA777D-60B5-47CE-BE21-8749505C6078}" srcOrd="0" destOrd="0" presId="urn:microsoft.com/office/officeart/2008/layout/HorizontalMultiLevelHierarchy"/>
    <dgm:cxn modelId="{690DDA01-97F6-4DDD-9DDC-499BA643C7FD}" type="presOf" srcId="{96BF0CD1-7B2E-4F16-8CED-9C166CE53696}" destId="{06782F87-7CAC-40F4-9F53-085E2E347583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0523744-AA48-4B49-9C23-2A73375E901E}" type="presOf" srcId="{24AA74AD-EDF4-4EB5-AA6E-70A5BD58EFDA}" destId="{44AA4F23-DD15-4404-BA90-F0BC43A02217}" srcOrd="1" destOrd="0" presId="urn:microsoft.com/office/officeart/2008/layout/HorizontalMultiLevelHierarchy"/>
    <dgm:cxn modelId="{168DC5D3-DF8D-4AFC-B6A6-B1F9ACF82B6B}" type="presOf" srcId="{76E643F5-52D8-416D-B6AA-37C117CCCFFD}" destId="{926264D3-7188-43E8-AAB4-0E9AE38D0A5F}" srcOrd="0" destOrd="0" presId="urn:microsoft.com/office/officeart/2008/layout/HorizontalMultiLevelHierarchy"/>
    <dgm:cxn modelId="{E1B59146-7B14-41A1-AB5B-C323CA689B7F}" type="presOf" srcId="{9CA2185B-BC2B-44C7-B043-F7FAEA086C7D}" destId="{F6A0AC4C-4C17-4D0D-8BB6-A4075B94982F}" srcOrd="0" destOrd="0" presId="urn:microsoft.com/office/officeart/2008/layout/HorizontalMultiLevelHierarchy"/>
    <dgm:cxn modelId="{3C59C72C-F44C-412B-979D-8EB9F2FA9AF0}" type="presOf" srcId="{6DED6E79-6A96-4A70-97BC-9A79EBF63F7F}" destId="{40EC2C26-ECFB-4EDB-B31D-458FDBC2BDC0}" srcOrd="1" destOrd="0" presId="urn:microsoft.com/office/officeart/2008/layout/HorizontalMultiLevelHierarchy"/>
    <dgm:cxn modelId="{374FDE2F-E4CE-45A8-98D0-8AA86207C59E}" type="presOf" srcId="{6DED6E79-6A96-4A70-97BC-9A79EBF63F7F}" destId="{4F4077B1-4661-4A6B-851E-764842EAF0F4}" srcOrd="0" destOrd="0" presId="urn:microsoft.com/office/officeart/2008/layout/HorizontalMultiLevelHierarchy"/>
    <dgm:cxn modelId="{DAB01F1D-3784-40F1-BB3A-AB727B73DBC8}" type="presParOf" srcId="{F6A0AC4C-4C17-4D0D-8BB6-A4075B94982F}" destId="{A5E1009B-77F3-4451-A8D8-AD5E7C5ADD0A}" srcOrd="0" destOrd="0" presId="urn:microsoft.com/office/officeart/2008/layout/HorizontalMultiLevelHierarchy"/>
    <dgm:cxn modelId="{634BEFE7-20D9-4CEE-9CB0-D65727F7D794}" type="presParOf" srcId="{A5E1009B-77F3-4451-A8D8-AD5E7C5ADD0A}" destId="{926264D3-7188-43E8-AAB4-0E9AE38D0A5F}" srcOrd="0" destOrd="0" presId="urn:microsoft.com/office/officeart/2008/layout/HorizontalMultiLevelHierarchy"/>
    <dgm:cxn modelId="{264A75E2-B8D2-4A5B-9E5D-13DC9CD2B4C6}" type="presParOf" srcId="{A5E1009B-77F3-4451-A8D8-AD5E7C5ADD0A}" destId="{70F2B015-CD99-433A-A2BD-04770F1F5FFC}" srcOrd="1" destOrd="0" presId="urn:microsoft.com/office/officeart/2008/layout/HorizontalMultiLevelHierarchy"/>
    <dgm:cxn modelId="{E761CCEF-1BFC-4A18-884E-C03889F5249C}" type="presParOf" srcId="{70F2B015-CD99-433A-A2BD-04770F1F5FFC}" destId="{4F4077B1-4661-4A6B-851E-764842EAF0F4}" srcOrd="0" destOrd="0" presId="urn:microsoft.com/office/officeart/2008/layout/HorizontalMultiLevelHierarchy"/>
    <dgm:cxn modelId="{13B0AC8D-8C4A-4ABE-B2A8-18E2157481E6}" type="presParOf" srcId="{4F4077B1-4661-4A6B-851E-764842EAF0F4}" destId="{40EC2C26-ECFB-4EDB-B31D-458FDBC2BDC0}" srcOrd="0" destOrd="0" presId="urn:microsoft.com/office/officeart/2008/layout/HorizontalMultiLevelHierarchy"/>
    <dgm:cxn modelId="{2A4C38E6-3CF8-407F-A46C-462C5AD7B3A0}" type="presParOf" srcId="{70F2B015-CD99-433A-A2BD-04770F1F5FFC}" destId="{3DD9FFA9-63CD-467C-8F58-A2ACAEFBA84B}" srcOrd="1" destOrd="0" presId="urn:microsoft.com/office/officeart/2008/layout/HorizontalMultiLevelHierarchy"/>
    <dgm:cxn modelId="{FA30F065-07E2-4F08-9796-F58988D33371}" type="presParOf" srcId="{3DD9FFA9-63CD-467C-8F58-A2ACAEFBA84B}" destId="{DC6F4F08-8FE8-4849-A297-EB9C1941D648}" srcOrd="0" destOrd="0" presId="urn:microsoft.com/office/officeart/2008/layout/HorizontalMultiLevelHierarchy"/>
    <dgm:cxn modelId="{55990E2C-14D3-4154-9048-EDD6B9B214EC}" type="presParOf" srcId="{3DD9FFA9-63CD-467C-8F58-A2ACAEFBA84B}" destId="{3BC3EB71-DAF0-43CF-9030-4912C69E87B6}" srcOrd="1" destOrd="0" presId="urn:microsoft.com/office/officeart/2008/layout/HorizontalMultiLevelHierarchy"/>
    <dgm:cxn modelId="{AD69ED6A-57A3-4FFB-9427-17AA26F620DC}" type="presParOf" srcId="{70F2B015-CD99-433A-A2BD-04770F1F5FFC}" destId="{E6C79438-36EB-4EEC-AB7A-547555CCC0B9}" srcOrd="2" destOrd="0" presId="urn:microsoft.com/office/officeart/2008/layout/HorizontalMultiLevelHierarchy"/>
    <dgm:cxn modelId="{2F8C45AE-9187-4396-BC84-3024D7D4BC61}" type="presParOf" srcId="{E6C79438-36EB-4EEC-AB7A-547555CCC0B9}" destId="{44AA4F23-DD15-4404-BA90-F0BC43A02217}" srcOrd="0" destOrd="0" presId="urn:microsoft.com/office/officeart/2008/layout/HorizontalMultiLevelHierarchy"/>
    <dgm:cxn modelId="{9FCA4CF4-8672-4382-8B74-77E96D295C6F}" type="presParOf" srcId="{70F2B015-CD99-433A-A2BD-04770F1F5FFC}" destId="{E7D3F85B-350C-4883-BE5B-A1033B72E14B}" srcOrd="3" destOrd="0" presId="urn:microsoft.com/office/officeart/2008/layout/HorizontalMultiLevelHierarchy"/>
    <dgm:cxn modelId="{7347994E-387C-46D4-A7F4-549102EF5A08}" type="presParOf" srcId="{E7D3F85B-350C-4883-BE5B-A1033B72E14B}" destId="{B559ADF9-50A3-4185-B51F-BEC0838F94C2}" srcOrd="0" destOrd="0" presId="urn:microsoft.com/office/officeart/2008/layout/HorizontalMultiLevelHierarchy"/>
    <dgm:cxn modelId="{188DF193-879E-4579-B3E5-319AE1C1AF23}" type="presParOf" srcId="{E7D3F85B-350C-4883-BE5B-A1033B72E14B}" destId="{E283236F-C6A8-43A1-8DF2-8A4C79B3FA4A}" srcOrd="1" destOrd="0" presId="urn:microsoft.com/office/officeart/2008/layout/HorizontalMultiLevelHierarchy"/>
    <dgm:cxn modelId="{7053B351-419D-4EA2-BE27-85FF8008BD82}" type="presParOf" srcId="{70F2B015-CD99-433A-A2BD-04770F1F5FFC}" destId="{06782F87-7CAC-40F4-9F53-085E2E347583}" srcOrd="4" destOrd="0" presId="urn:microsoft.com/office/officeart/2008/layout/HorizontalMultiLevelHierarchy"/>
    <dgm:cxn modelId="{77D56762-51CC-4E2C-AE86-334711F0B6DC}" type="presParOf" srcId="{06782F87-7CAC-40F4-9F53-085E2E347583}" destId="{2376C8FB-26D6-47FC-AF50-5B5ED48610D4}" srcOrd="0" destOrd="0" presId="urn:microsoft.com/office/officeart/2008/layout/HorizontalMultiLevelHierarchy"/>
    <dgm:cxn modelId="{799A4F90-A771-4393-9DD8-B87D470D076E}" type="presParOf" srcId="{70F2B015-CD99-433A-A2BD-04770F1F5FFC}" destId="{FE64C101-565A-41FD-A692-C16C81B562C5}" srcOrd="5" destOrd="0" presId="urn:microsoft.com/office/officeart/2008/layout/HorizontalMultiLevelHierarchy"/>
    <dgm:cxn modelId="{FF16FDA1-BBBE-4E7D-A4D7-D19DEE0C4D08}" type="presParOf" srcId="{FE64C101-565A-41FD-A692-C16C81B562C5}" destId="{08EA777D-60B5-47CE-BE21-8749505C6078}" srcOrd="0" destOrd="0" presId="urn:microsoft.com/office/officeart/2008/layout/HorizontalMultiLevelHierarchy"/>
    <dgm:cxn modelId="{0680A5C0-F1C0-46D3-B2CE-54EF9E6898AC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Thu </a:t>
          </a:r>
          <a:r>
            <a:rPr lang="en-US" sz="3300" kern="1200" dirty="0" err="1" smtClean="0">
              <a:solidFill>
                <a:srgbClr val="FF0000"/>
              </a:solidFill>
            </a:rPr>
            <a:t>được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46031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7" y="762000"/>
            <a:ext cx="731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perspectiveHeroicExtremeLef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&amp; Answers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9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0749E-6 L -3.33333E-6 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48042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0769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92157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1991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90028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ea typeface="Aachen" pitchFamily="18" charset="0"/>
                <a:cs typeface="Arial" pitchFamily="34" charset="0"/>
              </a:rPr>
              <a:t>Video</a:t>
            </a:r>
            <a:endParaRPr lang="en-US" b="1" dirty="0"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</TotalTime>
  <Words>213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  <vt:lpstr>Mục lục</vt:lpstr>
      <vt:lpstr>Video</vt:lpstr>
      <vt:lpstr>Mục lục</vt:lpstr>
      <vt:lpstr>PowerPoint Presentation</vt:lpstr>
      <vt:lpstr>PowerPoint Presentation</vt:lpstr>
      <vt:lpstr>Thu được</vt:lpstr>
      <vt:lpstr>PowerPoint Presentation</vt:lpstr>
      <vt:lpstr>Thành công trong kế hoạch</vt:lpstr>
      <vt:lpstr>PowerPoint Presentation</vt:lpstr>
      <vt:lpstr>Những thiếu sót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2017-11-30T03:46:21Z</dcterms:modified>
</cp:coreProperties>
</file>