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8421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134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7</cp:revision>
  <dcterms:created xsi:type="dcterms:W3CDTF">2017-11-30T01:18:30Z</dcterms:created>
  <dcterms:modified xsi:type="dcterms:W3CDTF">2017-11-30T03:19:16Z</dcterms:modified>
</cp:coreProperties>
</file>