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768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nghị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</dgm:pt>
    <dgm:pt modelId="{B834F1B6-B0C4-4999-8D60-13FE551E1613}" type="pres">
      <dgm:prSet presAssocID="{8747EC13-A20A-4473-969C-6797FA724518}" presName="space" presStyleCnt="0"/>
      <dgm:spPr/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</dgm:pt>
    <dgm:pt modelId="{862E031A-D015-453D-9D34-B507EE6CC45E}" type="pres">
      <dgm:prSet presAssocID="{B214817F-2CFC-4E5E-9600-F80AC291F7B0}" presName="circle2" presStyleLbl="node1" presStyleIdx="1" presStyleCnt="3"/>
      <dgm:spPr/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</dgm:pt>
    <dgm:pt modelId="{EFF4135A-46FF-4FC4-B976-E0E9B4BB2A19}" type="pres">
      <dgm:prSet presAssocID="{D4BCDEBE-08C6-46F4-93EC-670BDBF415AA}" presName="circle3" presStyleLbl="node1" presStyleIdx="2" presStyleCnt="3"/>
      <dgm:spPr/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96C295-264B-454A-A61F-9496EC17876E}" type="presOf" srcId="{F352461A-B092-45E4-B450-F363DB2284C2}" destId="{2CDF73C6-4F90-48D1-99AA-664B42E46C30}" srcOrd="0" destOrd="0" presId="urn:microsoft.com/office/officeart/2005/8/layout/target3"/>
    <dgm:cxn modelId="{521D7F99-CCE8-4E22-8DA2-A07159944792}" type="presOf" srcId="{8747EC13-A20A-4473-969C-6797FA724518}" destId="{119D44FF-2D05-435A-BD0C-DBE0743B28F0}" srcOrd="0" destOrd="0" presId="urn:microsoft.com/office/officeart/2005/8/layout/target3"/>
    <dgm:cxn modelId="{CA0DB801-6AD0-4B6E-9CFD-4F78E96CE833}" type="presOf" srcId="{B214817F-2CFC-4E5E-9600-F80AC291F7B0}" destId="{275D5AA6-5715-42FE-8BE2-247A2E47B1A0}" srcOrd="0" destOrd="0" presId="urn:microsoft.com/office/officeart/2005/8/layout/target3"/>
    <dgm:cxn modelId="{8C914886-1C36-488A-8808-675EA33714A9}" type="presOf" srcId="{D4BCDEBE-08C6-46F4-93EC-670BDBF415AA}" destId="{CA4CF187-DBC6-4F5B-B112-68A1B36DC444}" srcOrd="0" destOrd="0" presId="urn:microsoft.com/office/officeart/2005/8/layout/target3"/>
    <dgm:cxn modelId="{F36B47CF-9EA2-4663-BB6E-8E6A922ABEF8}" type="presOf" srcId="{D4BCDEBE-08C6-46F4-93EC-670BDBF415AA}" destId="{74E25C27-BE5E-49AA-AFF7-7E29204CA996}" srcOrd="1" destOrd="0" presId="urn:microsoft.com/office/officeart/2005/8/layout/target3"/>
    <dgm:cxn modelId="{336BA9FE-31AC-4006-8446-E3AE502EDEBC}" type="presOf" srcId="{8747EC13-A20A-4473-969C-6797FA724518}" destId="{6152AF75-8798-42B6-9319-95BE45FC2DFD}" srcOrd="1" destOrd="0" presId="urn:microsoft.com/office/officeart/2005/8/layout/target3"/>
    <dgm:cxn modelId="{EEEFF327-E792-4D41-8AE9-51A06FAD45B0}" type="presOf" srcId="{B214817F-2CFC-4E5E-9600-F80AC291F7B0}" destId="{8722B4B2-9CCE-4658-B9A4-E26F5D41FE45}" srcOrd="1" destOrd="0" presId="urn:microsoft.com/office/officeart/2005/8/layout/target3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632DDF55-886C-4482-A751-E055E7A26044}" type="presParOf" srcId="{2CDF73C6-4F90-48D1-99AA-664B42E46C30}" destId="{1189387F-02A3-41C6-B022-A4D32768266F}" srcOrd="0" destOrd="0" presId="urn:microsoft.com/office/officeart/2005/8/layout/target3"/>
    <dgm:cxn modelId="{F8C5DD55-F442-48F2-AA98-C647DAEF9066}" type="presParOf" srcId="{2CDF73C6-4F90-48D1-99AA-664B42E46C30}" destId="{B834F1B6-B0C4-4999-8D60-13FE551E1613}" srcOrd="1" destOrd="0" presId="urn:microsoft.com/office/officeart/2005/8/layout/target3"/>
    <dgm:cxn modelId="{EA09E2A7-C2A4-46F2-BE9C-8565F6D8587D}" type="presParOf" srcId="{2CDF73C6-4F90-48D1-99AA-664B42E46C30}" destId="{119D44FF-2D05-435A-BD0C-DBE0743B28F0}" srcOrd="2" destOrd="0" presId="urn:microsoft.com/office/officeart/2005/8/layout/target3"/>
    <dgm:cxn modelId="{DE0C457C-B256-4CD4-9383-7660EDF578EE}" type="presParOf" srcId="{2CDF73C6-4F90-48D1-99AA-664B42E46C30}" destId="{0490BF07-4F47-4C29-9A40-42732CA836EE}" srcOrd="3" destOrd="0" presId="urn:microsoft.com/office/officeart/2005/8/layout/target3"/>
    <dgm:cxn modelId="{8CE850D7-CCB4-4CA3-9A96-05B49B31C00F}" type="presParOf" srcId="{2CDF73C6-4F90-48D1-99AA-664B42E46C30}" destId="{862E031A-D015-453D-9D34-B507EE6CC45E}" srcOrd="4" destOrd="0" presId="urn:microsoft.com/office/officeart/2005/8/layout/target3"/>
    <dgm:cxn modelId="{B40E917A-4757-445A-941F-E3520527A34B}" type="presParOf" srcId="{2CDF73C6-4F90-48D1-99AA-664B42E46C30}" destId="{275D5AA6-5715-42FE-8BE2-247A2E47B1A0}" srcOrd="5" destOrd="0" presId="urn:microsoft.com/office/officeart/2005/8/layout/target3"/>
    <dgm:cxn modelId="{A8756563-DF9A-4B51-B5E8-12D2E5AEC4BB}" type="presParOf" srcId="{2CDF73C6-4F90-48D1-99AA-664B42E46C30}" destId="{AE614C45-20B4-41A0-AD15-0A18C9B2EC12}" srcOrd="6" destOrd="0" presId="urn:microsoft.com/office/officeart/2005/8/layout/target3"/>
    <dgm:cxn modelId="{7989D9EE-B38E-4812-A1DD-CBB802422BE1}" type="presParOf" srcId="{2CDF73C6-4F90-48D1-99AA-664B42E46C30}" destId="{EFF4135A-46FF-4FC4-B976-E0E9B4BB2A19}" srcOrd="7" destOrd="0" presId="urn:microsoft.com/office/officeart/2005/8/layout/target3"/>
    <dgm:cxn modelId="{92D2FDC6-1203-4660-A698-A821FDDC3DA6}" type="presParOf" srcId="{2CDF73C6-4F90-48D1-99AA-664B42E46C30}" destId="{CA4CF187-DBC6-4F5B-B112-68A1B36DC444}" srcOrd="8" destOrd="0" presId="urn:microsoft.com/office/officeart/2005/8/layout/target3"/>
    <dgm:cxn modelId="{6B0230C9-06B7-4781-BDE3-AF8F4FA413FF}" type="presParOf" srcId="{2CDF73C6-4F90-48D1-99AA-664B42E46C30}" destId="{6152AF75-8798-42B6-9319-95BE45FC2DFD}" srcOrd="9" destOrd="0" presId="urn:microsoft.com/office/officeart/2005/8/layout/target3"/>
    <dgm:cxn modelId="{C1840497-7E31-4D95-B05C-A030967C6DBB}" type="presParOf" srcId="{2CDF73C6-4F90-48D1-99AA-664B42E46C30}" destId="{8722B4B2-9CCE-4658-B9A4-E26F5D41FE45}" srcOrd="10" destOrd="0" presId="urn:microsoft.com/office/officeart/2005/8/layout/target3"/>
    <dgm:cxn modelId="{C73A64F3-940F-4932-A3D4-AE7B8E55C011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-238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300" y="151660"/>
            <a:ext cx="2213499" cy="4801340"/>
          </a:xfr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0" y="228600"/>
            <a:ext cx="6019800" cy="4678362"/>
          </a:xfrm>
        </p:spPr>
        <p:txBody>
          <a:bodyPr vert="horz"/>
          <a:lstStyle>
            <a:lvl1pPr>
              <a:defRPr i="1"/>
            </a:lvl1pPr>
            <a:lvl2pPr>
              <a:defRPr i="0"/>
            </a:lvl2pPr>
            <a:lvl3pPr>
              <a:defRPr i="0"/>
            </a:lvl3pPr>
            <a:lvl4pPr>
              <a:defRPr b="0" i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  <a:noFill/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2382" y="6095999"/>
            <a:ext cx="3574257" cy="762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6096000"/>
            <a:ext cx="9146380" cy="7620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ü"/>
        <a:defRPr sz="1600" kern="1200">
          <a:solidFill>
            <a:srgbClr val="00B050"/>
          </a:solidFill>
          <a:latin typeface="Times New Roman" pitchFamily="18" charset="0"/>
          <a:ea typeface="+mn-ea"/>
          <a:cs typeface="Times New Roman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Ø"/>
        <a:defRPr sz="1600" kern="1200">
          <a:solidFill>
            <a:srgbClr val="00B0F0"/>
          </a:solidFill>
          <a:latin typeface="Times New Roman" pitchFamily="18" charset="0"/>
          <a:ea typeface="+mn-ea"/>
          <a:cs typeface="Times New Roman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v"/>
        <a:defRPr sz="1600" kern="1200">
          <a:solidFill>
            <a:srgbClr val="0070C0"/>
          </a:solidFill>
          <a:latin typeface="Times New Roman" pitchFamily="18" charset="0"/>
          <a:ea typeface="+mn-ea"/>
          <a:cs typeface="Times New Roman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"/>
        <a:defRPr sz="1600" kern="1200">
          <a:solidFill>
            <a:srgbClr val="7030A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ĐỒ ÁN NHẬP MÔN CÔNG NGHỆ THÔNG TIN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3540711"/>
            <a:ext cx="3370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Tú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Trưởng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073462">
            <a:off x="5274194" y="1608903"/>
            <a:ext cx="232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GV: </a:t>
            </a:r>
            <a:r>
              <a:rPr lang="en-US" dirty="0" err="1" smtClean="0"/>
              <a:t>Tiêu</a:t>
            </a:r>
            <a:r>
              <a:rPr lang="en-US" dirty="0" smtClean="0"/>
              <a:t> Kim </a:t>
            </a:r>
            <a:r>
              <a:rPr lang="en-US" dirty="0" err="1" smtClean="0"/>
              <a:t>Cương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 err="1" smtClean="0"/>
              <a:t>Đồ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án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nói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về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cậu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tại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trường</a:t>
            </a:r>
            <a:r>
              <a:rPr lang="en-US" sz="2400" b="0" dirty="0" smtClean="0"/>
              <a:t> CDCNTD </a:t>
            </a:r>
            <a:r>
              <a:rPr lang="en-US" sz="2400" b="0" dirty="0" err="1" smtClean="0"/>
              <a:t>có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ước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mơ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thành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lập</a:t>
            </a:r>
            <a:r>
              <a:rPr lang="en-US" sz="2400" b="0" dirty="0"/>
              <a:t> </a:t>
            </a:r>
            <a:r>
              <a:rPr lang="en-US" sz="2400" b="0" dirty="0" err="1" smtClean="0"/>
              <a:t>trình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viên</a:t>
            </a:r>
            <a:r>
              <a:rPr lang="en-US" sz="2400" b="0" dirty="0" smtClean="0"/>
              <a:t> di </a:t>
            </a:r>
            <a:r>
              <a:rPr lang="en-US" sz="2400" b="0" dirty="0" err="1" smtClean="0"/>
              <a:t>động</a:t>
            </a:r>
            <a:endParaRPr lang="en-US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784212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pháp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2730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Kịch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6991"/>
              </p:ext>
            </p:extLst>
          </p:nvPr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Cảnh</a:t>
                      </a:r>
                      <a:r>
                        <a:rPr lang="en-US" dirty="0" smtClean="0"/>
                        <a:t> quay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Phụ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trách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công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43703"/>
              </p:ext>
            </p:extLst>
          </p:nvPr>
        </p:nvGraphicFramePr>
        <p:xfrm>
          <a:off x="1524000" y="1397000"/>
          <a:ext cx="6096000" cy="351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viêc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78</TotalTime>
  <Words>135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BÁO CÁO ĐỒ ÁN NHẬP MÔN CÔNG NGHỆ THÔNG TIN</vt:lpstr>
      <vt:lpstr>Giới thiệu đồ án</vt:lpstr>
      <vt:lpstr>Mục lục</vt:lpstr>
      <vt:lpstr>Trình bày giải pháp</vt:lpstr>
      <vt:lpstr>Kịch bản</vt:lpstr>
      <vt:lpstr>Phân công</vt:lpstr>
      <vt:lpstr>Quá trình làm viêc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8</cp:revision>
  <dcterms:created xsi:type="dcterms:W3CDTF">2017-11-30T01:18:30Z</dcterms:created>
  <dcterms:modified xsi:type="dcterms:W3CDTF">2017-11-30T03:29:37Z</dcterms:modified>
</cp:coreProperties>
</file>