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3857" autoAdjust="0"/>
  </p:normalViewPr>
  <p:slideViewPr>
    <p:cSldViewPr>
      <p:cViewPr varScale="1">
        <p:scale>
          <a:sx n="89" d="100"/>
          <a:sy n="89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1F16-0755-429B-9A3C-103F22FFB1E4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70CC-1ECC-445F-8791-008F8CC1ACA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70CC-1ECC-445F-8791-008F8CC1ACAA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3210-431D-4782-B2CB-2CA6214CE952}" type="datetimeFigureOut">
              <a:rPr lang="pt-PT" smtClean="0"/>
              <a:t>10-10-2016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C2E4-EB07-4D66-961A-10C2D41E896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Patrulha Pinguim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Desde a origem até os dias de hoje</a:t>
            </a:r>
            <a:endParaRPr lang="pt-PT" dirty="0"/>
          </a:p>
        </p:txBody>
      </p:sp>
      <p:sp>
        <p:nvSpPr>
          <p:cNvPr id="3074" name="AutoShape 2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076" name="AutoShape 4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078" name="AutoShape 6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80" name="Picture 8" descr="Resultado de imagem para imagens de pinguins imperia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8104" cy="68580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755576" y="476672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smtClean="0">
                <a:solidFill>
                  <a:schemeClr val="accent6">
                    <a:lumMod val="50000"/>
                  </a:schemeClr>
                </a:solidFill>
              </a:rPr>
              <a:t>Patrulha Pinguim</a:t>
            </a:r>
            <a:endParaRPr lang="pt-PT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321297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accent6">
                    <a:lumMod val="50000"/>
                  </a:schemeClr>
                </a:solidFill>
              </a:rPr>
              <a:t>Desde a origem até a atualidade</a:t>
            </a:r>
            <a:endParaRPr lang="pt-PT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074" name="AutoShape 2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076" name="AutoShape 4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078" name="AutoShape 6" descr="Resultado de imagem para imagens de pinguins imperi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170" name="Picture 2" descr="Resultado de imagem para imagens de pinguins imperia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55576" y="206084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 smtClean="0">
                <a:solidFill>
                  <a:schemeClr val="accent6">
                    <a:lumMod val="50000"/>
                  </a:schemeClr>
                </a:solidFill>
              </a:rPr>
              <a:t>Totem de Patrulha</a:t>
            </a:r>
            <a:r>
              <a:rPr lang="pt-PT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t-PT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414908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>
                <a:solidFill>
                  <a:schemeClr val="accent6">
                    <a:lumMod val="50000"/>
                  </a:schemeClr>
                </a:solidFill>
              </a:rPr>
              <a:t>O QUÊ É ?</a:t>
            </a:r>
            <a:endParaRPr lang="pt-PT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47664" y="3573016"/>
            <a:ext cx="7139136" cy="255314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17410" name="Picture 2" descr="Resultado de imagem para imagens de pinguins imperia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9177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619672" y="1196752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Totem </a:t>
            </a:r>
            <a:r>
              <a:rPr lang="pt-PT" smtClean="0"/>
              <a:t>de patrulha é </a:t>
            </a:r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Apresentação no Ecrã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Patrulha Pinguim</vt:lpstr>
      <vt:lpstr>Diapositivo 2</vt:lpstr>
      <vt:lpstr>Diapositivo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Patrulha Pinguim</dc:title>
  <dc:creator>Alunos</dc:creator>
  <cp:lastModifiedBy>Alunos</cp:lastModifiedBy>
  <cp:revision>3</cp:revision>
  <dcterms:created xsi:type="dcterms:W3CDTF">2016-10-10T16:03:41Z</dcterms:created>
  <dcterms:modified xsi:type="dcterms:W3CDTF">2016-10-10T16:20:04Z</dcterms:modified>
</cp:coreProperties>
</file>